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5" r:id="rId4"/>
    <p:sldMasterId id="2147483696"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Lst>
  <p:sldSz cy="5143500" cx="9144000"/>
  <p:notesSz cx="6858000" cy="9144000"/>
  <p:embeddedFontLst>
    <p:embeddedFont>
      <p:font typeface="Raleway"/>
      <p:regular r:id="rId22"/>
      <p:bold r:id="rId23"/>
      <p:italic r:id="rId24"/>
      <p:boldItalic r:id="rId25"/>
    </p:embeddedFont>
    <p:embeddedFont>
      <p:font typeface="Cormorant SC"/>
      <p:regular r:id="rId26"/>
      <p:bold r:id="rId27"/>
    </p:embeddedFont>
    <p:embeddedFont>
      <p:font typeface="Caveat"/>
      <p:regular r:id="rId28"/>
      <p:bold r:id="rId29"/>
    </p:embeddedFont>
    <p:embeddedFont>
      <p:font typeface="El Messiri"/>
      <p:regular r:id="rId30"/>
      <p:bold r:id="rId31"/>
    </p:embeddedFont>
    <p:embeddedFont>
      <p:font typeface="Questrial"/>
      <p:regular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Raleway-regular.fntdata"/><Relationship Id="rId21" Type="http://schemas.openxmlformats.org/officeDocument/2006/relationships/slide" Target="slides/slide15.xml"/><Relationship Id="rId24" Type="http://schemas.openxmlformats.org/officeDocument/2006/relationships/font" Target="fonts/Raleway-italic.fntdata"/><Relationship Id="rId23" Type="http://schemas.openxmlformats.org/officeDocument/2006/relationships/font" Target="fonts/Raleway-bold.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CormorantSC-regular.fntdata"/><Relationship Id="rId25" Type="http://schemas.openxmlformats.org/officeDocument/2006/relationships/font" Target="fonts/Raleway-boldItalic.fntdata"/><Relationship Id="rId28" Type="http://schemas.openxmlformats.org/officeDocument/2006/relationships/font" Target="fonts/Caveat-regular.fntdata"/><Relationship Id="rId27" Type="http://schemas.openxmlformats.org/officeDocument/2006/relationships/font" Target="fonts/CormorantSC-bold.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Caveat-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ElMessiri-bold.fntdata"/><Relationship Id="rId30" Type="http://schemas.openxmlformats.org/officeDocument/2006/relationships/font" Target="fonts/ElMessiri-regular.fntdata"/><Relationship Id="rId11" Type="http://schemas.openxmlformats.org/officeDocument/2006/relationships/slide" Target="slides/slide5.xml"/><Relationship Id="rId10" Type="http://schemas.openxmlformats.org/officeDocument/2006/relationships/slide" Target="slides/slide4.xml"/><Relationship Id="rId32" Type="http://schemas.openxmlformats.org/officeDocument/2006/relationships/font" Target="fonts/Questrial-regular.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7" name="Shape 2587"/>
        <p:cNvGrpSpPr/>
        <p:nvPr/>
      </p:nvGrpSpPr>
      <p:grpSpPr>
        <a:xfrm>
          <a:off x="0" y="0"/>
          <a:ext cx="0" cy="0"/>
          <a:chOff x="0" y="0"/>
          <a:chExt cx="0" cy="0"/>
        </a:xfrm>
      </p:grpSpPr>
      <p:sp>
        <p:nvSpPr>
          <p:cNvPr id="2588" name="Google Shape;2588;g2652cc1a061_0_26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9" name="Google Shape;2589;g2652cc1a061_0_26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1" name="Shape 2761"/>
        <p:cNvGrpSpPr/>
        <p:nvPr/>
      </p:nvGrpSpPr>
      <p:grpSpPr>
        <a:xfrm>
          <a:off x="0" y="0"/>
          <a:ext cx="0" cy="0"/>
          <a:chOff x="0" y="0"/>
          <a:chExt cx="0" cy="0"/>
        </a:xfrm>
      </p:grpSpPr>
      <p:sp>
        <p:nvSpPr>
          <p:cNvPr id="2762" name="Google Shape;2762;g1fd3100f7b7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3" name="Google Shape;2763;g1fd3100f7b7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2" name="Shape 2772"/>
        <p:cNvGrpSpPr/>
        <p:nvPr/>
      </p:nvGrpSpPr>
      <p:grpSpPr>
        <a:xfrm>
          <a:off x="0" y="0"/>
          <a:ext cx="0" cy="0"/>
          <a:chOff x="0" y="0"/>
          <a:chExt cx="0" cy="0"/>
        </a:xfrm>
      </p:grpSpPr>
      <p:sp>
        <p:nvSpPr>
          <p:cNvPr id="2773" name="Google Shape;2773;g1fd3100f7b7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4" name="Google Shape;2774;g1fd3100f7b7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3" name="Shape 2783"/>
        <p:cNvGrpSpPr/>
        <p:nvPr/>
      </p:nvGrpSpPr>
      <p:grpSpPr>
        <a:xfrm>
          <a:off x="0" y="0"/>
          <a:ext cx="0" cy="0"/>
          <a:chOff x="0" y="0"/>
          <a:chExt cx="0" cy="0"/>
        </a:xfrm>
      </p:grpSpPr>
      <p:sp>
        <p:nvSpPr>
          <p:cNvPr id="2784" name="Google Shape;2784;g1fd3100f7b7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5" name="Google Shape;2785;g1fd3100f7b7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4" name="Shape 2794"/>
        <p:cNvGrpSpPr/>
        <p:nvPr/>
      </p:nvGrpSpPr>
      <p:grpSpPr>
        <a:xfrm>
          <a:off x="0" y="0"/>
          <a:ext cx="0" cy="0"/>
          <a:chOff x="0" y="0"/>
          <a:chExt cx="0" cy="0"/>
        </a:xfrm>
      </p:grpSpPr>
      <p:sp>
        <p:nvSpPr>
          <p:cNvPr id="2795" name="Google Shape;2795;g1fd3100f7b7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6" name="Google Shape;2796;g1fd3100f7b7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5" name="Shape 2805"/>
        <p:cNvGrpSpPr/>
        <p:nvPr/>
      </p:nvGrpSpPr>
      <p:grpSpPr>
        <a:xfrm>
          <a:off x="0" y="0"/>
          <a:ext cx="0" cy="0"/>
          <a:chOff x="0" y="0"/>
          <a:chExt cx="0" cy="0"/>
        </a:xfrm>
      </p:grpSpPr>
      <p:sp>
        <p:nvSpPr>
          <p:cNvPr id="2806" name="Google Shape;2806;g1fd3100f7b7_0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07" name="Google Shape;2807;g1fd3100f7b7_0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7" name="Shape 2817"/>
        <p:cNvGrpSpPr/>
        <p:nvPr/>
      </p:nvGrpSpPr>
      <p:grpSpPr>
        <a:xfrm>
          <a:off x="0" y="0"/>
          <a:ext cx="0" cy="0"/>
          <a:chOff x="0" y="0"/>
          <a:chExt cx="0" cy="0"/>
        </a:xfrm>
      </p:grpSpPr>
      <p:sp>
        <p:nvSpPr>
          <p:cNvPr id="2818" name="Google Shape;2818;g2652cc1a061_0_53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9" name="Google Shape;2819;g2652cc1a061_0_53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8" name="Shape 2668"/>
        <p:cNvGrpSpPr/>
        <p:nvPr/>
      </p:nvGrpSpPr>
      <p:grpSpPr>
        <a:xfrm>
          <a:off x="0" y="0"/>
          <a:ext cx="0" cy="0"/>
          <a:chOff x="0" y="0"/>
          <a:chExt cx="0" cy="0"/>
        </a:xfrm>
      </p:grpSpPr>
      <p:sp>
        <p:nvSpPr>
          <p:cNvPr id="2669" name="Google Shape;2669;g1be7210e8df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0" name="Google Shape;2670;g1be7210e8df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9" name="Shape 2679"/>
        <p:cNvGrpSpPr/>
        <p:nvPr/>
      </p:nvGrpSpPr>
      <p:grpSpPr>
        <a:xfrm>
          <a:off x="0" y="0"/>
          <a:ext cx="0" cy="0"/>
          <a:chOff x="0" y="0"/>
          <a:chExt cx="0" cy="0"/>
        </a:xfrm>
      </p:grpSpPr>
      <p:sp>
        <p:nvSpPr>
          <p:cNvPr id="2680" name="Google Shape;2680;g1fd3100f7b7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1" name="Google Shape;2681;g1fd3100f7b7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0" name="Shape 2690"/>
        <p:cNvGrpSpPr/>
        <p:nvPr/>
      </p:nvGrpSpPr>
      <p:grpSpPr>
        <a:xfrm>
          <a:off x="0" y="0"/>
          <a:ext cx="0" cy="0"/>
          <a:chOff x="0" y="0"/>
          <a:chExt cx="0" cy="0"/>
        </a:xfrm>
      </p:grpSpPr>
      <p:sp>
        <p:nvSpPr>
          <p:cNvPr id="2691" name="Google Shape;2691;g1fd3100f7b7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2" name="Google Shape;2692;g1fd3100f7b7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0" name="Shape 2700"/>
        <p:cNvGrpSpPr/>
        <p:nvPr/>
      </p:nvGrpSpPr>
      <p:grpSpPr>
        <a:xfrm>
          <a:off x="0" y="0"/>
          <a:ext cx="0" cy="0"/>
          <a:chOff x="0" y="0"/>
          <a:chExt cx="0" cy="0"/>
        </a:xfrm>
      </p:grpSpPr>
      <p:sp>
        <p:nvSpPr>
          <p:cNvPr id="2701" name="Google Shape;2701;g1fd3100f7b7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2" name="Google Shape;2702;g1fd3100f7b7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1" name="Shape 2711"/>
        <p:cNvGrpSpPr/>
        <p:nvPr/>
      </p:nvGrpSpPr>
      <p:grpSpPr>
        <a:xfrm>
          <a:off x="0" y="0"/>
          <a:ext cx="0" cy="0"/>
          <a:chOff x="0" y="0"/>
          <a:chExt cx="0" cy="0"/>
        </a:xfrm>
      </p:grpSpPr>
      <p:sp>
        <p:nvSpPr>
          <p:cNvPr id="2712" name="Google Shape;2712;g1fd3100f7b7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3" name="Google Shape;2713;g1fd3100f7b7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9" name="Shape 2729"/>
        <p:cNvGrpSpPr/>
        <p:nvPr/>
      </p:nvGrpSpPr>
      <p:grpSpPr>
        <a:xfrm>
          <a:off x="0" y="0"/>
          <a:ext cx="0" cy="0"/>
          <a:chOff x="0" y="0"/>
          <a:chExt cx="0" cy="0"/>
        </a:xfrm>
      </p:grpSpPr>
      <p:sp>
        <p:nvSpPr>
          <p:cNvPr id="2730" name="Google Shape;2730;g1fd3100f7b7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1" name="Google Shape;2731;g1fd3100f7b7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sz="1200">
                <a:solidFill>
                  <a:srgbClr val="353740"/>
                </a:solidFill>
              </a:rPr>
              <a:t>L’amour est l’un des principaux thèmes de la Semaine Sainte. Cette semaine, nous nous souvenons de l'amour de Jésus pour nous, de sa mort et de sa résurrection. Nous célébrons le sacrifice qu'il a fait pour nous en mourant sur la croix. Cet amour est ce qui nous permet de nous connecter à Dieu et de devenir des enfants de Dieu. La Semaine Sainte nous rappelle que Jésus nous aime et nous a donné le don de l'amour, et nous encourage à aimer les autres comme il aime.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9" name="Shape 2739"/>
        <p:cNvGrpSpPr/>
        <p:nvPr/>
      </p:nvGrpSpPr>
      <p:grpSpPr>
        <a:xfrm>
          <a:off x="0" y="0"/>
          <a:ext cx="0" cy="0"/>
          <a:chOff x="0" y="0"/>
          <a:chExt cx="0" cy="0"/>
        </a:xfrm>
      </p:grpSpPr>
      <p:sp>
        <p:nvSpPr>
          <p:cNvPr id="2740" name="Google Shape;2740;g1fd3100f7b7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1" name="Google Shape;2741;g1fd3100f7b7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0" name="Shape 2750"/>
        <p:cNvGrpSpPr/>
        <p:nvPr/>
      </p:nvGrpSpPr>
      <p:grpSpPr>
        <a:xfrm>
          <a:off x="0" y="0"/>
          <a:ext cx="0" cy="0"/>
          <a:chOff x="0" y="0"/>
          <a:chExt cx="0" cy="0"/>
        </a:xfrm>
      </p:grpSpPr>
      <p:sp>
        <p:nvSpPr>
          <p:cNvPr id="2751" name="Google Shape;2751;g1fd3100f7b7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2" name="Google Shape;2752;g1fd3100f7b7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hyperlink" Target="http://bit.ly/2Tynxth" TargetMode="External"/><Relationship Id="rId4" Type="http://schemas.openxmlformats.org/officeDocument/2006/relationships/hyperlink" Target="http://bit.ly/2TyoMsr" TargetMode="External"/><Relationship Id="rId5" Type="http://schemas.openxmlformats.org/officeDocument/2006/relationships/hyperlink" Target="http://bit.ly/2TtBDfr" TargetMode="Externa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0" y="2651100"/>
            <a:ext cx="9144000" cy="2492400"/>
          </a:xfrm>
          <a:prstGeom prst="rect">
            <a:avLst/>
          </a:prstGeom>
          <a:solidFill>
            <a:srgbClr val="AB85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485875" y="264475"/>
            <a:ext cx="8183700" cy="14736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2" name="Google Shape;12;p2"/>
          <p:cNvSpPr txBox="1"/>
          <p:nvPr>
            <p:ph idx="1" type="subTitle"/>
          </p:nvPr>
        </p:nvSpPr>
        <p:spPr>
          <a:xfrm>
            <a:off x="485875" y="1738075"/>
            <a:ext cx="8183700" cy="861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2400"/>
              <a:buNone/>
              <a:defRPr sz="2400"/>
            </a:lvl1pPr>
            <a:lvl2pPr lvl="1">
              <a:lnSpc>
                <a:spcPct val="100000"/>
              </a:lnSpc>
              <a:spcBef>
                <a:spcPts val="0"/>
              </a:spcBef>
              <a:spcAft>
                <a:spcPts val="0"/>
              </a:spcAft>
              <a:buSzPts val="2400"/>
              <a:buNone/>
              <a:defRPr sz="2400"/>
            </a:lvl2pPr>
            <a:lvl3pPr lvl="2">
              <a:lnSpc>
                <a:spcPct val="100000"/>
              </a:lnSpc>
              <a:spcBef>
                <a:spcPts val="0"/>
              </a:spcBef>
              <a:spcAft>
                <a:spcPts val="0"/>
              </a:spcAft>
              <a:buSzPts val="2400"/>
              <a:buNone/>
              <a:defRPr sz="2400"/>
            </a:lvl3pPr>
            <a:lvl4pPr lvl="3">
              <a:lnSpc>
                <a:spcPct val="100000"/>
              </a:lnSpc>
              <a:spcBef>
                <a:spcPts val="0"/>
              </a:spcBef>
              <a:spcAft>
                <a:spcPts val="0"/>
              </a:spcAft>
              <a:buSzPts val="2400"/>
              <a:buNone/>
              <a:defRPr sz="2400"/>
            </a:lvl4pPr>
            <a:lvl5pPr lvl="4">
              <a:lnSpc>
                <a:spcPct val="100000"/>
              </a:lnSpc>
              <a:spcBef>
                <a:spcPts val="0"/>
              </a:spcBef>
              <a:spcAft>
                <a:spcPts val="0"/>
              </a:spcAft>
              <a:buSzPts val="2400"/>
              <a:buNone/>
              <a:defRPr sz="2400"/>
            </a:lvl5pPr>
            <a:lvl6pPr lvl="5">
              <a:lnSpc>
                <a:spcPct val="100000"/>
              </a:lnSpc>
              <a:spcBef>
                <a:spcPts val="0"/>
              </a:spcBef>
              <a:spcAft>
                <a:spcPts val="0"/>
              </a:spcAft>
              <a:buSzPts val="2400"/>
              <a:buNone/>
              <a:defRPr sz="2400"/>
            </a:lvl6pPr>
            <a:lvl7pPr lvl="6">
              <a:lnSpc>
                <a:spcPct val="100000"/>
              </a:lnSpc>
              <a:spcBef>
                <a:spcPts val="0"/>
              </a:spcBef>
              <a:spcAft>
                <a:spcPts val="0"/>
              </a:spcAft>
              <a:buSzPts val="2400"/>
              <a:buNone/>
              <a:defRPr sz="2400"/>
            </a:lvl7pPr>
            <a:lvl8pPr lvl="7">
              <a:lnSpc>
                <a:spcPct val="100000"/>
              </a:lnSpc>
              <a:spcBef>
                <a:spcPts val="0"/>
              </a:spcBef>
              <a:spcAft>
                <a:spcPts val="0"/>
              </a:spcAft>
              <a:buSzPts val="2400"/>
              <a:buNone/>
              <a:defRPr sz="2400"/>
            </a:lvl8pPr>
            <a:lvl9pPr lvl="8">
              <a:lnSpc>
                <a:spcPct val="100000"/>
              </a:lnSpc>
              <a:spcBef>
                <a:spcPts val="0"/>
              </a:spcBef>
              <a:spcAft>
                <a:spcPts val="0"/>
              </a:spcAft>
              <a:buSzPts val="2400"/>
              <a:buNone/>
              <a:defRPr sz="2400"/>
            </a:lvl9pPr>
          </a:lstStyle>
          <a:p/>
        </p:txBody>
      </p:sp>
      <p:sp>
        <p:nvSpPr>
          <p:cNvPr id="13" name="Google Shape;13;p2"/>
          <p:cNvSpPr/>
          <p:nvPr/>
        </p:nvSpPr>
        <p:spPr>
          <a:xfrm>
            <a:off x="0" y="0"/>
            <a:ext cx="9144000" cy="2651100"/>
          </a:xfrm>
          <a:prstGeom prst="rect">
            <a:avLst/>
          </a:prstGeom>
          <a:solidFill>
            <a:srgbClr val="FF8A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et description 1">
  <p:cSld name="SECTION_TITLE_AND_DESCRIPTION_1">
    <p:spTree>
      <p:nvGrpSpPr>
        <p:cNvPr id="52" name="Shape 52"/>
        <p:cNvGrpSpPr/>
        <p:nvPr/>
      </p:nvGrpSpPr>
      <p:grpSpPr>
        <a:xfrm>
          <a:off x="0" y="0"/>
          <a:ext cx="0" cy="0"/>
          <a:chOff x="0" y="0"/>
          <a:chExt cx="0" cy="0"/>
        </a:xfrm>
      </p:grpSpPr>
      <p:sp>
        <p:nvSpPr>
          <p:cNvPr id="53" name="Google Shape;53;p11"/>
          <p:cNvSpPr/>
          <p:nvPr/>
        </p:nvSpPr>
        <p:spPr>
          <a:xfrm>
            <a:off x="4636800" y="0"/>
            <a:ext cx="4507200" cy="5143500"/>
          </a:xfrm>
          <a:prstGeom prst="rect">
            <a:avLst/>
          </a:prstGeom>
          <a:solidFill>
            <a:srgbClr val="FF8A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4" name="Google Shape;54;p11"/>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55" name="Google Shape;55;p11"/>
          <p:cNvSpPr txBox="1"/>
          <p:nvPr>
            <p:ph type="title"/>
          </p:nvPr>
        </p:nvSpPr>
        <p:spPr>
          <a:xfrm>
            <a:off x="265500" y="1181700"/>
            <a:ext cx="4045200" cy="1533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3800"/>
              <a:buNone/>
              <a:defRPr sz="3800"/>
            </a:lvl1pPr>
            <a:lvl2pPr lvl="1" rtl="0" algn="ctr">
              <a:spcBef>
                <a:spcPts val="0"/>
              </a:spcBef>
              <a:spcAft>
                <a:spcPts val="0"/>
              </a:spcAft>
              <a:buSzPts val="3800"/>
              <a:buNone/>
              <a:defRPr sz="3800"/>
            </a:lvl2pPr>
            <a:lvl3pPr lvl="2" rtl="0" algn="ctr">
              <a:spcBef>
                <a:spcPts val="0"/>
              </a:spcBef>
              <a:spcAft>
                <a:spcPts val="0"/>
              </a:spcAft>
              <a:buSzPts val="3800"/>
              <a:buNone/>
              <a:defRPr sz="3800"/>
            </a:lvl3pPr>
            <a:lvl4pPr lvl="3" rtl="0" algn="ctr">
              <a:spcBef>
                <a:spcPts val="0"/>
              </a:spcBef>
              <a:spcAft>
                <a:spcPts val="0"/>
              </a:spcAft>
              <a:buSzPts val="3800"/>
              <a:buNone/>
              <a:defRPr sz="3800"/>
            </a:lvl4pPr>
            <a:lvl5pPr lvl="4" rtl="0" algn="ctr">
              <a:spcBef>
                <a:spcPts val="0"/>
              </a:spcBef>
              <a:spcAft>
                <a:spcPts val="0"/>
              </a:spcAft>
              <a:buSzPts val="3800"/>
              <a:buNone/>
              <a:defRPr sz="3800"/>
            </a:lvl5pPr>
            <a:lvl6pPr lvl="5" rtl="0" algn="ctr">
              <a:spcBef>
                <a:spcPts val="0"/>
              </a:spcBef>
              <a:spcAft>
                <a:spcPts val="0"/>
              </a:spcAft>
              <a:buSzPts val="3800"/>
              <a:buNone/>
              <a:defRPr sz="3800"/>
            </a:lvl6pPr>
            <a:lvl7pPr lvl="6" rtl="0" algn="ctr">
              <a:spcBef>
                <a:spcPts val="0"/>
              </a:spcBef>
              <a:spcAft>
                <a:spcPts val="0"/>
              </a:spcAft>
              <a:buSzPts val="3800"/>
              <a:buNone/>
              <a:defRPr sz="3800"/>
            </a:lvl7pPr>
            <a:lvl8pPr lvl="7" rtl="0" algn="ctr">
              <a:spcBef>
                <a:spcPts val="0"/>
              </a:spcBef>
              <a:spcAft>
                <a:spcPts val="0"/>
              </a:spcAft>
              <a:buSzPts val="3800"/>
              <a:buNone/>
              <a:defRPr sz="3800"/>
            </a:lvl8pPr>
            <a:lvl9pPr lvl="8" rtl="0" algn="ctr">
              <a:spcBef>
                <a:spcPts val="0"/>
              </a:spcBef>
              <a:spcAft>
                <a:spcPts val="0"/>
              </a:spcAft>
              <a:buSzPts val="3800"/>
              <a:buNone/>
              <a:defRPr sz="3800"/>
            </a:lvl9pPr>
          </a:lstStyle>
          <a:p/>
        </p:txBody>
      </p:sp>
      <p:sp>
        <p:nvSpPr>
          <p:cNvPr id="56" name="Google Shape;56;p11"/>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57" name="Google Shape;57;p11"/>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0"/>
              </a:spcBef>
              <a:spcAft>
                <a:spcPts val="0"/>
              </a:spcAft>
              <a:buClr>
                <a:schemeClr val="lt1"/>
              </a:buClr>
              <a:buSzPts val="1400"/>
              <a:buChar char="○"/>
              <a:defRPr>
                <a:solidFill>
                  <a:schemeClr val="lt1"/>
                </a:solidFill>
              </a:defRPr>
            </a:lvl2pPr>
            <a:lvl3pPr indent="-317500" lvl="2" marL="1371600" rtl="0">
              <a:spcBef>
                <a:spcPts val="0"/>
              </a:spcBef>
              <a:spcAft>
                <a:spcPts val="0"/>
              </a:spcAft>
              <a:buClr>
                <a:schemeClr val="lt1"/>
              </a:buClr>
              <a:buSzPts val="1400"/>
              <a:buChar char="■"/>
              <a:defRPr>
                <a:solidFill>
                  <a:schemeClr val="lt1"/>
                </a:solidFill>
              </a:defRPr>
            </a:lvl3pPr>
            <a:lvl4pPr indent="-317500" lvl="3" marL="1828800" rtl="0">
              <a:spcBef>
                <a:spcPts val="0"/>
              </a:spcBef>
              <a:spcAft>
                <a:spcPts val="0"/>
              </a:spcAft>
              <a:buClr>
                <a:schemeClr val="lt1"/>
              </a:buClr>
              <a:buSzPts val="1400"/>
              <a:buChar char="●"/>
              <a:defRPr>
                <a:solidFill>
                  <a:schemeClr val="lt1"/>
                </a:solidFill>
              </a:defRPr>
            </a:lvl4pPr>
            <a:lvl5pPr indent="-317500" lvl="4" marL="2286000" rtl="0">
              <a:spcBef>
                <a:spcPts val="0"/>
              </a:spcBef>
              <a:spcAft>
                <a:spcPts val="0"/>
              </a:spcAft>
              <a:buClr>
                <a:schemeClr val="lt1"/>
              </a:buClr>
              <a:buSzPts val="1400"/>
              <a:buChar char="○"/>
              <a:defRPr>
                <a:solidFill>
                  <a:schemeClr val="lt1"/>
                </a:solidFill>
              </a:defRPr>
            </a:lvl5pPr>
            <a:lvl6pPr indent="-317500" lvl="5" marL="2743200" rtl="0">
              <a:spcBef>
                <a:spcPts val="0"/>
              </a:spcBef>
              <a:spcAft>
                <a:spcPts val="0"/>
              </a:spcAft>
              <a:buClr>
                <a:schemeClr val="lt1"/>
              </a:buClr>
              <a:buSzPts val="1400"/>
              <a:buChar char="■"/>
              <a:defRPr>
                <a:solidFill>
                  <a:schemeClr val="lt1"/>
                </a:solidFill>
              </a:defRPr>
            </a:lvl6pPr>
            <a:lvl7pPr indent="-317500" lvl="6" marL="3200400" rtl="0">
              <a:spcBef>
                <a:spcPts val="0"/>
              </a:spcBef>
              <a:spcAft>
                <a:spcPts val="0"/>
              </a:spcAft>
              <a:buClr>
                <a:schemeClr val="lt1"/>
              </a:buClr>
              <a:buSzPts val="1400"/>
              <a:buChar char="●"/>
              <a:defRPr>
                <a:solidFill>
                  <a:schemeClr val="lt1"/>
                </a:solidFill>
              </a:defRPr>
            </a:lvl7pPr>
            <a:lvl8pPr indent="-317500" lvl="7" marL="3657600" rtl="0">
              <a:spcBef>
                <a:spcPts val="0"/>
              </a:spcBef>
              <a:spcAft>
                <a:spcPts val="0"/>
              </a:spcAft>
              <a:buClr>
                <a:schemeClr val="lt1"/>
              </a:buClr>
              <a:buSzPts val="1400"/>
              <a:buChar char="○"/>
              <a:defRPr>
                <a:solidFill>
                  <a:schemeClr val="lt1"/>
                </a:solidFill>
              </a:defRPr>
            </a:lvl8pPr>
            <a:lvl9pPr indent="-317500" lvl="8" marL="4114800" rtl="0">
              <a:spcBef>
                <a:spcPts val="0"/>
              </a:spcBef>
              <a:spcAft>
                <a:spcPts val="0"/>
              </a:spcAft>
              <a:buClr>
                <a:schemeClr val="lt1"/>
              </a:buClr>
              <a:buSzPts val="1400"/>
              <a:buChar char="■"/>
              <a:defRPr>
                <a:solidFill>
                  <a:schemeClr val="lt1"/>
                </a:solidFil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8" name="Shape 58"/>
        <p:cNvGrpSpPr/>
        <p:nvPr/>
      </p:nvGrpSpPr>
      <p:grpSpPr>
        <a:xfrm>
          <a:off x="0" y="0"/>
          <a:ext cx="0" cy="0"/>
          <a:chOff x="0" y="0"/>
          <a:chExt cx="0" cy="0"/>
        </a:xfrm>
      </p:grpSpPr>
      <p:sp>
        <p:nvSpPr>
          <p:cNvPr id="59" name="Google Shape;59;p12"/>
          <p:cNvSpPr/>
          <p:nvPr/>
        </p:nvSpPr>
        <p:spPr>
          <a:xfrm>
            <a:off x="80700" y="2651100"/>
            <a:ext cx="8982600" cy="2411700"/>
          </a:xfrm>
          <a:prstGeom prst="rect">
            <a:avLst/>
          </a:prstGeom>
          <a:solidFill>
            <a:srgbClr val="AB85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2"/>
          <p:cNvSpPr txBox="1"/>
          <p:nvPr>
            <p:ph hasCustomPrompt="1" type="title"/>
          </p:nvPr>
        </p:nvSpPr>
        <p:spPr>
          <a:xfrm>
            <a:off x="311700" y="743001"/>
            <a:ext cx="8520600" cy="20064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Font typeface="Source Sans Pro"/>
              <a:buNone/>
              <a:defRPr sz="12000">
                <a:latin typeface="Source Sans Pro"/>
                <a:ea typeface="Source Sans Pro"/>
                <a:cs typeface="Source Sans Pro"/>
                <a:sym typeface="Source Sans Pro"/>
              </a:defRPr>
            </a:lvl1pPr>
            <a:lvl2pPr lvl="1" algn="ctr">
              <a:spcBef>
                <a:spcPts val="0"/>
              </a:spcBef>
              <a:spcAft>
                <a:spcPts val="0"/>
              </a:spcAft>
              <a:buSzPts val="12000"/>
              <a:buFont typeface="Source Sans Pro"/>
              <a:buNone/>
              <a:defRPr sz="12000">
                <a:latin typeface="Source Sans Pro"/>
                <a:ea typeface="Source Sans Pro"/>
                <a:cs typeface="Source Sans Pro"/>
                <a:sym typeface="Source Sans Pro"/>
              </a:defRPr>
            </a:lvl2pPr>
            <a:lvl3pPr lvl="2" algn="ctr">
              <a:spcBef>
                <a:spcPts val="0"/>
              </a:spcBef>
              <a:spcAft>
                <a:spcPts val="0"/>
              </a:spcAft>
              <a:buSzPts val="12000"/>
              <a:buFont typeface="Source Sans Pro"/>
              <a:buNone/>
              <a:defRPr sz="12000">
                <a:latin typeface="Source Sans Pro"/>
                <a:ea typeface="Source Sans Pro"/>
                <a:cs typeface="Source Sans Pro"/>
                <a:sym typeface="Source Sans Pro"/>
              </a:defRPr>
            </a:lvl3pPr>
            <a:lvl4pPr lvl="3" algn="ctr">
              <a:spcBef>
                <a:spcPts val="0"/>
              </a:spcBef>
              <a:spcAft>
                <a:spcPts val="0"/>
              </a:spcAft>
              <a:buSzPts val="12000"/>
              <a:buFont typeface="Source Sans Pro"/>
              <a:buNone/>
              <a:defRPr sz="12000">
                <a:latin typeface="Source Sans Pro"/>
                <a:ea typeface="Source Sans Pro"/>
                <a:cs typeface="Source Sans Pro"/>
                <a:sym typeface="Source Sans Pro"/>
              </a:defRPr>
            </a:lvl4pPr>
            <a:lvl5pPr lvl="4" algn="ctr">
              <a:spcBef>
                <a:spcPts val="0"/>
              </a:spcBef>
              <a:spcAft>
                <a:spcPts val="0"/>
              </a:spcAft>
              <a:buSzPts val="12000"/>
              <a:buFont typeface="Source Sans Pro"/>
              <a:buNone/>
              <a:defRPr sz="12000">
                <a:latin typeface="Source Sans Pro"/>
                <a:ea typeface="Source Sans Pro"/>
                <a:cs typeface="Source Sans Pro"/>
                <a:sym typeface="Source Sans Pro"/>
              </a:defRPr>
            </a:lvl5pPr>
            <a:lvl6pPr lvl="5" algn="ctr">
              <a:spcBef>
                <a:spcPts val="0"/>
              </a:spcBef>
              <a:spcAft>
                <a:spcPts val="0"/>
              </a:spcAft>
              <a:buSzPts val="12000"/>
              <a:buFont typeface="Source Sans Pro"/>
              <a:buNone/>
              <a:defRPr sz="12000">
                <a:latin typeface="Source Sans Pro"/>
                <a:ea typeface="Source Sans Pro"/>
                <a:cs typeface="Source Sans Pro"/>
                <a:sym typeface="Source Sans Pro"/>
              </a:defRPr>
            </a:lvl6pPr>
            <a:lvl7pPr lvl="6" algn="ctr">
              <a:spcBef>
                <a:spcPts val="0"/>
              </a:spcBef>
              <a:spcAft>
                <a:spcPts val="0"/>
              </a:spcAft>
              <a:buSzPts val="12000"/>
              <a:buFont typeface="Source Sans Pro"/>
              <a:buNone/>
              <a:defRPr sz="12000">
                <a:latin typeface="Source Sans Pro"/>
                <a:ea typeface="Source Sans Pro"/>
                <a:cs typeface="Source Sans Pro"/>
                <a:sym typeface="Source Sans Pro"/>
              </a:defRPr>
            </a:lvl7pPr>
            <a:lvl8pPr lvl="7" algn="ctr">
              <a:spcBef>
                <a:spcPts val="0"/>
              </a:spcBef>
              <a:spcAft>
                <a:spcPts val="0"/>
              </a:spcAft>
              <a:buSzPts val="12000"/>
              <a:buFont typeface="Source Sans Pro"/>
              <a:buNone/>
              <a:defRPr sz="12000">
                <a:latin typeface="Source Sans Pro"/>
                <a:ea typeface="Source Sans Pro"/>
                <a:cs typeface="Source Sans Pro"/>
                <a:sym typeface="Source Sans Pro"/>
              </a:defRPr>
            </a:lvl8pPr>
            <a:lvl9pPr lvl="8" algn="ctr">
              <a:spcBef>
                <a:spcPts val="0"/>
              </a:spcBef>
              <a:spcAft>
                <a:spcPts val="0"/>
              </a:spcAft>
              <a:buSzPts val="12000"/>
              <a:buFont typeface="Source Sans Pro"/>
              <a:buNone/>
              <a:defRPr sz="12000">
                <a:latin typeface="Source Sans Pro"/>
                <a:ea typeface="Source Sans Pro"/>
                <a:cs typeface="Source Sans Pro"/>
                <a:sym typeface="Source Sans Pro"/>
              </a:defRPr>
            </a:lvl9pPr>
          </a:lstStyle>
          <a:p>
            <a:r>
              <a:t>xx%</a:t>
            </a:r>
          </a:p>
        </p:txBody>
      </p:sp>
      <p:sp>
        <p:nvSpPr>
          <p:cNvPr id="61" name="Google Shape;61;p12"/>
          <p:cNvSpPr txBox="1"/>
          <p:nvPr>
            <p:ph idx="1" type="body"/>
          </p:nvPr>
        </p:nvSpPr>
        <p:spPr>
          <a:xfrm>
            <a:off x="311700" y="2845182"/>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Clr>
                <a:schemeClr val="lt1"/>
              </a:buClr>
              <a:buSzPts val="1800"/>
              <a:buChar char="●"/>
              <a:defRPr>
                <a:solidFill>
                  <a:schemeClr val="lt1"/>
                </a:solidFill>
              </a:defRPr>
            </a:lvl1pPr>
            <a:lvl2pPr indent="-317500" lvl="1" marL="914400" algn="ctr">
              <a:spcBef>
                <a:spcPts val="0"/>
              </a:spcBef>
              <a:spcAft>
                <a:spcPts val="0"/>
              </a:spcAft>
              <a:buClr>
                <a:schemeClr val="lt1"/>
              </a:buClr>
              <a:buSzPts val="1400"/>
              <a:buChar char="○"/>
              <a:defRPr>
                <a:solidFill>
                  <a:schemeClr val="lt1"/>
                </a:solidFill>
              </a:defRPr>
            </a:lvl2pPr>
            <a:lvl3pPr indent="-317500" lvl="2" marL="1371600" algn="ctr">
              <a:spcBef>
                <a:spcPts val="0"/>
              </a:spcBef>
              <a:spcAft>
                <a:spcPts val="0"/>
              </a:spcAft>
              <a:buClr>
                <a:schemeClr val="lt1"/>
              </a:buClr>
              <a:buSzPts val="1400"/>
              <a:buChar char="■"/>
              <a:defRPr>
                <a:solidFill>
                  <a:schemeClr val="lt1"/>
                </a:solidFill>
              </a:defRPr>
            </a:lvl3pPr>
            <a:lvl4pPr indent="-317500" lvl="3" marL="1828800" algn="ctr">
              <a:spcBef>
                <a:spcPts val="0"/>
              </a:spcBef>
              <a:spcAft>
                <a:spcPts val="0"/>
              </a:spcAft>
              <a:buClr>
                <a:schemeClr val="lt1"/>
              </a:buClr>
              <a:buSzPts val="1400"/>
              <a:buChar char="●"/>
              <a:defRPr>
                <a:solidFill>
                  <a:schemeClr val="lt1"/>
                </a:solidFill>
              </a:defRPr>
            </a:lvl4pPr>
            <a:lvl5pPr indent="-317500" lvl="4" marL="2286000" algn="ctr">
              <a:spcBef>
                <a:spcPts val="0"/>
              </a:spcBef>
              <a:spcAft>
                <a:spcPts val="0"/>
              </a:spcAft>
              <a:buClr>
                <a:schemeClr val="lt1"/>
              </a:buClr>
              <a:buSzPts val="1400"/>
              <a:buChar char="○"/>
              <a:defRPr>
                <a:solidFill>
                  <a:schemeClr val="lt1"/>
                </a:solidFill>
              </a:defRPr>
            </a:lvl5pPr>
            <a:lvl6pPr indent="-317500" lvl="5" marL="2743200" algn="ctr">
              <a:spcBef>
                <a:spcPts val="0"/>
              </a:spcBef>
              <a:spcAft>
                <a:spcPts val="0"/>
              </a:spcAft>
              <a:buClr>
                <a:schemeClr val="lt1"/>
              </a:buClr>
              <a:buSzPts val="1400"/>
              <a:buChar char="■"/>
              <a:defRPr>
                <a:solidFill>
                  <a:schemeClr val="lt1"/>
                </a:solidFill>
              </a:defRPr>
            </a:lvl6pPr>
            <a:lvl7pPr indent="-317500" lvl="6" marL="3200400" algn="ctr">
              <a:spcBef>
                <a:spcPts val="0"/>
              </a:spcBef>
              <a:spcAft>
                <a:spcPts val="0"/>
              </a:spcAft>
              <a:buClr>
                <a:schemeClr val="lt1"/>
              </a:buClr>
              <a:buSzPts val="1400"/>
              <a:buChar char="●"/>
              <a:defRPr>
                <a:solidFill>
                  <a:schemeClr val="lt1"/>
                </a:solidFill>
              </a:defRPr>
            </a:lvl7pPr>
            <a:lvl8pPr indent="-317500" lvl="7" marL="3657600" algn="ctr">
              <a:spcBef>
                <a:spcPts val="0"/>
              </a:spcBef>
              <a:spcAft>
                <a:spcPts val="0"/>
              </a:spcAft>
              <a:buClr>
                <a:schemeClr val="lt1"/>
              </a:buClr>
              <a:buSzPts val="1400"/>
              <a:buChar char="○"/>
              <a:defRPr>
                <a:solidFill>
                  <a:schemeClr val="lt1"/>
                </a:solidFill>
              </a:defRPr>
            </a:lvl8pPr>
            <a:lvl9pPr indent="-317500" lvl="8" marL="4114800" algn="ctr">
              <a:spcBef>
                <a:spcPts val="0"/>
              </a:spcBef>
              <a:spcAft>
                <a:spcPts val="0"/>
              </a:spcAft>
              <a:buClr>
                <a:schemeClr val="lt1"/>
              </a:buClr>
              <a:buSzPts val="1400"/>
              <a:buChar char="■"/>
              <a:defRPr>
                <a:solidFill>
                  <a:schemeClr val="lt1"/>
                </a:solidFill>
              </a:defRPr>
            </a:lvl9pPr>
          </a:lstStyle>
          <a:p/>
        </p:txBody>
      </p:sp>
      <p:sp>
        <p:nvSpPr>
          <p:cNvPr id="62" name="Google Shape;62;p1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os chiffre 1">
  <p:cSld name="BIG_NUMBER_1">
    <p:spTree>
      <p:nvGrpSpPr>
        <p:cNvPr id="63" name="Shape 63"/>
        <p:cNvGrpSpPr/>
        <p:nvPr/>
      </p:nvGrpSpPr>
      <p:grpSpPr>
        <a:xfrm>
          <a:off x="0" y="0"/>
          <a:ext cx="0" cy="0"/>
          <a:chOff x="0" y="0"/>
          <a:chExt cx="0" cy="0"/>
        </a:xfrm>
      </p:grpSpPr>
      <p:sp>
        <p:nvSpPr>
          <p:cNvPr id="64" name="Google Shape;64;p13"/>
          <p:cNvSpPr/>
          <p:nvPr/>
        </p:nvSpPr>
        <p:spPr>
          <a:xfrm>
            <a:off x="0" y="2651100"/>
            <a:ext cx="9144000" cy="2492400"/>
          </a:xfrm>
          <a:prstGeom prst="rect">
            <a:avLst/>
          </a:prstGeom>
          <a:solidFill>
            <a:srgbClr val="FF8A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3"/>
          <p:cNvSpPr txBox="1"/>
          <p:nvPr>
            <p:ph hasCustomPrompt="1" type="title"/>
          </p:nvPr>
        </p:nvSpPr>
        <p:spPr>
          <a:xfrm>
            <a:off x="311700" y="743001"/>
            <a:ext cx="8520600" cy="20064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Font typeface="Source Sans Pro"/>
              <a:buNone/>
              <a:defRPr sz="12000">
                <a:latin typeface="Source Sans Pro"/>
                <a:ea typeface="Source Sans Pro"/>
                <a:cs typeface="Source Sans Pro"/>
                <a:sym typeface="Source Sans Pro"/>
              </a:defRPr>
            </a:lvl1pPr>
            <a:lvl2pPr lvl="1" rtl="0" algn="ctr">
              <a:spcBef>
                <a:spcPts val="0"/>
              </a:spcBef>
              <a:spcAft>
                <a:spcPts val="0"/>
              </a:spcAft>
              <a:buSzPts val="12000"/>
              <a:buFont typeface="Source Sans Pro"/>
              <a:buNone/>
              <a:defRPr sz="12000">
                <a:latin typeface="Source Sans Pro"/>
                <a:ea typeface="Source Sans Pro"/>
                <a:cs typeface="Source Sans Pro"/>
                <a:sym typeface="Source Sans Pro"/>
              </a:defRPr>
            </a:lvl2pPr>
            <a:lvl3pPr lvl="2" rtl="0" algn="ctr">
              <a:spcBef>
                <a:spcPts val="0"/>
              </a:spcBef>
              <a:spcAft>
                <a:spcPts val="0"/>
              </a:spcAft>
              <a:buSzPts val="12000"/>
              <a:buFont typeface="Source Sans Pro"/>
              <a:buNone/>
              <a:defRPr sz="12000">
                <a:latin typeface="Source Sans Pro"/>
                <a:ea typeface="Source Sans Pro"/>
                <a:cs typeface="Source Sans Pro"/>
                <a:sym typeface="Source Sans Pro"/>
              </a:defRPr>
            </a:lvl3pPr>
            <a:lvl4pPr lvl="3" rtl="0" algn="ctr">
              <a:spcBef>
                <a:spcPts val="0"/>
              </a:spcBef>
              <a:spcAft>
                <a:spcPts val="0"/>
              </a:spcAft>
              <a:buSzPts val="12000"/>
              <a:buFont typeface="Source Sans Pro"/>
              <a:buNone/>
              <a:defRPr sz="12000">
                <a:latin typeface="Source Sans Pro"/>
                <a:ea typeface="Source Sans Pro"/>
                <a:cs typeface="Source Sans Pro"/>
                <a:sym typeface="Source Sans Pro"/>
              </a:defRPr>
            </a:lvl4pPr>
            <a:lvl5pPr lvl="4" rtl="0" algn="ctr">
              <a:spcBef>
                <a:spcPts val="0"/>
              </a:spcBef>
              <a:spcAft>
                <a:spcPts val="0"/>
              </a:spcAft>
              <a:buSzPts val="12000"/>
              <a:buFont typeface="Source Sans Pro"/>
              <a:buNone/>
              <a:defRPr sz="12000">
                <a:latin typeface="Source Sans Pro"/>
                <a:ea typeface="Source Sans Pro"/>
                <a:cs typeface="Source Sans Pro"/>
                <a:sym typeface="Source Sans Pro"/>
              </a:defRPr>
            </a:lvl5pPr>
            <a:lvl6pPr lvl="5" rtl="0" algn="ctr">
              <a:spcBef>
                <a:spcPts val="0"/>
              </a:spcBef>
              <a:spcAft>
                <a:spcPts val="0"/>
              </a:spcAft>
              <a:buSzPts val="12000"/>
              <a:buFont typeface="Source Sans Pro"/>
              <a:buNone/>
              <a:defRPr sz="12000">
                <a:latin typeface="Source Sans Pro"/>
                <a:ea typeface="Source Sans Pro"/>
                <a:cs typeface="Source Sans Pro"/>
                <a:sym typeface="Source Sans Pro"/>
              </a:defRPr>
            </a:lvl6pPr>
            <a:lvl7pPr lvl="6" rtl="0" algn="ctr">
              <a:spcBef>
                <a:spcPts val="0"/>
              </a:spcBef>
              <a:spcAft>
                <a:spcPts val="0"/>
              </a:spcAft>
              <a:buSzPts val="12000"/>
              <a:buFont typeface="Source Sans Pro"/>
              <a:buNone/>
              <a:defRPr sz="12000">
                <a:latin typeface="Source Sans Pro"/>
                <a:ea typeface="Source Sans Pro"/>
                <a:cs typeface="Source Sans Pro"/>
                <a:sym typeface="Source Sans Pro"/>
              </a:defRPr>
            </a:lvl7pPr>
            <a:lvl8pPr lvl="7" rtl="0" algn="ctr">
              <a:spcBef>
                <a:spcPts val="0"/>
              </a:spcBef>
              <a:spcAft>
                <a:spcPts val="0"/>
              </a:spcAft>
              <a:buSzPts val="12000"/>
              <a:buFont typeface="Source Sans Pro"/>
              <a:buNone/>
              <a:defRPr sz="12000">
                <a:latin typeface="Source Sans Pro"/>
                <a:ea typeface="Source Sans Pro"/>
                <a:cs typeface="Source Sans Pro"/>
                <a:sym typeface="Source Sans Pro"/>
              </a:defRPr>
            </a:lvl8pPr>
            <a:lvl9pPr lvl="8" rtl="0" algn="ctr">
              <a:spcBef>
                <a:spcPts val="0"/>
              </a:spcBef>
              <a:spcAft>
                <a:spcPts val="0"/>
              </a:spcAft>
              <a:buSzPts val="12000"/>
              <a:buFont typeface="Source Sans Pro"/>
              <a:buNone/>
              <a:defRPr sz="12000">
                <a:latin typeface="Source Sans Pro"/>
                <a:ea typeface="Source Sans Pro"/>
                <a:cs typeface="Source Sans Pro"/>
                <a:sym typeface="Source Sans Pro"/>
              </a:defRPr>
            </a:lvl9pPr>
          </a:lstStyle>
          <a:p>
            <a:r>
              <a:t>xx%</a:t>
            </a:r>
          </a:p>
        </p:txBody>
      </p:sp>
      <p:sp>
        <p:nvSpPr>
          <p:cNvPr id="66" name="Google Shape;66;p13"/>
          <p:cNvSpPr txBox="1"/>
          <p:nvPr>
            <p:ph idx="1" type="body"/>
          </p:nvPr>
        </p:nvSpPr>
        <p:spPr>
          <a:xfrm>
            <a:off x="311700" y="2845182"/>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Clr>
                <a:schemeClr val="lt1"/>
              </a:buClr>
              <a:buSzPts val="1800"/>
              <a:buChar char="●"/>
              <a:defRPr>
                <a:solidFill>
                  <a:schemeClr val="lt1"/>
                </a:solidFill>
              </a:defRPr>
            </a:lvl1pPr>
            <a:lvl2pPr indent="-317500" lvl="1" marL="914400" rtl="0" algn="ctr">
              <a:spcBef>
                <a:spcPts val="0"/>
              </a:spcBef>
              <a:spcAft>
                <a:spcPts val="0"/>
              </a:spcAft>
              <a:buClr>
                <a:schemeClr val="lt1"/>
              </a:buClr>
              <a:buSzPts val="1400"/>
              <a:buChar char="○"/>
              <a:defRPr>
                <a:solidFill>
                  <a:schemeClr val="lt1"/>
                </a:solidFill>
              </a:defRPr>
            </a:lvl2pPr>
            <a:lvl3pPr indent="-317500" lvl="2" marL="1371600" rtl="0" algn="ctr">
              <a:spcBef>
                <a:spcPts val="0"/>
              </a:spcBef>
              <a:spcAft>
                <a:spcPts val="0"/>
              </a:spcAft>
              <a:buClr>
                <a:schemeClr val="lt1"/>
              </a:buClr>
              <a:buSzPts val="1400"/>
              <a:buChar char="■"/>
              <a:defRPr>
                <a:solidFill>
                  <a:schemeClr val="lt1"/>
                </a:solidFill>
              </a:defRPr>
            </a:lvl3pPr>
            <a:lvl4pPr indent="-317500" lvl="3" marL="1828800" rtl="0" algn="ctr">
              <a:spcBef>
                <a:spcPts val="0"/>
              </a:spcBef>
              <a:spcAft>
                <a:spcPts val="0"/>
              </a:spcAft>
              <a:buClr>
                <a:schemeClr val="lt1"/>
              </a:buClr>
              <a:buSzPts val="1400"/>
              <a:buChar char="●"/>
              <a:defRPr>
                <a:solidFill>
                  <a:schemeClr val="lt1"/>
                </a:solidFill>
              </a:defRPr>
            </a:lvl4pPr>
            <a:lvl5pPr indent="-317500" lvl="4" marL="2286000" rtl="0" algn="ctr">
              <a:spcBef>
                <a:spcPts val="0"/>
              </a:spcBef>
              <a:spcAft>
                <a:spcPts val="0"/>
              </a:spcAft>
              <a:buClr>
                <a:schemeClr val="lt1"/>
              </a:buClr>
              <a:buSzPts val="1400"/>
              <a:buChar char="○"/>
              <a:defRPr>
                <a:solidFill>
                  <a:schemeClr val="lt1"/>
                </a:solidFill>
              </a:defRPr>
            </a:lvl5pPr>
            <a:lvl6pPr indent="-317500" lvl="5" marL="2743200" rtl="0" algn="ctr">
              <a:spcBef>
                <a:spcPts val="0"/>
              </a:spcBef>
              <a:spcAft>
                <a:spcPts val="0"/>
              </a:spcAft>
              <a:buClr>
                <a:schemeClr val="lt1"/>
              </a:buClr>
              <a:buSzPts val="1400"/>
              <a:buChar char="■"/>
              <a:defRPr>
                <a:solidFill>
                  <a:schemeClr val="lt1"/>
                </a:solidFill>
              </a:defRPr>
            </a:lvl6pPr>
            <a:lvl7pPr indent="-317500" lvl="6" marL="3200400" rtl="0" algn="ctr">
              <a:spcBef>
                <a:spcPts val="0"/>
              </a:spcBef>
              <a:spcAft>
                <a:spcPts val="0"/>
              </a:spcAft>
              <a:buClr>
                <a:schemeClr val="lt1"/>
              </a:buClr>
              <a:buSzPts val="1400"/>
              <a:buChar char="●"/>
              <a:defRPr>
                <a:solidFill>
                  <a:schemeClr val="lt1"/>
                </a:solidFill>
              </a:defRPr>
            </a:lvl7pPr>
            <a:lvl8pPr indent="-317500" lvl="7" marL="3657600" rtl="0" algn="ctr">
              <a:spcBef>
                <a:spcPts val="0"/>
              </a:spcBef>
              <a:spcAft>
                <a:spcPts val="0"/>
              </a:spcAft>
              <a:buClr>
                <a:schemeClr val="lt1"/>
              </a:buClr>
              <a:buSzPts val="1400"/>
              <a:buChar char="○"/>
              <a:defRPr>
                <a:solidFill>
                  <a:schemeClr val="lt1"/>
                </a:solidFill>
              </a:defRPr>
            </a:lvl8pPr>
            <a:lvl9pPr indent="-317500" lvl="8" marL="4114800" rtl="0" algn="ctr">
              <a:spcBef>
                <a:spcPts val="0"/>
              </a:spcBef>
              <a:spcAft>
                <a:spcPts val="0"/>
              </a:spcAft>
              <a:buClr>
                <a:schemeClr val="lt1"/>
              </a:buClr>
              <a:buSzPts val="1400"/>
              <a:buChar char="■"/>
              <a:defRPr>
                <a:solidFill>
                  <a:schemeClr val="lt1"/>
                </a:solidFill>
              </a:defRPr>
            </a:lvl9pPr>
          </a:lstStyle>
          <a:p/>
        </p:txBody>
      </p:sp>
      <p:sp>
        <p:nvSpPr>
          <p:cNvPr id="67" name="Google Shape;67;p1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8" name="Shape 68"/>
        <p:cNvGrpSpPr/>
        <p:nvPr/>
      </p:nvGrpSpPr>
      <p:grpSpPr>
        <a:xfrm>
          <a:off x="0" y="0"/>
          <a:ext cx="0" cy="0"/>
          <a:chOff x="0" y="0"/>
          <a:chExt cx="0" cy="0"/>
        </a:xfrm>
      </p:grpSpPr>
      <p:sp>
        <p:nvSpPr>
          <p:cNvPr id="69" name="Google Shape;69;p1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3" name="Shape 73"/>
        <p:cNvGrpSpPr/>
        <p:nvPr/>
      </p:nvGrpSpPr>
      <p:grpSpPr>
        <a:xfrm>
          <a:off x="0" y="0"/>
          <a:ext cx="0" cy="0"/>
          <a:chOff x="0" y="0"/>
          <a:chExt cx="0" cy="0"/>
        </a:xfrm>
      </p:grpSpPr>
      <p:pic>
        <p:nvPicPr>
          <p:cNvPr id="74" name="Google Shape;74;p16"/>
          <p:cNvPicPr preferRelativeResize="0"/>
          <p:nvPr/>
        </p:nvPicPr>
        <p:blipFill>
          <a:blip r:embed="rId2">
            <a:alphaModFix amt="56000"/>
          </a:blip>
          <a:stretch>
            <a:fillRect/>
          </a:stretch>
        </p:blipFill>
        <p:spPr>
          <a:xfrm>
            <a:off x="-281575" y="-225250"/>
            <a:ext cx="9780152" cy="5594026"/>
          </a:xfrm>
          <a:prstGeom prst="rect">
            <a:avLst/>
          </a:prstGeom>
          <a:noFill/>
          <a:ln>
            <a:noFill/>
          </a:ln>
        </p:spPr>
      </p:pic>
      <p:sp>
        <p:nvSpPr>
          <p:cNvPr id="75" name="Google Shape;75;p16"/>
          <p:cNvSpPr txBox="1"/>
          <p:nvPr>
            <p:ph idx="1" type="subTitle"/>
          </p:nvPr>
        </p:nvSpPr>
        <p:spPr>
          <a:xfrm rot="-437">
            <a:off x="964850" y="3697730"/>
            <a:ext cx="4720800" cy="4263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600">
                <a:latin typeface="Questrial"/>
                <a:ea typeface="Questrial"/>
                <a:cs typeface="Questrial"/>
                <a:sym typeface="Questrial"/>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76" name="Google Shape;76;p16"/>
          <p:cNvSpPr txBox="1"/>
          <p:nvPr>
            <p:ph type="ctrTitle"/>
          </p:nvPr>
        </p:nvSpPr>
        <p:spPr>
          <a:xfrm>
            <a:off x="964846" y="1004788"/>
            <a:ext cx="4720800" cy="26337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191919"/>
              </a:buClr>
              <a:buSzPts val="5200"/>
              <a:buNone/>
              <a:defRPr sz="6000"/>
            </a:lvl1pPr>
            <a:lvl2pPr lvl="1" rtl="0" algn="ctr">
              <a:spcBef>
                <a:spcPts val="0"/>
              </a:spcBef>
              <a:spcAft>
                <a:spcPts val="0"/>
              </a:spcAft>
              <a:buClr>
                <a:srgbClr val="191919"/>
              </a:buClr>
              <a:buSzPts val="5200"/>
              <a:buNone/>
              <a:defRPr sz="5200">
                <a:solidFill>
                  <a:srgbClr val="191919"/>
                </a:solidFill>
              </a:defRPr>
            </a:lvl2pPr>
            <a:lvl3pPr lvl="2" rtl="0" algn="ctr">
              <a:spcBef>
                <a:spcPts val="0"/>
              </a:spcBef>
              <a:spcAft>
                <a:spcPts val="0"/>
              </a:spcAft>
              <a:buClr>
                <a:srgbClr val="191919"/>
              </a:buClr>
              <a:buSzPts val="5200"/>
              <a:buNone/>
              <a:defRPr sz="5200">
                <a:solidFill>
                  <a:srgbClr val="191919"/>
                </a:solidFill>
              </a:defRPr>
            </a:lvl3pPr>
            <a:lvl4pPr lvl="3" rtl="0" algn="ctr">
              <a:spcBef>
                <a:spcPts val="0"/>
              </a:spcBef>
              <a:spcAft>
                <a:spcPts val="0"/>
              </a:spcAft>
              <a:buClr>
                <a:srgbClr val="191919"/>
              </a:buClr>
              <a:buSzPts val="5200"/>
              <a:buNone/>
              <a:defRPr sz="5200">
                <a:solidFill>
                  <a:srgbClr val="191919"/>
                </a:solidFill>
              </a:defRPr>
            </a:lvl4pPr>
            <a:lvl5pPr lvl="4" rtl="0" algn="ctr">
              <a:spcBef>
                <a:spcPts val="0"/>
              </a:spcBef>
              <a:spcAft>
                <a:spcPts val="0"/>
              </a:spcAft>
              <a:buClr>
                <a:srgbClr val="191919"/>
              </a:buClr>
              <a:buSzPts val="5200"/>
              <a:buNone/>
              <a:defRPr sz="5200">
                <a:solidFill>
                  <a:srgbClr val="191919"/>
                </a:solidFill>
              </a:defRPr>
            </a:lvl5pPr>
            <a:lvl6pPr lvl="5" rtl="0" algn="ctr">
              <a:spcBef>
                <a:spcPts val="0"/>
              </a:spcBef>
              <a:spcAft>
                <a:spcPts val="0"/>
              </a:spcAft>
              <a:buClr>
                <a:srgbClr val="191919"/>
              </a:buClr>
              <a:buSzPts val="5200"/>
              <a:buNone/>
              <a:defRPr sz="5200">
                <a:solidFill>
                  <a:srgbClr val="191919"/>
                </a:solidFill>
              </a:defRPr>
            </a:lvl6pPr>
            <a:lvl7pPr lvl="6" rtl="0" algn="ctr">
              <a:spcBef>
                <a:spcPts val="0"/>
              </a:spcBef>
              <a:spcAft>
                <a:spcPts val="0"/>
              </a:spcAft>
              <a:buClr>
                <a:srgbClr val="191919"/>
              </a:buClr>
              <a:buSzPts val="5200"/>
              <a:buNone/>
              <a:defRPr sz="5200">
                <a:solidFill>
                  <a:srgbClr val="191919"/>
                </a:solidFill>
              </a:defRPr>
            </a:lvl7pPr>
            <a:lvl8pPr lvl="7" rtl="0" algn="ctr">
              <a:spcBef>
                <a:spcPts val="0"/>
              </a:spcBef>
              <a:spcAft>
                <a:spcPts val="0"/>
              </a:spcAft>
              <a:buClr>
                <a:srgbClr val="191919"/>
              </a:buClr>
              <a:buSzPts val="5200"/>
              <a:buNone/>
              <a:defRPr sz="5200">
                <a:solidFill>
                  <a:srgbClr val="191919"/>
                </a:solidFill>
              </a:defRPr>
            </a:lvl8pPr>
            <a:lvl9pPr lvl="8" rtl="0" algn="ctr">
              <a:spcBef>
                <a:spcPts val="0"/>
              </a:spcBef>
              <a:spcAft>
                <a:spcPts val="0"/>
              </a:spcAft>
              <a:buClr>
                <a:srgbClr val="191919"/>
              </a:buClr>
              <a:buSzPts val="5200"/>
              <a:buNone/>
              <a:defRPr sz="5200">
                <a:solidFill>
                  <a:srgbClr val="191919"/>
                </a:solidFill>
              </a:defRPr>
            </a:lvl9pPr>
          </a:lstStyle>
          <a:p/>
        </p:txBody>
      </p:sp>
      <p:sp>
        <p:nvSpPr>
          <p:cNvPr id="77" name="Google Shape;77;p16"/>
          <p:cNvSpPr/>
          <p:nvPr/>
        </p:nvSpPr>
        <p:spPr>
          <a:xfrm rot="790735">
            <a:off x="62054" y="209159"/>
            <a:ext cx="671074" cy="860633"/>
          </a:xfrm>
          <a:prstGeom prst="star4">
            <a:avLst>
              <a:gd fmla="val 12221" name="adj"/>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8" name="Google Shape;78;p16"/>
          <p:cNvGrpSpPr/>
          <p:nvPr/>
        </p:nvGrpSpPr>
        <p:grpSpPr>
          <a:xfrm>
            <a:off x="2" y="4465727"/>
            <a:ext cx="624775" cy="624711"/>
            <a:chOff x="3248075" y="3436175"/>
            <a:chExt cx="1216700" cy="1216575"/>
          </a:xfrm>
        </p:grpSpPr>
        <p:sp>
          <p:nvSpPr>
            <p:cNvPr id="79" name="Google Shape;79;p16"/>
            <p:cNvSpPr/>
            <p:nvPr/>
          </p:nvSpPr>
          <p:spPr>
            <a:xfrm>
              <a:off x="3915900" y="4105500"/>
              <a:ext cx="344675" cy="341250"/>
            </a:xfrm>
            <a:custGeom>
              <a:rect b="b" l="l" r="r" t="t"/>
              <a:pathLst>
                <a:path extrusionOk="0" h="13650" w="13787">
                  <a:moveTo>
                    <a:pt x="395" y="0"/>
                  </a:moveTo>
                  <a:cubicBezTo>
                    <a:pt x="338" y="0"/>
                    <a:pt x="274" y="32"/>
                    <a:pt x="195" y="109"/>
                  </a:cubicBezTo>
                  <a:cubicBezTo>
                    <a:pt x="1" y="301"/>
                    <a:pt x="44" y="409"/>
                    <a:pt x="221" y="583"/>
                  </a:cubicBezTo>
                  <a:cubicBezTo>
                    <a:pt x="2109" y="2432"/>
                    <a:pt x="3989" y="4288"/>
                    <a:pt x="5869" y="6147"/>
                  </a:cubicBezTo>
                  <a:cubicBezTo>
                    <a:pt x="8347" y="8597"/>
                    <a:pt x="10822" y="11050"/>
                    <a:pt x="13302" y="13498"/>
                  </a:cubicBezTo>
                  <a:cubicBezTo>
                    <a:pt x="13372" y="13568"/>
                    <a:pt x="13473" y="13639"/>
                    <a:pt x="13566" y="13649"/>
                  </a:cubicBezTo>
                  <a:cubicBezTo>
                    <a:pt x="13568" y="13649"/>
                    <a:pt x="13570" y="13649"/>
                    <a:pt x="13572" y="13649"/>
                  </a:cubicBezTo>
                  <a:cubicBezTo>
                    <a:pt x="13634" y="13649"/>
                    <a:pt x="13707" y="13554"/>
                    <a:pt x="13786" y="13495"/>
                  </a:cubicBezTo>
                  <a:cubicBezTo>
                    <a:pt x="13535" y="13204"/>
                    <a:pt x="13333" y="12938"/>
                    <a:pt x="13097" y="12700"/>
                  </a:cubicBezTo>
                  <a:cubicBezTo>
                    <a:pt x="10615" y="10187"/>
                    <a:pt x="8131" y="7674"/>
                    <a:pt x="5640" y="5167"/>
                  </a:cubicBezTo>
                  <a:cubicBezTo>
                    <a:pt x="3979" y="3493"/>
                    <a:pt x="2305" y="1832"/>
                    <a:pt x="641" y="159"/>
                  </a:cubicBezTo>
                  <a:cubicBezTo>
                    <a:pt x="553" y="70"/>
                    <a:pt x="481" y="0"/>
                    <a:pt x="3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6"/>
            <p:cNvSpPr/>
            <p:nvPr/>
          </p:nvSpPr>
          <p:spPr>
            <a:xfrm>
              <a:off x="3449750" y="4104750"/>
              <a:ext cx="350900" cy="341200"/>
            </a:xfrm>
            <a:custGeom>
              <a:rect b="b" l="l" r="r" t="t"/>
              <a:pathLst>
                <a:path extrusionOk="0" h="13648" w="14036">
                  <a:moveTo>
                    <a:pt x="13461" y="1"/>
                  </a:moveTo>
                  <a:cubicBezTo>
                    <a:pt x="13371" y="1"/>
                    <a:pt x="13331" y="117"/>
                    <a:pt x="13279" y="170"/>
                  </a:cubicBezTo>
                  <a:cubicBezTo>
                    <a:pt x="11445" y="2020"/>
                    <a:pt x="9623" y="3883"/>
                    <a:pt x="7787" y="5729"/>
                  </a:cubicBezTo>
                  <a:cubicBezTo>
                    <a:pt x="5467" y="8060"/>
                    <a:pt x="3131" y="10370"/>
                    <a:pt x="826" y="12717"/>
                  </a:cubicBezTo>
                  <a:cubicBezTo>
                    <a:pt x="592" y="12958"/>
                    <a:pt x="0" y="13287"/>
                    <a:pt x="285" y="13572"/>
                  </a:cubicBezTo>
                  <a:cubicBezTo>
                    <a:pt x="338" y="13625"/>
                    <a:pt x="393" y="13647"/>
                    <a:pt x="449" y="13647"/>
                  </a:cubicBezTo>
                  <a:cubicBezTo>
                    <a:pt x="690" y="13647"/>
                    <a:pt x="943" y="13221"/>
                    <a:pt x="1140" y="13030"/>
                  </a:cubicBezTo>
                  <a:cubicBezTo>
                    <a:pt x="3662" y="10573"/>
                    <a:pt x="6160" y="8092"/>
                    <a:pt x="8658" y="5610"/>
                  </a:cubicBezTo>
                  <a:cubicBezTo>
                    <a:pt x="10331" y="3948"/>
                    <a:pt x="11994" y="2274"/>
                    <a:pt x="13664" y="609"/>
                  </a:cubicBezTo>
                  <a:cubicBezTo>
                    <a:pt x="13733" y="540"/>
                    <a:pt x="13831" y="500"/>
                    <a:pt x="14035" y="370"/>
                  </a:cubicBezTo>
                  <a:cubicBezTo>
                    <a:pt x="13814" y="218"/>
                    <a:pt x="13687" y="139"/>
                    <a:pt x="13572" y="49"/>
                  </a:cubicBezTo>
                  <a:cubicBezTo>
                    <a:pt x="13527" y="14"/>
                    <a:pt x="13491" y="1"/>
                    <a:pt x="1346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6"/>
            <p:cNvSpPr/>
            <p:nvPr/>
          </p:nvSpPr>
          <p:spPr>
            <a:xfrm>
              <a:off x="3449775" y="3642850"/>
              <a:ext cx="347925" cy="341325"/>
            </a:xfrm>
            <a:custGeom>
              <a:rect b="b" l="l" r="r" t="t"/>
              <a:pathLst>
                <a:path extrusionOk="0" h="13653" w="13917">
                  <a:moveTo>
                    <a:pt x="430" y="1"/>
                  </a:moveTo>
                  <a:cubicBezTo>
                    <a:pt x="380" y="1"/>
                    <a:pt x="326" y="25"/>
                    <a:pt x="266" y="83"/>
                  </a:cubicBezTo>
                  <a:cubicBezTo>
                    <a:pt x="0" y="341"/>
                    <a:pt x="531" y="635"/>
                    <a:pt x="731" y="838"/>
                  </a:cubicBezTo>
                  <a:cubicBezTo>
                    <a:pt x="4901" y="5071"/>
                    <a:pt x="9095" y="9280"/>
                    <a:pt x="13287" y="13492"/>
                  </a:cubicBezTo>
                  <a:cubicBezTo>
                    <a:pt x="13338" y="13543"/>
                    <a:pt x="13378" y="13652"/>
                    <a:pt x="13462" y="13652"/>
                  </a:cubicBezTo>
                  <a:cubicBezTo>
                    <a:pt x="13487" y="13652"/>
                    <a:pt x="13516" y="13642"/>
                    <a:pt x="13550" y="13618"/>
                  </a:cubicBezTo>
                  <a:cubicBezTo>
                    <a:pt x="13670" y="13533"/>
                    <a:pt x="13782" y="13433"/>
                    <a:pt x="13917" y="13323"/>
                  </a:cubicBezTo>
                  <a:cubicBezTo>
                    <a:pt x="13789" y="13187"/>
                    <a:pt x="13711" y="13095"/>
                    <a:pt x="13625" y="13011"/>
                  </a:cubicBezTo>
                  <a:cubicBezTo>
                    <a:pt x="9456" y="8866"/>
                    <a:pt x="5287" y="4720"/>
                    <a:pt x="1117" y="575"/>
                  </a:cubicBezTo>
                  <a:cubicBezTo>
                    <a:pt x="1098" y="557"/>
                    <a:pt x="1083" y="528"/>
                    <a:pt x="1062" y="523"/>
                  </a:cubicBezTo>
                  <a:cubicBezTo>
                    <a:pt x="798" y="461"/>
                    <a:pt x="650" y="1"/>
                    <a:pt x="4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6"/>
            <p:cNvSpPr/>
            <p:nvPr/>
          </p:nvSpPr>
          <p:spPr>
            <a:xfrm>
              <a:off x="3915000" y="3641525"/>
              <a:ext cx="345800" cy="341925"/>
            </a:xfrm>
            <a:custGeom>
              <a:rect b="b" l="l" r="r" t="t"/>
              <a:pathLst>
                <a:path extrusionOk="0" h="13677" w="13832">
                  <a:moveTo>
                    <a:pt x="13568" y="1"/>
                  </a:moveTo>
                  <a:cubicBezTo>
                    <a:pt x="13535" y="1"/>
                    <a:pt x="13495" y="19"/>
                    <a:pt x="13442" y="66"/>
                  </a:cubicBezTo>
                  <a:cubicBezTo>
                    <a:pt x="13239" y="251"/>
                    <a:pt x="13021" y="417"/>
                    <a:pt x="12827" y="610"/>
                  </a:cubicBezTo>
                  <a:cubicBezTo>
                    <a:pt x="10269" y="3137"/>
                    <a:pt x="7713" y="5666"/>
                    <a:pt x="5160" y="8200"/>
                  </a:cubicBezTo>
                  <a:cubicBezTo>
                    <a:pt x="3532" y="9819"/>
                    <a:pt x="1915" y="11449"/>
                    <a:pt x="286" y="13067"/>
                  </a:cubicBezTo>
                  <a:cubicBezTo>
                    <a:pt x="118" y="13235"/>
                    <a:pt x="1" y="13344"/>
                    <a:pt x="230" y="13566"/>
                  </a:cubicBezTo>
                  <a:cubicBezTo>
                    <a:pt x="312" y="13646"/>
                    <a:pt x="378" y="13677"/>
                    <a:pt x="435" y="13677"/>
                  </a:cubicBezTo>
                  <a:cubicBezTo>
                    <a:pt x="536" y="13677"/>
                    <a:pt x="610" y="13579"/>
                    <a:pt x="701" y="13487"/>
                  </a:cubicBezTo>
                  <a:cubicBezTo>
                    <a:pt x="4260" y="9901"/>
                    <a:pt x="7819" y="6317"/>
                    <a:pt x="11380" y="2733"/>
                  </a:cubicBezTo>
                  <a:cubicBezTo>
                    <a:pt x="11972" y="2137"/>
                    <a:pt x="12573" y="1548"/>
                    <a:pt x="13160" y="947"/>
                  </a:cubicBezTo>
                  <a:cubicBezTo>
                    <a:pt x="13384" y="717"/>
                    <a:pt x="13579" y="462"/>
                    <a:pt x="13831" y="167"/>
                  </a:cubicBezTo>
                  <a:lnTo>
                    <a:pt x="13831" y="167"/>
                  </a:lnTo>
                  <a:cubicBezTo>
                    <a:pt x="13829" y="167"/>
                    <a:pt x="13826" y="167"/>
                    <a:pt x="13823" y="167"/>
                  </a:cubicBezTo>
                  <a:cubicBezTo>
                    <a:pt x="13698" y="167"/>
                    <a:pt x="13667" y="1"/>
                    <a:pt x="1356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6"/>
            <p:cNvSpPr/>
            <p:nvPr/>
          </p:nvSpPr>
          <p:spPr>
            <a:xfrm>
              <a:off x="3848700" y="3436175"/>
              <a:ext cx="15725" cy="518175"/>
            </a:xfrm>
            <a:custGeom>
              <a:rect b="b" l="l" r="r" t="t"/>
              <a:pathLst>
                <a:path extrusionOk="0" h="20727" w="629">
                  <a:moveTo>
                    <a:pt x="322" y="0"/>
                  </a:moveTo>
                  <a:cubicBezTo>
                    <a:pt x="312" y="0"/>
                    <a:pt x="302" y="1"/>
                    <a:pt x="291" y="1"/>
                  </a:cubicBezTo>
                  <a:cubicBezTo>
                    <a:pt x="47" y="17"/>
                    <a:pt x="165" y="211"/>
                    <a:pt x="163" y="317"/>
                  </a:cubicBezTo>
                  <a:cubicBezTo>
                    <a:pt x="110" y="2621"/>
                    <a:pt x="164" y="4926"/>
                    <a:pt x="103" y="7233"/>
                  </a:cubicBezTo>
                  <a:cubicBezTo>
                    <a:pt x="20" y="10438"/>
                    <a:pt x="83" y="13647"/>
                    <a:pt x="83" y="16855"/>
                  </a:cubicBezTo>
                  <a:lnTo>
                    <a:pt x="7" y="16855"/>
                  </a:lnTo>
                  <a:cubicBezTo>
                    <a:pt x="7" y="18034"/>
                    <a:pt x="11" y="19213"/>
                    <a:pt x="3" y="20393"/>
                  </a:cubicBezTo>
                  <a:cubicBezTo>
                    <a:pt x="0" y="20601"/>
                    <a:pt x="4" y="20727"/>
                    <a:pt x="268" y="20727"/>
                  </a:cubicBezTo>
                  <a:cubicBezTo>
                    <a:pt x="275" y="20727"/>
                    <a:pt x="281" y="20727"/>
                    <a:pt x="288" y="20727"/>
                  </a:cubicBezTo>
                  <a:cubicBezTo>
                    <a:pt x="548" y="20721"/>
                    <a:pt x="621" y="20662"/>
                    <a:pt x="615" y="20395"/>
                  </a:cubicBezTo>
                  <a:cubicBezTo>
                    <a:pt x="556" y="17854"/>
                    <a:pt x="629" y="15312"/>
                    <a:pt x="551" y="12767"/>
                  </a:cubicBezTo>
                  <a:cubicBezTo>
                    <a:pt x="451" y="9423"/>
                    <a:pt x="482" y="6075"/>
                    <a:pt x="459" y="2728"/>
                  </a:cubicBezTo>
                  <a:cubicBezTo>
                    <a:pt x="453" y="1925"/>
                    <a:pt x="463" y="1122"/>
                    <a:pt x="452" y="319"/>
                  </a:cubicBezTo>
                  <a:cubicBezTo>
                    <a:pt x="451" y="209"/>
                    <a:pt x="562" y="0"/>
                    <a:pt x="3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6"/>
            <p:cNvSpPr/>
            <p:nvPr/>
          </p:nvSpPr>
          <p:spPr>
            <a:xfrm>
              <a:off x="3946325" y="4036700"/>
              <a:ext cx="518450" cy="15425"/>
            </a:xfrm>
            <a:custGeom>
              <a:rect b="b" l="l" r="r" t="t"/>
              <a:pathLst>
                <a:path extrusionOk="0" h="617" w="20738">
                  <a:moveTo>
                    <a:pt x="246" y="1"/>
                  </a:moveTo>
                  <a:cubicBezTo>
                    <a:pt x="112" y="1"/>
                    <a:pt x="8" y="37"/>
                    <a:pt x="4" y="298"/>
                  </a:cubicBezTo>
                  <a:cubicBezTo>
                    <a:pt x="1" y="576"/>
                    <a:pt x="110" y="616"/>
                    <a:pt x="257" y="616"/>
                  </a:cubicBezTo>
                  <a:cubicBezTo>
                    <a:pt x="309" y="616"/>
                    <a:pt x="366" y="610"/>
                    <a:pt x="425" y="610"/>
                  </a:cubicBezTo>
                  <a:cubicBezTo>
                    <a:pt x="2940" y="563"/>
                    <a:pt x="5458" y="617"/>
                    <a:pt x="7976" y="554"/>
                  </a:cubicBezTo>
                  <a:cubicBezTo>
                    <a:pt x="11948" y="453"/>
                    <a:pt x="15924" y="483"/>
                    <a:pt x="19898" y="458"/>
                  </a:cubicBezTo>
                  <a:cubicBezTo>
                    <a:pt x="20004" y="458"/>
                    <a:pt x="20110" y="464"/>
                    <a:pt x="20216" y="464"/>
                  </a:cubicBezTo>
                  <a:cubicBezTo>
                    <a:pt x="20286" y="464"/>
                    <a:pt x="20356" y="461"/>
                    <a:pt x="20425" y="453"/>
                  </a:cubicBezTo>
                  <a:cubicBezTo>
                    <a:pt x="20430" y="452"/>
                    <a:pt x="20435" y="452"/>
                    <a:pt x="20441" y="452"/>
                  </a:cubicBezTo>
                  <a:cubicBezTo>
                    <a:pt x="20492" y="452"/>
                    <a:pt x="20558" y="474"/>
                    <a:pt x="20613" y="474"/>
                  </a:cubicBezTo>
                  <a:cubicBezTo>
                    <a:pt x="20678" y="474"/>
                    <a:pt x="20730" y="445"/>
                    <a:pt x="20734" y="318"/>
                  </a:cubicBezTo>
                  <a:cubicBezTo>
                    <a:pt x="20738" y="171"/>
                    <a:pt x="20680" y="136"/>
                    <a:pt x="20607" y="136"/>
                  </a:cubicBezTo>
                  <a:cubicBezTo>
                    <a:pt x="20542" y="136"/>
                    <a:pt x="20466" y="164"/>
                    <a:pt x="20412" y="164"/>
                  </a:cubicBezTo>
                  <a:cubicBezTo>
                    <a:pt x="20411" y="164"/>
                    <a:pt x="20409" y="164"/>
                    <a:pt x="20408" y="164"/>
                  </a:cubicBezTo>
                  <a:cubicBezTo>
                    <a:pt x="18103" y="111"/>
                    <a:pt x="15798" y="165"/>
                    <a:pt x="13492" y="105"/>
                  </a:cubicBezTo>
                  <a:cubicBezTo>
                    <a:pt x="12216" y="71"/>
                    <a:pt x="10940" y="61"/>
                    <a:pt x="9663" y="61"/>
                  </a:cubicBezTo>
                  <a:cubicBezTo>
                    <a:pt x="7732" y="61"/>
                    <a:pt x="5801" y="84"/>
                    <a:pt x="3870" y="84"/>
                  </a:cubicBezTo>
                  <a:cubicBezTo>
                    <a:pt x="3870" y="60"/>
                    <a:pt x="3870" y="34"/>
                    <a:pt x="3871" y="6"/>
                  </a:cubicBezTo>
                  <a:lnTo>
                    <a:pt x="407" y="6"/>
                  </a:lnTo>
                  <a:cubicBezTo>
                    <a:pt x="351" y="6"/>
                    <a:pt x="296" y="1"/>
                    <a:pt x="2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6"/>
            <p:cNvSpPr/>
            <p:nvPr/>
          </p:nvSpPr>
          <p:spPr>
            <a:xfrm>
              <a:off x="3248075" y="4036800"/>
              <a:ext cx="518300" cy="15300"/>
            </a:xfrm>
            <a:custGeom>
              <a:rect b="b" l="l" r="r" t="t"/>
              <a:pathLst>
                <a:path extrusionOk="0" h="612" w="20732">
                  <a:moveTo>
                    <a:pt x="20440" y="0"/>
                  </a:moveTo>
                  <a:cubicBezTo>
                    <a:pt x="20420" y="0"/>
                    <a:pt x="20399" y="0"/>
                    <a:pt x="20377" y="1"/>
                  </a:cubicBezTo>
                  <a:cubicBezTo>
                    <a:pt x="19671" y="15"/>
                    <a:pt x="18965" y="19"/>
                    <a:pt x="18260" y="19"/>
                  </a:cubicBezTo>
                  <a:cubicBezTo>
                    <a:pt x="17507" y="19"/>
                    <a:pt x="16755" y="15"/>
                    <a:pt x="16003" y="15"/>
                  </a:cubicBezTo>
                  <a:cubicBezTo>
                    <a:pt x="14931" y="15"/>
                    <a:pt x="13859" y="23"/>
                    <a:pt x="12786" y="65"/>
                  </a:cubicBezTo>
                  <a:cubicBezTo>
                    <a:pt x="10258" y="163"/>
                    <a:pt x="7726" y="137"/>
                    <a:pt x="5194" y="153"/>
                  </a:cubicBezTo>
                  <a:cubicBezTo>
                    <a:pt x="4575" y="157"/>
                    <a:pt x="3955" y="158"/>
                    <a:pt x="3335" y="158"/>
                  </a:cubicBezTo>
                  <a:cubicBezTo>
                    <a:pt x="2762" y="158"/>
                    <a:pt x="2189" y="157"/>
                    <a:pt x="1615" y="157"/>
                  </a:cubicBezTo>
                  <a:cubicBezTo>
                    <a:pt x="1177" y="157"/>
                    <a:pt x="739" y="158"/>
                    <a:pt x="301" y="160"/>
                  </a:cubicBezTo>
                  <a:cubicBezTo>
                    <a:pt x="300" y="160"/>
                    <a:pt x="300" y="160"/>
                    <a:pt x="299" y="160"/>
                  </a:cubicBezTo>
                  <a:cubicBezTo>
                    <a:pt x="250" y="160"/>
                    <a:pt x="183" y="137"/>
                    <a:pt x="125" y="137"/>
                  </a:cubicBezTo>
                  <a:cubicBezTo>
                    <a:pt x="56" y="137"/>
                    <a:pt x="0" y="169"/>
                    <a:pt x="2" y="308"/>
                  </a:cubicBezTo>
                  <a:cubicBezTo>
                    <a:pt x="3" y="443"/>
                    <a:pt x="59" y="474"/>
                    <a:pt x="127" y="474"/>
                  </a:cubicBezTo>
                  <a:cubicBezTo>
                    <a:pt x="185" y="474"/>
                    <a:pt x="251" y="452"/>
                    <a:pt x="300" y="452"/>
                  </a:cubicBezTo>
                  <a:cubicBezTo>
                    <a:pt x="302" y="452"/>
                    <a:pt x="303" y="452"/>
                    <a:pt x="305" y="452"/>
                  </a:cubicBezTo>
                  <a:cubicBezTo>
                    <a:pt x="2622" y="504"/>
                    <a:pt x="4938" y="451"/>
                    <a:pt x="7258" y="511"/>
                  </a:cubicBezTo>
                  <a:cubicBezTo>
                    <a:pt x="8534" y="545"/>
                    <a:pt x="9810" y="555"/>
                    <a:pt x="11087" y="555"/>
                  </a:cubicBezTo>
                  <a:cubicBezTo>
                    <a:pt x="13018" y="555"/>
                    <a:pt x="14949" y="531"/>
                    <a:pt x="16880" y="531"/>
                  </a:cubicBezTo>
                  <a:lnTo>
                    <a:pt x="16880" y="607"/>
                  </a:lnTo>
                  <a:cubicBezTo>
                    <a:pt x="17463" y="607"/>
                    <a:pt x="18046" y="605"/>
                    <a:pt x="18630" y="605"/>
                  </a:cubicBezTo>
                  <a:cubicBezTo>
                    <a:pt x="19213" y="605"/>
                    <a:pt x="19797" y="607"/>
                    <a:pt x="20381" y="612"/>
                  </a:cubicBezTo>
                  <a:cubicBezTo>
                    <a:pt x="20391" y="612"/>
                    <a:pt x="20401" y="612"/>
                    <a:pt x="20410" y="612"/>
                  </a:cubicBezTo>
                  <a:cubicBezTo>
                    <a:pt x="20624" y="612"/>
                    <a:pt x="20729" y="585"/>
                    <a:pt x="20731" y="304"/>
                  </a:cubicBezTo>
                  <a:cubicBezTo>
                    <a:pt x="20732" y="33"/>
                    <a:pt x="20628" y="0"/>
                    <a:pt x="2044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6"/>
            <p:cNvSpPr/>
            <p:nvPr/>
          </p:nvSpPr>
          <p:spPr>
            <a:xfrm>
              <a:off x="3847925" y="4134500"/>
              <a:ext cx="16200" cy="518250"/>
            </a:xfrm>
            <a:custGeom>
              <a:rect b="b" l="l" r="r" t="t"/>
              <a:pathLst>
                <a:path extrusionOk="0" h="20730" w="648">
                  <a:moveTo>
                    <a:pt x="344" y="0"/>
                  </a:moveTo>
                  <a:cubicBezTo>
                    <a:pt x="343" y="0"/>
                    <a:pt x="341" y="0"/>
                    <a:pt x="340" y="0"/>
                  </a:cubicBezTo>
                  <a:cubicBezTo>
                    <a:pt x="47" y="1"/>
                    <a:pt x="29" y="118"/>
                    <a:pt x="34" y="351"/>
                  </a:cubicBezTo>
                  <a:cubicBezTo>
                    <a:pt x="87" y="2881"/>
                    <a:pt x="0" y="5410"/>
                    <a:pt x="97" y="7942"/>
                  </a:cubicBezTo>
                  <a:cubicBezTo>
                    <a:pt x="195" y="10496"/>
                    <a:pt x="168" y="13053"/>
                    <a:pt x="186" y="15610"/>
                  </a:cubicBezTo>
                  <a:cubicBezTo>
                    <a:pt x="197" y="17215"/>
                    <a:pt x="186" y="18822"/>
                    <a:pt x="194" y="20428"/>
                  </a:cubicBezTo>
                  <a:cubicBezTo>
                    <a:pt x="195" y="20534"/>
                    <a:pt x="84" y="20726"/>
                    <a:pt x="338" y="20729"/>
                  </a:cubicBezTo>
                  <a:cubicBezTo>
                    <a:pt x="340" y="20729"/>
                    <a:pt x="341" y="20729"/>
                    <a:pt x="342" y="20729"/>
                  </a:cubicBezTo>
                  <a:cubicBezTo>
                    <a:pt x="592" y="20729"/>
                    <a:pt x="483" y="20536"/>
                    <a:pt x="485" y="20431"/>
                  </a:cubicBezTo>
                  <a:cubicBezTo>
                    <a:pt x="537" y="18113"/>
                    <a:pt x="484" y="15796"/>
                    <a:pt x="545" y="13478"/>
                  </a:cubicBezTo>
                  <a:cubicBezTo>
                    <a:pt x="629" y="10271"/>
                    <a:pt x="566" y="7062"/>
                    <a:pt x="566" y="3855"/>
                  </a:cubicBezTo>
                  <a:lnTo>
                    <a:pt x="640" y="3855"/>
                  </a:lnTo>
                  <a:cubicBezTo>
                    <a:pt x="640" y="2689"/>
                    <a:pt x="635" y="1520"/>
                    <a:pt x="644" y="354"/>
                  </a:cubicBezTo>
                  <a:cubicBezTo>
                    <a:pt x="647" y="126"/>
                    <a:pt x="639" y="0"/>
                    <a:pt x="3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6"/>
            <p:cNvSpPr/>
            <p:nvPr/>
          </p:nvSpPr>
          <p:spPr>
            <a:xfrm>
              <a:off x="3755675" y="3824725"/>
              <a:ext cx="70500" cy="134825"/>
            </a:xfrm>
            <a:custGeom>
              <a:rect b="b" l="l" r="r" t="t"/>
              <a:pathLst>
                <a:path extrusionOk="0" h="5393" w="2820">
                  <a:moveTo>
                    <a:pt x="400" y="1"/>
                  </a:moveTo>
                  <a:cubicBezTo>
                    <a:pt x="378" y="1"/>
                    <a:pt x="349" y="13"/>
                    <a:pt x="309" y="45"/>
                  </a:cubicBezTo>
                  <a:cubicBezTo>
                    <a:pt x="187" y="137"/>
                    <a:pt x="1" y="182"/>
                    <a:pt x="111" y="413"/>
                  </a:cubicBezTo>
                  <a:cubicBezTo>
                    <a:pt x="891" y="2036"/>
                    <a:pt x="1665" y="3660"/>
                    <a:pt x="2434" y="5288"/>
                  </a:cubicBezTo>
                  <a:cubicBezTo>
                    <a:pt x="2465" y="5355"/>
                    <a:pt x="2488" y="5393"/>
                    <a:pt x="2525" y="5393"/>
                  </a:cubicBezTo>
                  <a:cubicBezTo>
                    <a:pt x="2547" y="5393"/>
                    <a:pt x="2574" y="5380"/>
                    <a:pt x="2612" y="5352"/>
                  </a:cubicBezTo>
                  <a:cubicBezTo>
                    <a:pt x="2676" y="5303"/>
                    <a:pt x="2752" y="5268"/>
                    <a:pt x="2820" y="5228"/>
                  </a:cubicBezTo>
                  <a:cubicBezTo>
                    <a:pt x="2782" y="5166"/>
                    <a:pt x="2766" y="5146"/>
                    <a:pt x="2756" y="5124"/>
                  </a:cubicBezTo>
                  <a:cubicBezTo>
                    <a:pt x="2001" y="3466"/>
                    <a:pt x="1247" y="1808"/>
                    <a:pt x="492" y="151"/>
                  </a:cubicBezTo>
                  <a:cubicBezTo>
                    <a:pt x="467" y="94"/>
                    <a:pt x="460" y="1"/>
                    <a:pt x="4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6"/>
            <p:cNvSpPr/>
            <p:nvPr/>
          </p:nvSpPr>
          <p:spPr>
            <a:xfrm>
              <a:off x="3885600" y="3824875"/>
              <a:ext cx="72000" cy="134625"/>
            </a:xfrm>
            <a:custGeom>
              <a:rect b="b" l="l" r="r" t="t"/>
              <a:pathLst>
                <a:path extrusionOk="0" h="5385" w="2880">
                  <a:moveTo>
                    <a:pt x="2447" y="0"/>
                  </a:moveTo>
                  <a:cubicBezTo>
                    <a:pt x="2347" y="0"/>
                    <a:pt x="2352" y="168"/>
                    <a:pt x="2325" y="224"/>
                  </a:cubicBezTo>
                  <a:cubicBezTo>
                    <a:pt x="1581" y="1833"/>
                    <a:pt x="855" y="3450"/>
                    <a:pt x="113" y="5061"/>
                  </a:cubicBezTo>
                  <a:cubicBezTo>
                    <a:pt x="0" y="5302"/>
                    <a:pt x="171" y="5310"/>
                    <a:pt x="336" y="5385"/>
                  </a:cubicBezTo>
                  <a:cubicBezTo>
                    <a:pt x="356" y="5364"/>
                    <a:pt x="397" y="5334"/>
                    <a:pt x="414" y="5292"/>
                  </a:cubicBezTo>
                  <a:cubicBezTo>
                    <a:pt x="1193" y="3657"/>
                    <a:pt x="1969" y="2019"/>
                    <a:pt x="2753" y="387"/>
                  </a:cubicBezTo>
                  <a:cubicBezTo>
                    <a:pt x="2879" y="126"/>
                    <a:pt x="2652" y="98"/>
                    <a:pt x="2535" y="30"/>
                  </a:cubicBezTo>
                  <a:cubicBezTo>
                    <a:pt x="2499" y="9"/>
                    <a:pt x="2470" y="0"/>
                    <a:pt x="24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6"/>
            <p:cNvSpPr/>
            <p:nvPr/>
          </p:nvSpPr>
          <p:spPr>
            <a:xfrm>
              <a:off x="3633900" y="3945600"/>
              <a:ext cx="138050" cy="67875"/>
            </a:xfrm>
            <a:custGeom>
              <a:rect b="b" l="l" r="r" t="t"/>
              <a:pathLst>
                <a:path extrusionOk="0" h="2715" w="5522">
                  <a:moveTo>
                    <a:pt x="378" y="1"/>
                  </a:moveTo>
                  <a:cubicBezTo>
                    <a:pt x="254" y="1"/>
                    <a:pt x="229" y="144"/>
                    <a:pt x="164" y="227"/>
                  </a:cubicBezTo>
                  <a:cubicBezTo>
                    <a:pt x="0" y="435"/>
                    <a:pt x="256" y="418"/>
                    <a:pt x="318" y="445"/>
                  </a:cubicBezTo>
                  <a:cubicBezTo>
                    <a:pt x="1938" y="1194"/>
                    <a:pt x="3568" y="1926"/>
                    <a:pt x="5187" y="2678"/>
                  </a:cubicBezTo>
                  <a:cubicBezTo>
                    <a:pt x="5242" y="2703"/>
                    <a:pt x="5283" y="2714"/>
                    <a:pt x="5316" y="2714"/>
                  </a:cubicBezTo>
                  <a:cubicBezTo>
                    <a:pt x="5445" y="2714"/>
                    <a:pt x="5435" y="2549"/>
                    <a:pt x="5522" y="2457"/>
                  </a:cubicBezTo>
                  <a:cubicBezTo>
                    <a:pt x="5480" y="2426"/>
                    <a:pt x="5445" y="2389"/>
                    <a:pt x="5403" y="2370"/>
                  </a:cubicBezTo>
                  <a:cubicBezTo>
                    <a:pt x="3768" y="1591"/>
                    <a:pt x="2131" y="816"/>
                    <a:pt x="498" y="33"/>
                  </a:cubicBezTo>
                  <a:cubicBezTo>
                    <a:pt x="450" y="10"/>
                    <a:pt x="411" y="1"/>
                    <a:pt x="3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6"/>
            <p:cNvSpPr/>
            <p:nvPr/>
          </p:nvSpPr>
          <p:spPr>
            <a:xfrm>
              <a:off x="3939825" y="3945550"/>
              <a:ext cx="138250" cy="68375"/>
            </a:xfrm>
            <a:custGeom>
              <a:rect b="b" l="l" r="r" t="t"/>
              <a:pathLst>
                <a:path extrusionOk="0" h="2735" w="5530">
                  <a:moveTo>
                    <a:pt x="5159" y="0"/>
                  </a:moveTo>
                  <a:cubicBezTo>
                    <a:pt x="5119" y="0"/>
                    <a:pt x="5072" y="12"/>
                    <a:pt x="5017" y="39"/>
                  </a:cubicBezTo>
                  <a:cubicBezTo>
                    <a:pt x="3406" y="813"/>
                    <a:pt x="1793" y="1584"/>
                    <a:pt x="180" y="2353"/>
                  </a:cubicBezTo>
                  <a:cubicBezTo>
                    <a:pt x="103" y="2391"/>
                    <a:pt x="1" y="2402"/>
                    <a:pt x="92" y="2526"/>
                  </a:cubicBezTo>
                  <a:cubicBezTo>
                    <a:pt x="144" y="2595"/>
                    <a:pt x="178" y="2677"/>
                    <a:pt x="211" y="2734"/>
                  </a:cubicBezTo>
                  <a:cubicBezTo>
                    <a:pt x="297" y="2703"/>
                    <a:pt x="344" y="2691"/>
                    <a:pt x="387" y="2670"/>
                  </a:cubicBezTo>
                  <a:cubicBezTo>
                    <a:pt x="2002" y="1936"/>
                    <a:pt x="3616" y="1205"/>
                    <a:pt x="5225" y="460"/>
                  </a:cubicBezTo>
                  <a:cubicBezTo>
                    <a:pt x="5291" y="430"/>
                    <a:pt x="5529" y="455"/>
                    <a:pt x="5416" y="247"/>
                  </a:cubicBezTo>
                  <a:cubicBezTo>
                    <a:pt x="5354" y="131"/>
                    <a:pt x="5294" y="0"/>
                    <a:pt x="51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6"/>
            <p:cNvSpPr/>
            <p:nvPr/>
          </p:nvSpPr>
          <p:spPr>
            <a:xfrm>
              <a:off x="3634775" y="4075700"/>
              <a:ext cx="136650" cy="67325"/>
            </a:xfrm>
            <a:custGeom>
              <a:rect b="b" l="l" r="r" t="t"/>
              <a:pathLst>
                <a:path extrusionOk="0" h="2693" w="5466">
                  <a:moveTo>
                    <a:pt x="5267" y="0"/>
                  </a:moveTo>
                  <a:cubicBezTo>
                    <a:pt x="5227" y="0"/>
                    <a:pt x="5179" y="13"/>
                    <a:pt x="5117" y="42"/>
                  </a:cubicBezTo>
                  <a:cubicBezTo>
                    <a:pt x="3529" y="777"/>
                    <a:pt x="1933" y="1491"/>
                    <a:pt x="347" y="2227"/>
                  </a:cubicBezTo>
                  <a:cubicBezTo>
                    <a:pt x="274" y="2260"/>
                    <a:pt x="0" y="2220"/>
                    <a:pt x="124" y="2481"/>
                  </a:cubicBezTo>
                  <a:cubicBezTo>
                    <a:pt x="191" y="2622"/>
                    <a:pt x="270" y="2693"/>
                    <a:pt x="380" y="2693"/>
                  </a:cubicBezTo>
                  <a:cubicBezTo>
                    <a:pt x="434" y="2693"/>
                    <a:pt x="495" y="2676"/>
                    <a:pt x="567" y="2642"/>
                  </a:cubicBezTo>
                  <a:cubicBezTo>
                    <a:pt x="2147" y="1884"/>
                    <a:pt x="3729" y="1133"/>
                    <a:pt x="5309" y="379"/>
                  </a:cubicBezTo>
                  <a:cubicBezTo>
                    <a:pt x="5373" y="349"/>
                    <a:pt x="5426" y="293"/>
                    <a:pt x="5466" y="262"/>
                  </a:cubicBezTo>
                  <a:cubicBezTo>
                    <a:pt x="5416" y="115"/>
                    <a:pt x="5384" y="0"/>
                    <a:pt x="52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6"/>
            <p:cNvSpPr/>
            <p:nvPr/>
          </p:nvSpPr>
          <p:spPr>
            <a:xfrm>
              <a:off x="3939825" y="4074875"/>
              <a:ext cx="138475" cy="68450"/>
            </a:xfrm>
            <a:custGeom>
              <a:rect b="b" l="l" r="r" t="t"/>
              <a:pathLst>
                <a:path extrusionOk="0" h="2738" w="5539">
                  <a:moveTo>
                    <a:pt x="213" y="0"/>
                  </a:moveTo>
                  <a:cubicBezTo>
                    <a:pt x="186" y="53"/>
                    <a:pt x="152" y="121"/>
                    <a:pt x="114" y="183"/>
                  </a:cubicBezTo>
                  <a:cubicBezTo>
                    <a:pt x="70" y="258"/>
                    <a:pt x="1" y="301"/>
                    <a:pt x="149" y="370"/>
                  </a:cubicBezTo>
                  <a:cubicBezTo>
                    <a:pt x="1800" y="1140"/>
                    <a:pt x="3448" y="1917"/>
                    <a:pt x="5094" y="2703"/>
                  </a:cubicBezTo>
                  <a:cubicBezTo>
                    <a:pt x="5144" y="2727"/>
                    <a:pt x="5184" y="2737"/>
                    <a:pt x="5217" y="2737"/>
                  </a:cubicBezTo>
                  <a:cubicBezTo>
                    <a:pt x="5355" y="2737"/>
                    <a:pt x="5356" y="2555"/>
                    <a:pt x="5413" y="2483"/>
                  </a:cubicBezTo>
                  <a:cubicBezTo>
                    <a:pt x="5538" y="2322"/>
                    <a:pt x="5321" y="2327"/>
                    <a:pt x="5255" y="2296"/>
                  </a:cubicBezTo>
                  <a:cubicBezTo>
                    <a:pt x="4219" y="1804"/>
                    <a:pt x="3179" y="1315"/>
                    <a:pt x="2135" y="839"/>
                  </a:cubicBezTo>
                  <a:cubicBezTo>
                    <a:pt x="1511" y="554"/>
                    <a:pt x="877" y="289"/>
                    <a:pt x="2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6"/>
            <p:cNvSpPr/>
            <p:nvPr/>
          </p:nvSpPr>
          <p:spPr>
            <a:xfrm>
              <a:off x="3755225" y="4129350"/>
              <a:ext cx="70775" cy="134825"/>
            </a:xfrm>
            <a:custGeom>
              <a:rect b="b" l="l" r="r" t="t"/>
              <a:pathLst>
                <a:path extrusionOk="0" h="5393" w="2831">
                  <a:moveTo>
                    <a:pt x="2542" y="1"/>
                  </a:moveTo>
                  <a:cubicBezTo>
                    <a:pt x="2516" y="1"/>
                    <a:pt x="2490" y="23"/>
                    <a:pt x="2459" y="91"/>
                  </a:cubicBezTo>
                  <a:cubicBezTo>
                    <a:pt x="1689" y="1743"/>
                    <a:pt x="912" y="3391"/>
                    <a:pt x="127" y="5037"/>
                  </a:cubicBezTo>
                  <a:cubicBezTo>
                    <a:pt x="0" y="5301"/>
                    <a:pt x="260" y="5284"/>
                    <a:pt x="348" y="5353"/>
                  </a:cubicBezTo>
                  <a:cubicBezTo>
                    <a:pt x="383" y="5381"/>
                    <a:pt x="411" y="5392"/>
                    <a:pt x="432" y="5392"/>
                  </a:cubicBezTo>
                  <a:cubicBezTo>
                    <a:pt x="509" y="5392"/>
                    <a:pt x="510" y="5247"/>
                    <a:pt x="535" y="5196"/>
                  </a:cubicBezTo>
                  <a:cubicBezTo>
                    <a:pt x="1028" y="4158"/>
                    <a:pt x="1516" y="3120"/>
                    <a:pt x="1992" y="2076"/>
                  </a:cubicBezTo>
                  <a:cubicBezTo>
                    <a:pt x="2279" y="1451"/>
                    <a:pt x="2542" y="818"/>
                    <a:pt x="2831" y="154"/>
                  </a:cubicBezTo>
                  <a:cubicBezTo>
                    <a:pt x="2778" y="126"/>
                    <a:pt x="2709" y="93"/>
                    <a:pt x="2644" y="55"/>
                  </a:cubicBezTo>
                  <a:cubicBezTo>
                    <a:pt x="2604" y="31"/>
                    <a:pt x="2573" y="1"/>
                    <a:pt x="25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6"/>
            <p:cNvSpPr/>
            <p:nvPr/>
          </p:nvSpPr>
          <p:spPr>
            <a:xfrm>
              <a:off x="3884950" y="4128825"/>
              <a:ext cx="71375" cy="134625"/>
            </a:xfrm>
            <a:custGeom>
              <a:rect b="b" l="l" r="r" t="t"/>
              <a:pathLst>
                <a:path extrusionOk="0" h="5385" w="2855">
                  <a:moveTo>
                    <a:pt x="378" y="0"/>
                  </a:moveTo>
                  <a:cubicBezTo>
                    <a:pt x="247" y="106"/>
                    <a:pt x="1" y="62"/>
                    <a:pt x="140" y="353"/>
                  </a:cubicBezTo>
                  <a:cubicBezTo>
                    <a:pt x="875" y="1927"/>
                    <a:pt x="1587" y="3512"/>
                    <a:pt x="2320" y="5086"/>
                  </a:cubicBezTo>
                  <a:cubicBezTo>
                    <a:pt x="2361" y="5171"/>
                    <a:pt x="2325" y="5384"/>
                    <a:pt x="2480" y="5384"/>
                  </a:cubicBezTo>
                  <a:cubicBezTo>
                    <a:pt x="2511" y="5384"/>
                    <a:pt x="2550" y="5376"/>
                    <a:pt x="2598" y="5356"/>
                  </a:cubicBezTo>
                  <a:cubicBezTo>
                    <a:pt x="2855" y="5251"/>
                    <a:pt x="2828" y="5100"/>
                    <a:pt x="2724" y="4883"/>
                  </a:cubicBezTo>
                  <a:cubicBezTo>
                    <a:pt x="1980" y="3337"/>
                    <a:pt x="1251" y="1785"/>
                    <a:pt x="516" y="236"/>
                  </a:cubicBezTo>
                  <a:cubicBezTo>
                    <a:pt x="476" y="155"/>
                    <a:pt x="425" y="80"/>
                    <a:pt x="3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6"/>
            <p:cNvSpPr/>
            <p:nvPr/>
          </p:nvSpPr>
          <p:spPr>
            <a:xfrm>
              <a:off x="3411350" y="4196100"/>
              <a:ext cx="102300" cy="51100"/>
            </a:xfrm>
            <a:custGeom>
              <a:rect b="b" l="l" r="r" t="t"/>
              <a:pathLst>
                <a:path extrusionOk="0" h="2044" w="4092">
                  <a:moveTo>
                    <a:pt x="3834" y="1"/>
                  </a:moveTo>
                  <a:cubicBezTo>
                    <a:pt x="3806" y="1"/>
                    <a:pt x="3771" y="11"/>
                    <a:pt x="3724" y="33"/>
                  </a:cubicBezTo>
                  <a:cubicBezTo>
                    <a:pt x="2545" y="591"/>
                    <a:pt x="1362" y="1141"/>
                    <a:pt x="179" y="1692"/>
                  </a:cubicBezTo>
                  <a:cubicBezTo>
                    <a:pt x="81" y="1738"/>
                    <a:pt x="0" y="1774"/>
                    <a:pt x="93" y="1898"/>
                  </a:cubicBezTo>
                  <a:cubicBezTo>
                    <a:pt x="122" y="1937"/>
                    <a:pt x="127" y="1995"/>
                    <a:pt x="143" y="2044"/>
                  </a:cubicBezTo>
                  <a:cubicBezTo>
                    <a:pt x="199" y="2018"/>
                    <a:pt x="222" y="2007"/>
                    <a:pt x="244" y="1998"/>
                  </a:cubicBezTo>
                  <a:cubicBezTo>
                    <a:pt x="1465" y="1446"/>
                    <a:pt x="2685" y="889"/>
                    <a:pt x="3912" y="349"/>
                  </a:cubicBezTo>
                  <a:cubicBezTo>
                    <a:pt x="4092" y="271"/>
                    <a:pt x="3975" y="224"/>
                    <a:pt x="3948" y="139"/>
                  </a:cubicBezTo>
                  <a:cubicBezTo>
                    <a:pt x="3919" y="52"/>
                    <a:pt x="3895" y="1"/>
                    <a:pt x="38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6"/>
            <p:cNvSpPr/>
            <p:nvPr/>
          </p:nvSpPr>
          <p:spPr>
            <a:xfrm>
              <a:off x="3650600" y="3601650"/>
              <a:ext cx="54800" cy="98225"/>
            </a:xfrm>
            <a:custGeom>
              <a:rect b="b" l="l" r="r" t="t"/>
              <a:pathLst>
                <a:path extrusionOk="0" h="3929" w="2192">
                  <a:moveTo>
                    <a:pt x="338" y="0"/>
                  </a:moveTo>
                  <a:cubicBezTo>
                    <a:pt x="290" y="0"/>
                    <a:pt x="236" y="6"/>
                    <a:pt x="198" y="14"/>
                  </a:cubicBezTo>
                  <a:cubicBezTo>
                    <a:pt x="1" y="58"/>
                    <a:pt x="176" y="200"/>
                    <a:pt x="186" y="224"/>
                  </a:cubicBezTo>
                  <a:cubicBezTo>
                    <a:pt x="717" y="1417"/>
                    <a:pt x="1260" y="2603"/>
                    <a:pt x="1804" y="3789"/>
                  </a:cubicBezTo>
                  <a:cubicBezTo>
                    <a:pt x="1830" y="3849"/>
                    <a:pt x="1848" y="3928"/>
                    <a:pt x="1904" y="3928"/>
                  </a:cubicBezTo>
                  <a:cubicBezTo>
                    <a:pt x="1928" y="3928"/>
                    <a:pt x="1959" y="3913"/>
                    <a:pt x="2000" y="3876"/>
                  </a:cubicBezTo>
                  <a:cubicBezTo>
                    <a:pt x="2058" y="3823"/>
                    <a:pt x="2132" y="3786"/>
                    <a:pt x="2192" y="3745"/>
                  </a:cubicBezTo>
                  <a:cubicBezTo>
                    <a:pt x="1596" y="2474"/>
                    <a:pt x="1023" y="1247"/>
                    <a:pt x="440" y="24"/>
                  </a:cubicBezTo>
                  <a:cubicBezTo>
                    <a:pt x="431" y="7"/>
                    <a:pt x="388" y="0"/>
                    <a:pt x="3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6"/>
            <p:cNvSpPr/>
            <p:nvPr/>
          </p:nvSpPr>
          <p:spPr>
            <a:xfrm>
              <a:off x="4200200" y="3842100"/>
              <a:ext cx="99425" cy="50650"/>
            </a:xfrm>
            <a:custGeom>
              <a:rect b="b" l="l" r="r" t="t"/>
              <a:pathLst>
                <a:path extrusionOk="0" h="2026" w="3977">
                  <a:moveTo>
                    <a:pt x="3861" y="0"/>
                  </a:moveTo>
                  <a:cubicBezTo>
                    <a:pt x="3828" y="0"/>
                    <a:pt x="3788" y="13"/>
                    <a:pt x="3742" y="35"/>
                  </a:cubicBezTo>
                  <a:cubicBezTo>
                    <a:pt x="2554" y="576"/>
                    <a:pt x="1368" y="1116"/>
                    <a:pt x="179" y="1657"/>
                  </a:cubicBezTo>
                  <a:cubicBezTo>
                    <a:pt x="72" y="1705"/>
                    <a:pt x="1" y="1724"/>
                    <a:pt x="92" y="1887"/>
                  </a:cubicBezTo>
                  <a:cubicBezTo>
                    <a:pt x="146" y="1983"/>
                    <a:pt x="183" y="2025"/>
                    <a:pt x="241" y="2025"/>
                  </a:cubicBezTo>
                  <a:cubicBezTo>
                    <a:pt x="271" y="2025"/>
                    <a:pt x="307" y="2014"/>
                    <a:pt x="354" y="1992"/>
                  </a:cubicBezTo>
                  <a:cubicBezTo>
                    <a:pt x="1502" y="1451"/>
                    <a:pt x="2652" y="913"/>
                    <a:pt x="3800" y="372"/>
                  </a:cubicBezTo>
                  <a:cubicBezTo>
                    <a:pt x="3878" y="336"/>
                    <a:pt x="3944" y="273"/>
                    <a:pt x="3960" y="261"/>
                  </a:cubicBezTo>
                  <a:cubicBezTo>
                    <a:pt x="3977" y="69"/>
                    <a:pt x="3938" y="0"/>
                    <a:pt x="38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6"/>
            <p:cNvSpPr/>
            <p:nvPr/>
          </p:nvSpPr>
          <p:spPr>
            <a:xfrm>
              <a:off x="3412275" y="3841150"/>
              <a:ext cx="99550" cy="51625"/>
            </a:xfrm>
            <a:custGeom>
              <a:rect b="b" l="l" r="r" t="t"/>
              <a:pathLst>
                <a:path extrusionOk="0" h="2065" w="3982">
                  <a:moveTo>
                    <a:pt x="165" y="1"/>
                  </a:moveTo>
                  <a:cubicBezTo>
                    <a:pt x="125" y="1"/>
                    <a:pt x="85" y="30"/>
                    <a:pt x="56" y="121"/>
                  </a:cubicBezTo>
                  <a:cubicBezTo>
                    <a:pt x="1" y="296"/>
                    <a:pt x="63" y="337"/>
                    <a:pt x="200" y="402"/>
                  </a:cubicBezTo>
                  <a:cubicBezTo>
                    <a:pt x="1350" y="939"/>
                    <a:pt x="2498" y="1480"/>
                    <a:pt x="3642" y="2030"/>
                  </a:cubicBezTo>
                  <a:cubicBezTo>
                    <a:pt x="3692" y="2054"/>
                    <a:pt x="3733" y="2064"/>
                    <a:pt x="3767" y="2064"/>
                  </a:cubicBezTo>
                  <a:cubicBezTo>
                    <a:pt x="3884" y="2064"/>
                    <a:pt x="3917" y="1936"/>
                    <a:pt x="3982" y="1803"/>
                  </a:cubicBezTo>
                  <a:cubicBezTo>
                    <a:pt x="3925" y="1762"/>
                    <a:pt x="3864" y="1698"/>
                    <a:pt x="3790" y="1665"/>
                  </a:cubicBezTo>
                  <a:cubicBezTo>
                    <a:pt x="2637" y="1135"/>
                    <a:pt x="1483" y="608"/>
                    <a:pt x="321" y="96"/>
                  </a:cubicBezTo>
                  <a:cubicBezTo>
                    <a:pt x="305" y="89"/>
                    <a:pt x="234" y="1"/>
                    <a:pt x="1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6"/>
            <p:cNvSpPr/>
            <p:nvPr/>
          </p:nvSpPr>
          <p:spPr>
            <a:xfrm>
              <a:off x="4005725" y="3601225"/>
              <a:ext cx="56825" cy="99350"/>
            </a:xfrm>
            <a:custGeom>
              <a:rect b="b" l="l" r="r" t="t"/>
              <a:pathLst>
                <a:path extrusionOk="0" h="3974" w="2273">
                  <a:moveTo>
                    <a:pt x="1931" y="1"/>
                  </a:moveTo>
                  <a:cubicBezTo>
                    <a:pt x="1861" y="1"/>
                    <a:pt x="1815" y="41"/>
                    <a:pt x="1764" y="153"/>
                  </a:cubicBezTo>
                  <a:cubicBezTo>
                    <a:pt x="1231" y="1317"/>
                    <a:pt x="685" y="2475"/>
                    <a:pt x="128" y="3629"/>
                  </a:cubicBezTo>
                  <a:cubicBezTo>
                    <a:pt x="1" y="3894"/>
                    <a:pt x="262" y="3842"/>
                    <a:pt x="355" y="3973"/>
                  </a:cubicBezTo>
                  <a:cubicBezTo>
                    <a:pt x="398" y="3903"/>
                    <a:pt x="440" y="3852"/>
                    <a:pt x="469" y="3795"/>
                  </a:cubicBezTo>
                  <a:cubicBezTo>
                    <a:pt x="1010" y="2620"/>
                    <a:pt x="1551" y="1445"/>
                    <a:pt x="2074" y="263"/>
                  </a:cubicBezTo>
                  <a:cubicBezTo>
                    <a:pt x="2085" y="240"/>
                    <a:pt x="2273" y="88"/>
                    <a:pt x="2051" y="24"/>
                  </a:cubicBezTo>
                  <a:cubicBezTo>
                    <a:pt x="2004" y="10"/>
                    <a:pt x="1965" y="1"/>
                    <a:pt x="19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6"/>
            <p:cNvSpPr/>
            <p:nvPr/>
          </p:nvSpPr>
          <p:spPr>
            <a:xfrm>
              <a:off x="4200375" y="4196000"/>
              <a:ext cx="99750" cy="50850"/>
            </a:xfrm>
            <a:custGeom>
              <a:rect b="b" l="l" r="r" t="t"/>
              <a:pathLst>
                <a:path extrusionOk="0" h="2034" w="3990">
                  <a:moveTo>
                    <a:pt x="206" y="1"/>
                  </a:moveTo>
                  <a:cubicBezTo>
                    <a:pt x="133" y="1"/>
                    <a:pt x="131" y="95"/>
                    <a:pt x="91" y="152"/>
                  </a:cubicBezTo>
                  <a:cubicBezTo>
                    <a:pt x="13" y="259"/>
                    <a:pt x="1" y="296"/>
                    <a:pt x="143" y="358"/>
                  </a:cubicBezTo>
                  <a:cubicBezTo>
                    <a:pt x="1358" y="899"/>
                    <a:pt x="2569" y="1446"/>
                    <a:pt x="3774" y="2004"/>
                  </a:cubicBezTo>
                  <a:cubicBezTo>
                    <a:pt x="3819" y="2025"/>
                    <a:pt x="3852" y="2034"/>
                    <a:pt x="3876" y="2034"/>
                  </a:cubicBezTo>
                  <a:cubicBezTo>
                    <a:pt x="3969" y="2034"/>
                    <a:pt x="3940" y="1906"/>
                    <a:pt x="3989" y="1814"/>
                  </a:cubicBezTo>
                  <a:cubicBezTo>
                    <a:pt x="3975" y="1794"/>
                    <a:pt x="3957" y="1738"/>
                    <a:pt x="3918" y="1719"/>
                  </a:cubicBezTo>
                  <a:cubicBezTo>
                    <a:pt x="2705" y="1151"/>
                    <a:pt x="1487" y="584"/>
                    <a:pt x="271" y="18"/>
                  </a:cubicBezTo>
                  <a:cubicBezTo>
                    <a:pt x="244" y="6"/>
                    <a:pt x="223" y="1"/>
                    <a:pt x="2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6"/>
            <p:cNvSpPr/>
            <p:nvPr/>
          </p:nvSpPr>
          <p:spPr>
            <a:xfrm>
              <a:off x="3649725" y="4388975"/>
              <a:ext cx="55625" cy="98725"/>
            </a:xfrm>
            <a:custGeom>
              <a:rect b="b" l="l" r="r" t="t"/>
              <a:pathLst>
                <a:path extrusionOk="0" h="3949" w="2225">
                  <a:moveTo>
                    <a:pt x="1922" y="0"/>
                  </a:moveTo>
                  <a:cubicBezTo>
                    <a:pt x="1842" y="0"/>
                    <a:pt x="1843" y="126"/>
                    <a:pt x="1823" y="169"/>
                  </a:cubicBezTo>
                  <a:cubicBezTo>
                    <a:pt x="1281" y="1331"/>
                    <a:pt x="747" y="2495"/>
                    <a:pt x="229" y="3666"/>
                  </a:cubicBezTo>
                  <a:cubicBezTo>
                    <a:pt x="221" y="3686"/>
                    <a:pt x="1" y="3852"/>
                    <a:pt x="261" y="3930"/>
                  </a:cubicBezTo>
                  <a:cubicBezTo>
                    <a:pt x="304" y="3943"/>
                    <a:pt x="338" y="3949"/>
                    <a:pt x="366" y="3949"/>
                  </a:cubicBezTo>
                  <a:cubicBezTo>
                    <a:pt x="464" y="3949"/>
                    <a:pt x="494" y="3880"/>
                    <a:pt x="541" y="3781"/>
                  </a:cubicBezTo>
                  <a:cubicBezTo>
                    <a:pt x="814" y="3202"/>
                    <a:pt x="1097" y="2626"/>
                    <a:pt x="1369" y="2045"/>
                  </a:cubicBezTo>
                  <a:cubicBezTo>
                    <a:pt x="1654" y="1432"/>
                    <a:pt x="1932" y="816"/>
                    <a:pt x="2225" y="177"/>
                  </a:cubicBezTo>
                  <a:cubicBezTo>
                    <a:pt x="2162" y="136"/>
                    <a:pt x="2086" y="85"/>
                    <a:pt x="2008" y="33"/>
                  </a:cubicBezTo>
                  <a:cubicBezTo>
                    <a:pt x="1972" y="10"/>
                    <a:pt x="1944" y="0"/>
                    <a:pt x="19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6"/>
            <p:cNvSpPr/>
            <p:nvPr/>
          </p:nvSpPr>
          <p:spPr>
            <a:xfrm>
              <a:off x="4005600" y="4387675"/>
              <a:ext cx="56850" cy="100075"/>
            </a:xfrm>
            <a:custGeom>
              <a:rect b="b" l="l" r="r" t="t"/>
              <a:pathLst>
                <a:path extrusionOk="0" h="4003" w="2274">
                  <a:moveTo>
                    <a:pt x="342" y="1"/>
                  </a:moveTo>
                  <a:cubicBezTo>
                    <a:pt x="286" y="169"/>
                    <a:pt x="0" y="98"/>
                    <a:pt x="131" y="370"/>
                  </a:cubicBezTo>
                  <a:cubicBezTo>
                    <a:pt x="686" y="1523"/>
                    <a:pt x="1232" y="2682"/>
                    <a:pt x="1767" y="3846"/>
                  </a:cubicBezTo>
                  <a:cubicBezTo>
                    <a:pt x="1818" y="3956"/>
                    <a:pt x="1861" y="4003"/>
                    <a:pt x="1934" y="4003"/>
                  </a:cubicBezTo>
                  <a:cubicBezTo>
                    <a:pt x="1967" y="4003"/>
                    <a:pt x="2005" y="3993"/>
                    <a:pt x="2052" y="3976"/>
                  </a:cubicBezTo>
                  <a:cubicBezTo>
                    <a:pt x="2274" y="3893"/>
                    <a:pt x="2083" y="3748"/>
                    <a:pt x="2066" y="3707"/>
                  </a:cubicBezTo>
                  <a:cubicBezTo>
                    <a:pt x="1553" y="2545"/>
                    <a:pt x="1025" y="1393"/>
                    <a:pt x="496" y="240"/>
                  </a:cubicBezTo>
                  <a:cubicBezTo>
                    <a:pt x="464" y="169"/>
                    <a:pt x="412" y="107"/>
                    <a:pt x="3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6"/>
            <p:cNvSpPr/>
            <p:nvPr/>
          </p:nvSpPr>
          <p:spPr>
            <a:xfrm>
              <a:off x="3957075" y="4282800"/>
              <a:ext cx="47400" cy="85450"/>
            </a:xfrm>
            <a:custGeom>
              <a:rect b="b" l="l" r="r" t="t"/>
              <a:pathLst>
                <a:path extrusionOk="0" h="3418" w="1896">
                  <a:moveTo>
                    <a:pt x="393" y="0"/>
                  </a:moveTo>
                  <a:cubicBezTo>
                    <a:pt x="375" y="0"/>
                    <a:pt x="352" y="10"/>
                    <a:pt x="323" y="33"/>
                  </a:cubicBezTo>
                  <a:cubicBezTo>
                    <a:pt x="228" y="109"/>
                    <a:pt x="1" y="160"/>
                    <a:pt x="112" y="390"/>
                  </a:cubicBezTo>
                  <a:cubicBezTo>
                    <a:pt x="568" y="1350"/>
                    <a:pt x="1020" y="2310"/>
                    <a:pt x="1474" y="3271"/>
                  </a:cubicBezTo>
                  <a:cubicBezTo>
                    <a:pt x="1506" y="3338"/>
                    <a:pt x="1537" y="3417"/>
                    <a:pt x="1608" y="3417"/>
                  </a:cubicBezTo>
                  <a:cubicBezTo>
                    <a:pt x="1630" y="3417"/>
                    <a:pt x="1657" y="3409"/>
                    <a:pt x="1688" y="3391"/>
                  </a:cubicBezTo>
                  <a:cubicBezTo>
                    <a:pt x="1763" y="3348"/>
                    <a:pt x="1895" y="3338"/>
                    <a:pt x="1810" y="3088"/>
                  </a:cubicBezTo>
                  <a:cubicBezTo>
                    <a:pt x="1401" y="2187"/>
                    <a:pt x="950" y="1186"/>
                    <a:pt x="489" y="188"/>
                  </a:cubicBezTo>
                  <a:cubicBezTo>
                    <a:pt x="466" y="139"/>
                    <a:pt x="463" y="0"/>
                    <a:pt x="3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6"/>
            <p:cNvSpPr/>
            <p:nvPr/>
          </p:nvSpPr>
          <p:spPr>
            <a:xfrm>
              <a:off x="3707175" y="3720800"/>
              <a:ext cx="47525" cy="85175"/>
            </a:xfrm>
            <a:custGeom>
              <a:rect b="b" l="l" r="r" t="t"/>
              <a:pathLst>
                <a:path extrusionOk="0" h="3407" w="1901">
                  <a:moveTo>
                    <a:pt x="345" y="0"/>
                  </a:moveTo>
                  <a:cubicBezTo>
                    <a:pt x="311" y="0"/>
                    <a:pt x="269" y="12"/>
                    <a:pt x="214" y="40"/>
                  </a:cubicBezTo>
                  <a:cubicBezTo>
                    <a:pt x="1" y="147"/>
                    <a:pt x="118" y="247"/>
                    <a:pt x="169" y="360"/>
                  </a:cubicBezTo>
                  <a:cubicBezTo>
                    <a:pt x="593" y="1306"/>
                    <a:pt x="1020" y="2255"/>
                    <a:pt x="1450" y="3198"/>
                  </a:cubicBezTo>
                  <a:cubicBezTo>
                    <a:pt x="1484" y="3276"/>
                    <a:pt x="1556" y="3337"/>
                    <a:pt x="1611" y="3406"/>
                  </a:cubicBezTo>
                  <a:cubicBezTo>
                    <a:pt x="1718" y="3321"/>
                    <a:pt x="1826" y="3235"/>
                    <a:pt x="1900" y="3177"/>
                  </a:cubicBezTo>
                  <a:cubicBezTo>
                    <a:pt x="1857" y="3064"/>
                    <a:pt x="1843" y="3018"/>
                    <a:pt x="1823" y="2974"/>
                  </a:cubicBezTo>
                  <a:cubicBezTo>
                    <a:pt x="1390" y="2058"/>
                    <a:pt x="957" y="1141"/>
                    <a:pt x="514" y="230"/>
                  </a:cubicBezTo>
                  <a:cubicBezTo>
                    <a:pt x="474" y="151"/>
                    <a:pt x="466" y="0"/>
                    <a:pt x="34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6"/>
            <p:cNvSpPr/>
            <p:nvPr/>
          </p:nvSpPr>
          <p:spPr>
            <a:xfrm>
              <a:off x="3531475" y="3897725"/>
              <a:ext cx="87800" cy="44000"/>
            </a:xfrm>
            <a:custGeom>
              <a:rect b="b" l="l" r="r" t="t"/>
              <a:pathLst>
                <a:path extrusionOk="0" h="1760" w="3512">
                  <a:moveTo>
                    <a:pt x="227" y="0"/>
                  </a:moveTo>
                  <a:cubicBezTo>
                    <a:pt x="111" y="0"/>
                    <a:pt x="101" y="103"/>
                    <a:pt x="69" y="162"/>
                  </a:cubicBezTo>
                  <a:cubicBezTo>
                    <a:pt x="1" y="289"/>
                    <a:pt x="108" y="328"/>
                    <a:pt x="200" y="371"/>
                  </a:cubicBezTo>
                  <a:cubicBezTo>
                    <a:pt x="1149" y="820"/>
                    <a:pt x="2098" y="1269"/>
                    <a:pt x="3043" y="1726"/>
                  </a:cubicBezTo>
                  <a:cubicBezTo>
                    <a:pt x="3092" y="1749"/>
                    <a:pt x="3134" y="1759"/>
                    <a:pt x="3171" y="1759"/>
                  </a:cubicBezTo>
                  <a:cubicBezTo>
                    <a:pt x="3319" y="1759"/>
                    <a:pt x="3379" y="1600"/>
                    <a:pt x="3432" y="1514"/>
                  </a:cubicBezTo>
                  <a:cubicBezTo>
                    <a:pt x="3511" y="1380"/>
                    <a:pt x="3320" y="1380"/>
                    <a:pt x="3233" y="1339"/>
                  </a:cubicBezTo>
                  <a:cubicBezTo>
                    <a:pt x="2940" y="1195"/>
                    <a:pt x="2646" y="1050"/>
                    <a:pt x="2349" y="916"/>
                  </a:cubicBezTo>
                  <a:cubicBezTo>
                    <a:pt x="1656" y="604"/>
                    <a:pt x="961" y="299"/>
                    <a:pt x="331" y="20"/>
                  </a:cubicBezTo>
                  <a:cubicBezTo>
                    <a:pt x="289" y="6"/>
                    <a:pt x="255" y="0"/>
                    <a:pt x="2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6"/>
            <p:cNvSpPr/>
            <p:nvPr/>
          </p:nvSpPr>
          <p:spPr>
            <a:xfrm>
              <a:off x="4094975" y="3897875"/>
              <a:ext cx="85750" cy="43800"/>
            </a:xfrm>
            <a:custGeom>
              <a:rect b="b" l="l" r="r" t="t"/>
              <a:pathLst>
                <a:path extrusionOk="0" h="1752" w="3430">
                  <a:moveTo>
                    <a:pt x="3220" y="1"/>
                  </a:moveTo>
                  <a:cubicBezTo>
                    <a:pt x="3181" y="1"/>
                    <a:pt x="3132" y="14"/>
                    <a:pt x="3069" y="44"/>
                  </a:cubicBezTo>
                  <a:cubicBezTo>
                    <a:pt x="2133" y="490"/>
                    <a:pt x="1178" y="899"/>
                    <a:pt x="233" y="1326"/>
                  </a:cubicBezTo>
                  <a:cubicBezTo>
                    <a:pt x="145" y="1366"/>
                    <a:pt x="77" y="1446"/>
                    <a:pt x="1" y="1508"/>
                  </a:cubicBezTo>
                  <a:cubicBezTo>
                    <a:pt x="111" y="1576"/>
                    <a:pt x="161" y="1752"/>
                    <a:pt x="310" y="1752"/>
                  </a:cubicBezTo>
                  <a:cubicBezTo>
                    <a:pt x="346" y="1752"/>
                    <a:pt x="387" y="1742"/>
                    <a:pt x="436" y="1718"/>
                  </a:cubicBezTo>
                  <a:cubicBezTo>
                    <a:pt x="1349" y="1275"/>
                    <a:pt x="2266" y="844"/>
                    <a:pt x="3180" y="406"/>
                  </a:cubicBezTo>
                  <a:cubicBezTo>
                    <a:pt x="3271" y="361"/>
                    <a:pt x="3350" y="291"/>
                    <a:pt x="3430" y="237"/>
                  </a:cubicBezTo>
                  <a:cubicBezTo>
                    <a:pt x="3362" y="104"/>
                    <a:pt x="3328" y="1"/>
                    <a:pt x="32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6"/>
            <p:cNvSpPr/>
            <p:nvPr/>
          </p:nvSpPr>
          <p:spPr>
            <a:xfrm>
              <a:off x="3531050" y="4147300"/>
              <a:ext cx="86875" cy="44700"/>
            </a:xfrm>
            <a:custGeom>
              <a:rect b="b" l="l" r="r" t="t"/>
              <a:pathLst>
                <a:path extrusionOk="0" h="1788" w="3475">
                  <a:moveTo>
                    <a:pt x="3186" y="0"/>
                  </a:moveTo>
                  <a:cubicBezTo>
                    <a:pt x="3156" y="0"/>
                    <a:pt x="3120" y="9"/>
                    <a:pt x="3078" y="29"/>
                  </a:cubicBezTo>
                  <a:cubicBezTo>
                    <a:pt x="2119" y="484"/>
                    <a:pt x="1157" y="934"/>
                    <a:pt x="198" y="1390"/>
                  </a:cubicBezTo>
                  <a:cubicBezTo>
                    <a:pt x="114" y="1429"/>
                    <a:pt x="0" y="1478"/>
                    <a:pt x="96" y="1610"/>
                  </a:cubicBezTo>
                  <a:cubicBezTo>
                    <a:pt x="139" y="1669"/>
                    <a:pt x="185" y="1729"/>
                    <a:pt x="229" y="1787"/>
                  </a:cubicBezTo>
                  <a:cubicBezTo>
                    <a:pt x="323" y="1741"/>
                    <a:pt x="376" y="1713"/>
                    <a:pt x="431" y="1689"/>
                  </a:cubicBezTo>
                  <a:cubicBezTo>
                    <a:pt x="1377" y="1262"/>
                    <a:pt x="2325" y="837"/>
                    <a:pt x="3269" y="407"/>
                  </a:cubicBezTo>
                  <a:cubicBezTo>
                    <a:pt x="3346" y="372"/>
                    <a:pt x="3407" y="300"/>
                    <a:pt x="3475" y="245"/>
                  </a:cubicBezTo>
                  <a:cubicBezTo>
                    <a:pt x="3361" y="194"/>
                    <a:pt x="3330" y="0"/>
                    <a:pt x="31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6"/>
            <p:cNvSpPr/>
            <p:nvPr/>
          </p:nvSpPr>
          <p:spPr>
            <a:xfrm>
              <a:off x="4092100" y="4147175"/>
              <a:ext cx="88425" cy="44025"/>
            </a:xfrm>
            <a:custGeom>
              <a:rect b="b" l="l" r="r" t="t"/>
              <a:pathLst>
                <a:path extrusionOk="0" h="1761" w="3537">
                  <a:moveTo>
                    <a:pt x="387" y="0"/>
                  </a:moveTo>
                  <a:cubicBezTo>
                    <a:pt x="251" y="0"/>
                    <a:pt x="217" y="177"/>
                    <a:pt x="129" y="246"/>
                  </a:cubicBezTo>
                  <a:cubicBezTo>
                    <a:pt x="0" y="348"/>
                    <a:pt x="179" y="348"/>
                    <a:pt x="209" y="360"/>
                  </a:cubicBezTo>
                  <a:cubicBezTo>
                    <a:pt x="1207" y="818"/>
                    <a:pt x="2213" y="1257"/>
                    <a:pt x="3207" y="1724"/>
                  </a:cubicBezTo>
                  <a:cubicBezTo>
                    <a:pt x="3261" y="1749"/>
                    <a:pt x="3303" y="1760"/>
                    <a:pt x="3337" y="1760"/>
                  </a:cubicBezTo>
                  <a:cubicBezTo>
                    <a:pt x="3445" y="1760"/>
                    <a:pt x="3472" y="1649"/>
                    <a:pt x="3537" y="1542"/>
                  </a:cubicBezTo>
                  <a:cubicBezTo>
                    <a:pt x="3499" y="1498"/>
                    <a:pt x="3461" y="1423"/>
                    <a:pt x="3403" y="1396"/>
                  </a:cubicBezTo>
                  <a:cubicBezTo>
                    <a:pt x="2432" y="936"/>
                    <a:pt x="1459" y="482"/>
                    <a:pt x="487" y="26"/>
                  </a:cubicBezTo>
                  <a:cubicBezTo>
                    <a:pt x="448" y="8"/>
                    <a:pt x="415" y="0"/>
                    <a:pt x="3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6"/>
            <p:cNvSpPr/>
            <p:nvPr/>
          </p:nvSpPr>
          <p:spPr>
            <a:xfrm>
              <a:off x="3707950" y="4282175"/>
              <a:ext cx="47750" cy="86400"/>
            </a:xfrm>
            <a:custGeom>
              <a:rect b="b" l="l" r="r" t="t"/>
              <a:pathLst>
                <a:path extrusionOk="0" h="3456" w="1910">
                  <a:moveTo>
                    <a:pt x="1525" y="1"/>
                  </a:moveTo>
                  <a:cubicBezTo>
                    <a:pt x="1483" y="1"/>
                    <a:pt x="1480" y="103"/>
                    <a:pt x="1470" y="125"/>
                  </a:cubicBezTo>
                  <a:cubicBezTo>
                    <a:pt x="1014" y="1124"/>
                    <a:pt x="575" y="2130"/>
                    <a:pt x="107" y="3124"/>
                  </a:cubicBezTo>
                  <a:cubicBezTo>
                    <a:pt x="1" y="3349"/>
                    <a:pt x="147" y="3370"/>
                    <a:pt x="288" y="3455"/>
                  </a:cubicBezTo>
                  <a:cubicBezTo>
                    <a:pt x="333" y="3416"/>
                    <a:pt x="407" y="3380"/>
                    <a:pt x="434" y="3321"/>
                  </a:cubicBezTo>
                  <a:cubicBezTo>
                    <a:pt x="893" y="2350"/>
                    <a:pt x="1348" y="1377"/>
                    <a:pt x="1803" y="404"/>
                  </a:cubicBezTo>
                  <a:cubicBezTo>
                    <a:pt x="1910" y="181"/>
                    <a:pt x="1669" y="153"/>
                    <a:pt x="1585" y="47"/>
                  </a:cubicBezTo>
                  <a:cubicBezTo>
                    <a:pt x="1559" y="13"/>
                    <a:pt x="1539" y="1"/>
                    <a:pt x="15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6"/>
            <p:cNvSpPr/>
            <p:nvPr/>
          </p:nvSpPr>
          <p:spPr>
            <a:xfrm>
              <a:off x="3957075" y="3720775"/>
              <a:ext cx="47375" cy="85025"/>
            </a:xfrm>
            <a:custGeom>
              <a:rect b="b" l="l" r="r" t="t"/>
              <a:pathLst>
                <a:path extrusionOk="0" h="3401" w="1895">
                  <a:moveTo>
                    <a:pt x="1607" y="0"/>
                  </a:moveTo>
                  <a:cubicBezTo>
                    <a:pt x="1518" y="0"/>
                    <a:pt x="1496" y="108"/>
                    <a:pt x="1458" y="187"/>
                  </a:cubicBezTo>
                  <a:cubicBezTo>
                    <a:pt x="1015" y="1111"/>
                    <a:pt x="575" y="2038"/>
                    <a:pt x="123" y="2959"/>
                  </a:cubicBezTo>
                  <a:cubicBezTo>
                    <a:pt x="1" y="3206"/>
                    <a:pt x="203" y="3311"/>
                    <a:pt x="331" y="3385"/>
                  </a:cubicBezTo>
                  <a:cubicBezTo>
                    <a:pt x="351" y="3396"/>
                    <a:pt x="368" y="3401"/>
                    <a:pt x="382" y="3401"/>
                  </a:cubicBezTo>
                  <a:cubicBezTo>
                    <a:pt x="461" y="3401"/>
                    <a:pt x="472" y="3255"/>
                    <a:pt x="509" y="3181"/>
                  </a:cubicBezTo>
                  <a:cubicBezTo>
                    <a:pt x="650" y="2886"/>
                    <a:pt x="795" y="2593"/>
                    <a:pt x="929" y="2295"/>
                  </a:cubicBezTo>
                  <a:cubicBezTo>
                    <a:pt x="1241" y="1603"/>
                    <a:pt x="1546" y="907"/>
                    <a:pt x="1823" y="283"/>
                  </a:cubicBezTo>
                  <a:cubicBezTo>
                    <a:pt x="1894" y="58"/>
                    <a:pt x="1748" y="49"/>
                    <a:pt x="1679" y="18"/>
                  </a:cubicBezTo>
                  <a:cubicBezTo>
                    <a:pt x="1651" y="6"/>
                    <a:pt x="1627" y="0"/>
                    <a:pt x="160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1" name="Google Shape;111;p16"/>
          <p:cNvSpPr/>
          <p:nvPr/>
        </p:nvSpPr>
        <p:spPr>
          <a:xfrm rot="-1214853">
            <a:off x="8419689" y="3459338"/>
            <a:ext cx="710825" cy="911462"/>
          </a:xfrm>
          <a:prstGeom prst="star4">
            <a:avLst>
              <a:gd fmla="val 12221" name="adj"/>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2" name="Google Shape;112;p16"/>
          <p:cNvGrpSpPr/>
          <p:nvPr/>
        </p:nvGrpSpPr>
        <p:grpSpPr>
          <a:xfrm>
            <a:off x="8462714" y="72863"/>
            <a:ext cx="624775" cy="624711"/>
            <a:chOff x="3248075" y="3436175"/>
            <a:chExt cx="1216700" cy="1216575"/>
          </a:xfrm>
        </p:grpSpPr>
        <p:sp>
          <p:nvSpPr>
            <p:cNvPr id="113" name="Google Shape;113;p16"/>
            <p:cNvSpPr/>
            <p:nvPr/>
          </p:nvSpPr>
          <p:spPr>
            <a:xfrm>
              <a:off x="3915900" y="4105500"/>
              <a:ext cx="344675" cy="341250"/>
            </a:xfrm>
            <a:custGeom>
              <a:rect b="b" l="l" r="r" t="t"/>
              <a:pathLst>
                <a:path extrusionOk="0" h="13650" w="13787">
                  <a:moveTo>
                    <a:pt x="395" y="0"/>
                  </a:moveTo>
                  <a:cubicBezTo>
                    <a:pt x="338" y="0"/>
                    <a:pt x="274" y="32"/>
                    <a:pt x="195" y="109"/>
                  </a:cubicBezTo>
                  <a:cubicBezTo>
                    <a:pt x="1" y="301"/>
                    <a:pt x="44" y="409"/>
                    <a:pt x="221" y="583"/>
                  </a:cubicBezTo>
                  <a:cubicBezTo>
                    <a:pt x="2109" y="2432"/>
                    <a:pt x="3989" y="4288"/>
                    <a:pt x="5869" y="6147"/>
                  </a:cubicBezTo>
                  <a:cubicBezTo>
                    <a:pt x="8347" y="8597"/>
                    <a:pt x="10822" y="11050"/>
                    <a:pt x="13302" y="13498"/>
                  </a:cubicBezTo>
                  <a:cubicBezTo>
                    <a:pt x="13372" y="13568"/>
                    <a:pt x="13473" y="13639"/>
                    <a:pt x="13566" y="13649"/>
                  </a:cubicBezTo>
                  <a:cubicBezTo>
                    <a:pt x="13568" y="13649"/>
                    <a:pt x="13570" y="13649"/>
                    <a:pt x="13572" y="13649"/>
                  </a:cubicBezTo>
                  <a:cubicBezTo>
                    <a:pt x="13634" y="13649"/>
                    <a:pt x="13707" y="13554"/>
                    <a:pt x="13786" y="13495"/>
                  </a:cubicBezTo>
                  <a:cubicBezTo>
                    <a:pt x="13535" y="13204"/>
                    <a:pt x="13333" y="12938"/>
                    <a:pt x="13097" y="12700"/>
                  </a:cubicBezTo>
                  <a:cubicBezTo>
                    <a:pt x="10615" y="10187"/>
                    <a:pt x="8131" y="7674"/>
                    <a:pt x="5640" y="5167"/>
                  </a:cubicBezTo>
                  <a:cubicBezTo>
                    <a:pt x="3979" y="3493"/>
                    <a:pt x="2305" y="1832"/>
                    <a:pt x="641" y="159"/>
                  </a:cubicBezTo>
                  <a:cubicBezTo>
                    <a:pt x="553" y="70"/>
                    <a:pt x="481" y="0"/>
                    <a:pt x="3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6"/>
            <p:cNvSpPr/>
            <p:nvPr/>
          </p:nvSpPr>
          <p:spPr>
            <a:xfrm>
              <a:off x="3449750" y="4104750"/>
              <a:ext cx="350900" cy="341200"/>
            </a:xfrm>
            <a:custGeom>
              <a:rect b="b" l="l" r="r" t="t"/>
              <a:pathLst>
                <a:path extrusionOk="0" h="13648" w="14036">
                  <a:moveTo>
                    <a:pt x="13461" y="1"/>
                  </a:moveTo>
                  <a:cubicBezTo>
                    <a:pt x="13371" y="1"/>
                    <a:pt x="13331" y="117"/>
                    <a:pt x="13279" y="170"/>
                  </a:cubicBezTo>
                  <a:cubicBezTo>
                    <a:pt x="11445" y="2020"/>
                    <a:pt x="9623" y="3883"/>
                    <a:pt x="7787" y="5729"/>
                  </a:cubicBezTo>
                  <a:cubicBezTo>
                    <a:pt x="5467" y="8060"/>
                    <a:pt x="3131" y="10370"/>
                    <a:pt x="826" y="12717"/>
                  </a:cubicBezTo>
                  <a:cubicBezTo>
                    <a:pt x="592" y="12958"/>
                    <a:pt x="0" y="13287"/>
                    <a:pt x="285" y="13572"/>
                  </a:cubicBezTo>
                  <a:cubicBezTo>
                    <a:pt x="338" y="13625"/>
                    <a:pt x="393" y="13647"/>
                    <a:pt x="449" y="13647"/>
                  </a:cubicBezTo>
                  <a:cubicBezTo>
                    <a:pt x="690" y="13647"/>
                    <a:pt x="943" y="13221"/>
                    <a:pt x="1140" y="13030"/>
                  </a:cubicBezTo>
                  <a:cubicBezTo>
                    <a:pt x="3662" y="10573"/>
                    <a:pt x="6160" y="8092"/>
                    <a:pt x="8658" y="5610"/>
                  </a:cubicBezTo>
                  <a:cubicBezTo>
                    <a:pt x="10331" y="3948"/>
                    <a:pt x="11994" y="2274"/>
                    <a:pt x="13664" y="609"/>
                  </a:cubicBezTo>
                  <a:cubicBezTo>
                    <a:pt x="13733" y="540"/>
                    <a:pt x="13831" y="500"/>
                    <a:pt x="14035" y="370"/>
                  </a:cubicBezTo>
                  <a:cubicBezTo>
                    <a:pt x="13814" y="218"/>
                    <a:pt x="13687" y="139"/>
                    <a:pt x="13572" y="49"/>
                  </a:cubicBezTo>
                  <a:cubicBezTo>
                    <a:pt x="13527" y="14"/>
                    <a:pt x="13491" y="1"/>
                    <a:pt x="1346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6"/>
            <p:cNvSpPr/>
            <p:nvPr/>
          </p:nvSpPr>
          <p:spPr>
            <a:xfrm>
              <a:off x="3449775" y="3642850"/>
              <a:ext cx="347925" cy="341325"/>
            </a:xfrm>
            <a:custGeom>
              <a:rect b="b" l="l" r="r" t="t"/>
              <a:pathLst>
                <a:path extrusionOk="0" h="13653" w="13917">
                  <a:moveTo>
                    <a:pt x="430" y="1"/>
                  </a:moveTo>
                  <a:cubicBezTo>
                    <a:pt x="380" y="1"/>
                    <a:pt x="326" y="25"/>
                    <a:pt x="266" y="83"/>
                  </a:cubicBezTo>
                  <a:cubicBezTo>
                    <a:pt x="0" y="341"/>
                    <a:pt x="531" y="635"/>
                    <a:pt x="731" y="838"/>
                  </a:cubicBezTo>
                  <a:cubicBezTo>
                    <a:pt x="4901" y="5071"/>
                    <a:pt x="9095" y="9280"/>
                    <a:pt x="13287" y="13492"/>
                  </a:cubicBezTo>
                  <a:cubicBezTo>
                    <a:pt x="13338" y="13543"/>
                    <a:pt x="13378" y="13652"/>
                    <a:pt x="13462" y="13652"/>
                  </a:cubicBezTo>
                  <a:cubicBezTo>
                    <a:pt x="13487" y="13652"/>
                    <a:pt x="13516" y="13642"/>
                    <a:pt x="13550" y="13618"/>
                  </a:cubicBezTo>
                  <a:cubicBezTo>
                    <a:pt x="13670" y="13533"/>
                    <a:pt x="13782" y="13433"/>
                    <a:pt x="13917" y="13323"/>
                  </a:cubicBezTo>
                  <a:cubicBezTo>
                    <a:pt x="13789" y="13187"/>
                    <a:pt x="13711" y="13095"/>
                    <a:pt x="13625" y="13011"/>
                  </a:cubicBezTo>
                  <a:cubicBezTo>
                    <a:pt x="9456" y="8866"/>
                    <a:pt x="5287" y="4720"/>
                    <a:pt x="1117" y="575"/>
                  </a:cubicBezTo>
                  <a:cubicBezTo>
                    <a:pt x="1098" y="557"/>
                    <a:pt x="1083" y="528"/>
                    <a:pt x="1062" y="523"/>
                  </a:cubicBezTo>
                  <a:cubicBezTo>
                    <a:pt x="798" y="461"/>
                    <a:pt x="650" y="1"/>
                    <a:pt x="4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6"/>
            <p:cNvSpPr/>
            <p:nvPr/>
          </p:nvSpPr>
          <p:spPr>
            <a:xfrm>
              <a:off x="3915000" y="3641525"/>
              <a:ext cx="345800" cy="341925"/>
            </a:xfrm>
            <a:custGeom>
              <a:rect b="b" l="l" r="r" t="t"/>
              <a:pathLst>
                <a:path extrusionOk="0" h="13677" w="13832">
                  <a:moveTo>
                    <a:pt x="13568" y="1"/>
                  </a:moveTo>
                  <a:cubicBezTo>
                    <a:pt x="13535" y="1"/>
                    <a:pt x="13495" y="19"/>
                    <a:pt x="13442" y="66"/>
                  </a:cubicBezTo>
                  <a:cubicBezTo>
                    <a:pt x="13239" y="251"/>
                    <a:pt x="13021" y="417"/>
                    <a:pt x="12827" y="610"/>
                  </a:cubicBezTo>
                  <a:cubicBezTo>
                    <a:pt x="10269" y="3137"/>
                    <a:pt x="7713" y="5666"/>
                    <a:pt x="5160" y="8200"/>
                  </a:cubicBezTo>
                  <a:cubicBezTo>
                    <a:pt x="3532" y="9819"/>
                    <a:pt x="1915" y="11449"/>
                    <a:pt x="286" y="13067"/>
                  </a:cubicBezTo>
                  <a:cubicBezTo>
                    <a:pt x="118" y="13235"/>
                    <a:pt x="1" y="13344"/>
                    <a:pt x="230" y="13566"/>
                  </a:cubicBezTo>
                  <a:cubicBezTo>
                    <a:pt x="312" y="13646"/>
                    <a:pt x="378" y="13677"/>
                    <a:pt x="435" y="13677"/>
                  </a:cubicBezTo>
                  <a:cubicBezTo>
                    <a:pt x="536" y="13677"/>
                    <a:pt x="610" y="13579"/>
                    <a:pt x="701" y="13487"/>
                  </a:cubicBezTo>
                  <a:cubicBezTo>
                    <a:pt x="4260" y="9901"/>
                    <a:pt x="7819" y="6317"/>
                    <a:pt x="11380" y="2733"/>
                  </a:cubicBezTo>
                  <a:cubicBezTo>
                    <a:pt x="11972" y="2137"/>
                    <a:pt x="12573" y="1548"/>
                    <a:pt x="13160" y="947"/>
                  </a:cubicBezTo>
                  <a:cubicBezTo>
                    <a:pt x="13384" y="717"/>
                    <a:pt x="13579" y="462"/>
                    <a:pt x="13831" y="167"/>
                  </a:cubicBezTo>
                  <a:lnTo>
                    <a:pt x="13831" y="167"/>
                  </a:lnTo>
                  <a:cubicBezTo>
                    <a:pt x="13829" y="167"/>
                    <a:pt x="13826" y="167"/>
                    <a:pt x="13823" y="167"/>
                  </a:cubicBezTo>
                  <a:cubicBezTo>
                    <a:pt x="13698" y="167"/>
                    <a:pt x="13667" y="1"/>
                    <a:pt x="1356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6"/>
            <p:cNvSpPr/>
            <p:nvPr/>
          </p:nvSpPr>
          <p:spPr>
            <a:xfrm>
              <a:off x="3848700" y="3436175"/>
              <a:ext cx="15725" cy="518175"/>
            </a:xfrm>
            <a:custGeom>
              <a:rect b="b" l="l" r="r" t="t"/>
              <a:pathLst>
                <a:path extrusionOk="0" h="20727" w="629">
                  <a:moveTo>
                    <a:pt x="322" y="0"/>
                  </a:moveTo>
                  <a:cubicBezTo>
                    <a:pt x="312" y="0"/>
                    <a:pt x="302" y="1"/>
                    <a:pt x="291" y="1"/>
                  </a:cubicBezTo>
                  <a:cubicBezTo>
                    <a:pt x="47" y="17"/>
                    <a:pt x="165" y="211"/>
                    <a:pt x="163" y="317"/>
                  </a:cubicBezTo>
                  <a:cubicBezTo>
                    <a:pt x="110" y="2621"/>
                    <a:pt x="164" y="4926"/>
                    <a:pt x="103" y="7233"/>
                  </a:cubicBezTo>
                  <a:cubicBezTo>
                    <a:pt x="20" y="10438"/>
                    <a:pt x="83" y="13647"/>
                    <a:pt x="83" y="16855"/>
                  </a:cubicBezTo>
                  <a:lnTo>
                    <a:pt x="7" y="16855"/>
                  </a:lnTo>
                  <a:cubicBezTo>
                    <a:pt x="7" y="18034"/>
                    <a:pt x="11" y="19213"/>
                    <a:pt x="3" y="20393"/>
                  </a:cubicBezTo>
                  <a:cubicBezTo>
                    <a:pt x="0" y="20601"/>
                    <a:pt x="4" y="20727"/>
                    <a:pt x="268" y="20727"/>
                  </a:cubicBezTo>
                  <a:cubicBezTo>
                    <a:pt x="275" y="20727"/>
                    <a:pt x="281" y="20727"/>
                    <a:pt x="288" y="20727"/>
                  </a:cubicBezTo>
                  <a:cubicBezTo>
                    <a:pt x="548" y="20721"/>
                    <a:pt x="621" y="20662"/>
                    <a:pt x="615" y="20395"/>
                  </a:cubicBezTo>
                  <a:cubicBezTo>
                    <a:pt x="556" y="17854"/>
                    <a:pt x="629" y="15312"/>
                    <a:pt x="551" y="12767"/>
                  </a:cubicBezTo>
                  <a:cubicBezTo>
                    <a:pt x="451" y="9423"/>
                    <a:pt x="482" y="6075"/>
                    <a:pt x="459" y="2728"/>
                  </a:cubicBezTo>
                  <a:cubicBezTo>
                    <a:pt x="453" y="1925"/>
                    <a:pt x="463" y="1122"/>
                    <a:pt x="452" y="319"/>
                  </a:cubicBezTo>
                  <a:cubicBezTo>
                    <a:pt x="451" y="209"/>
                    <a:pt x="562" y="0"/>
                    <a:pt x="3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6"/>
            <p:cNvSpPr/>
            <p:nvPr/>
          </p:nvSpPr>
          <p:spPr>
            <a:xfrm>
              <a:off x="3946325" y="4036700"/>
              <a:ext cx="518450" cy="15425"/>
            </a:xfrm>
            <a:custGeom>
              <a:rect b="b" l="l" r="r" t="t"/>
              <a:pathLst>
                <a:path extrusionOk="0" h="617" w="20738">
                  <a:moveTo>
                    <a:pt x="246" y="1"/>
                  </a:moveTo>
                  <a:cubicBezTo>
                    <a:pt x="112" y="1"/>
                    <a:pt x="8" y="37"/>
                    <a:pt x="4" y="298"/>
                  </a:cubicBezTo>
                  <a:cubicBezTo>
                    <a:pt x="1" y="576"/>
                    <a:pt x="110" y="616"/>
                    <a:pt x="257" y="616"/>
                  </a:cubicBezTo>
                  <a:cubicBezTo>
                    <a:pt x="309" y="616"/>
                    <a:pt x="366" y="610"/>
                    <a:pt x="425" y="610"/>
                  </a:cubicBezTo>
                  <a:cubicBezTo>
                    <a:pt x="2940" y="563"/>
                    <a:pt x="5458" y="617"/>
                    <a:pt x="7976" y="554"/>
                  </a:cubicBezTo>
                  <a:cubicBezTo>
                    <a:pt x="11948" y="453"/>
                    <a:pt x="15924" y="483"/>
                    <a:pt x="19898" y="458"/>
                  </a:cubicBezTo>
                  <a:cubicBezTo>
                    <a:pt x="20004" y="458"/>
                    <a:pt x="20110" y="464"/>
                    <a:pt x="20216" y="464"/>
                  </a:cubicBezTo>
                  <a:cubicBezTo>
                    <a:pt x="20286" y="464"/>
                    <a:pt x="20356" y="461"/>
                    <a:pt x="20425" y="453"/>
                  </a:cubicBezTo>
                  <a:cubicBezTo>
                    <a:pt x="20430" y="452"/>
                    <a:pt x="20435" y="452"/>
                    <a:pt x="20441" y="452"/>
                  </a:cubicBezTo>
                  <a:cubicBezTo>
                    <a:pt x="20492" y="452"/>
                    <a:pt x="20558" y="474"/>
                    <a:pt x="20613" y="474"/>
                  </a:cubicBezTo>
                  <a:cubicBezTo>
                    <a:pt x="20678" y="474"/>
                    <a:pt x="20730" y="445"/>
                    <a:pt x="20734" y="318"/>
                  </a:cubicBezTo>
                  <a:cubicBezTo>
                    <a:pt x="20738" y="171"/>
                    <a:pt x="20680" y="136"/>
                    <a:pt x="20607" y="136"/>
                  </a:cubicBezTo>
                  <a:cubicBezTo>
                    <a:pt x="20542" y="136"/>
                    <a:pt x="20466" y="164"/>
                    <a:pt x="20412" y="164"/>
                  </a:cubicBezTo>
                  <a:cubicBezTo>
                    <a:pt x="20411" y="164"/>
                    <a:pt x="20409" y="164"/>
                    <a:pt x="20408" y="164"/>
                  </a:cubicBezTo>
                  <a:cubicBezTo>
                    <a:pt x="18103" y="111"/>
                    <a:pt x="15798" y="165"/>
                    <a:pt x="13492" y="105"/>
                  </a:cubicBezTo>
                  <a:cubicBezTo>
                    <a:pt x="12216" y="71"/>
                    <a:pt x="10940" y="61"/>
                    <a:pt x="9663" y="61"/>
                  </a:cubicBezTo>
                  <a:cubicBezTo>
                    <a:pt x="7732" y="61"/>
                    <a:pt x="5801" y="84"/>
                    <a:pt x="3870" y="84"/>
                  </a:cubicBezTo>
                  <a:cubicBezTo>
                    <a:pt x="3870" y="60"/>
                    <a:pt x="3870" y="34"/>
                    <a:pt x="3871" y="6"/>
                  </a:cubicBezTo>
                  <a:lnTo>
                    <a:pt x="407" y="6"/>
                  </a:lnTo>
                  <a:cubicBezTo>
                    <a:pt x="351" y="6"/>
                    <a:pt x="296" y="1"/>
                    <a:pt x="2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6"/>
            <p:cNvSpPr/>
            <p:nvPr/>
          </p:nvSpPr>
          <p:spPr>
            <a:xfrm>
              <a:off x="3248075" y="4036800"/>
              <a:ext cx="518300" cy="15300"/>
            </a:xfrm>
            <a:custGeom>
              <a:rect b="b" l="l" r="r" t="t"/>
              <a:pathLst>
                <a:path extrusionOk="0" h="612" w="20732">
                  <a:moveTo>
                    <a:pt x="20440" y="0"/>
                  </a:moveTo>
                  <a:cubicBezTo>
                    <a:pt x="20420" y="0"/>
                    <a:pt x="20399" y="0"/>
                    <a:pt x="20377" y="1"/>
                  </a:cubicBezTo>
                  <a:cubicBezTo>
                    <a:pt x="19671" y="15"/>
                    <a:pt x="18965" y="19"/>
                    <a:pt x="18260" y="19"/>
                  </a:cubicBezTo>
                  <a:cubicBezTo>
                    <a:pt x="17507" y="19"/>
                    <a:pt x="16755" y="15"/>
                    <a:pt x="16003" y="15"/>
                  </a:cubicBezTo>
                  <a:cubicBezTo>
                    <a:pt x="14931" y="15"/>
                    <a:pt x="13859" y="23"/>
                    <a:pt x="12786" y="65"/>
                  </a:cubicBezTo>
                  <a:cubicBezTo>
                    <a:pt x="10258" y="163"/>
                    <a:pt x="7726" y="137"/>
                    <a:pt x="5194" y="153"/>
                  </a:cubicBezTo>
                  <a:cubicBezTo>
                    <a:pt x="4575" y="157"/>
                    <a:pt x="3955" y="158"/>
                    <a:pt x="3335" y="158"/>
                  </a:cubicBezTo>
                  <a:cubicBezTo>
                    <a:pt x="2762" y="158"/>
                    <a:pt x="2189" y="157"/>
                    <a:pt x="1615" y="157"/>
                  </a:cubicBezTo>
                  <a:cubicBezTo>
                    <a:pt x="1177" y="157"/>
                    <a:pt x="739" y="158"/>
                    <a:pt x="301" y="160"/>
                  </a:cubicBezTo>
                  <a:cubicBezTo>
                    <a:pt x="300" y="160"/>
                    <a:pt x="300" y="160"/>
                    <a:pt x="299" y="160"/>
                  </a:cubicBezTo>
                  <a:cubicBezTo>
                    <a:pt x="250" y="160"/>
                    <a:pt x="183" y="137"/>
                    <a:pt x="125" y="137"/>
                  </a:cubicBezTo>
                  <a:cubicBezTo>
                    <a:pt x="56" y="137"/>
                    <a:pt x="0" y="169"/>
                    <a:pt x="2" y="308"/>
                  </a:cubicBezTo>
                  <a:cubicBezTo>
                    <a:pt x="3" y="443"/>
                    <a:pt x="59" y="474"/>
                    <a:pt x="127" y="474"/>
                  </a:cubicBezTo>
                  <a:cubicBezTo>
                    <a:pt x="185" y="474"/>
                    <a:pt x="251" y="452"/>
                    <a:pt x="300" y="452"/>
                  </a:cubicBezTo>
                  <a:cubicBezTo>
                    <a:pt x="302" y="452"/>
                    <a:pt x="303" y="452"/>
                    <a:pt x="305" y="452"/>
                  </a:cubicBezTo>
                  <a:cubicBezTo>
                    <a:pt x="2622" y="504"/>
                    <a:pt x="4938" y="451"/>
                    <a:pt x="7258" y="511"/>
                  </a:cubicBezTo>
                  <a:cubicBezTo>
                    <a:pt x="8534" y="545"/>
                    <a:pt x="9810" y="555"/>
                    <a:pt x="11087" y="555"/>
                  </a:cubicBezTo>
                  <a:cubicBezTo>
                    <a:pt x="13018" y="555"/>
                    <a:pt x="14949" y="531"/>
                    <a:pt x="16880" y="531"/>
                  </a:cubicBezTo>
                  <a:lnTo>
                    <a:pt x="16880" y="607"/>
                  </a:lnTo>
                  <a:cubicBezTo>
                    <a:pt x="17463" y="607"/>
                    <a:pt x="18046" y="605"/>
                    <a:pt x="18630" y="605"/>
                  </a:cubicBezTo>
                  <a:cubicBezTo>
                    <a:pt x="19213" y="605"/>
                    <a:pt x="19797" y="607"/>
                    <a:pt x="20381" y="612"/>
                  </a:cubicBezTo>
                  <a:cubicBezTo>
                    <a:pt x="20391" y="612"/>
                    <a:pt x="20401" y="612"/>
                    <a:pt x="20410" y="612"/>
                  </a:cubicBezTo>
                  <a:cubicBezTo>
                    <a:pt x="20624" y="612"/>
                    <a:pt x="20729" y="585"/>
                    <a:pt x="20731" y="304"/>
                  </a:cubicBezTo>
                  <a:cubicBezTo>
                    <a:pt x="20732" y="33"/>
                    <a:pt x="20628" y="0"/>
                    <a:pt x="2044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6"/>
            <p:cNvSpPr/>
            <p:nvPr/>
          </p:nvSpPr>
          <p:spPr>
            <a:xfrm>
              <a:off x="3847925" y="4134500"/>
              <a:ext cx="16200" cy="518250"/>
            </a:xfrm>
            <a:custGeom>
              <a:rect b="b" l="l" r="r" t="t"/>
              <a:pathLst>
                <a:path extrusionOk="0" h="20730" w="648">
                  <a:moveTo>
                    <a:pt x="344" y="0"/>
                  </a:moveTo>
                  <a:cubicBezTo>
                    <a:pt x="343" y="0"/>
                    <a:pt x="341" y="0"/>
                    <a:pt x="340" y="0"/>
                  </a:cubicBezTo>
                  <a:cubicBezTo>
                    <a:pt x="47" y="1"/>
                    <a:pt x="29" y="118"/>
                    <a:pt x="34" y="351"/>
                  </a:cubicBezTo>
                  <a:cubicBezTo>
                    <a:pt x="87" y="2881"/>
                    <a:pt x="0" y="5410"/>
                    <a:pt x="97" y="7942"/>
                  </a:cubicBezTo>
                  <a:cubicBezTo>
                    <a:pt x="195" y="10496"/>
                    <a:pt x="168" y="13053"/>
                    <a:pt x="186" y="15610"/>
                  </a:cubicBezTo>
                  <a:cubicBezTo>
                    <a:pt x="197" y="17215"/>
                    <a:pt x="186" y="18822"/>
                    <a:pt x="194" y="20428"/>
                  </a:cubicBezTo>
                  <a:cubicBezTo>
                    <a:pt x="195" y="20534"/>
                    <a:pt x="84" y="20726"/>
                    <a:pt x="338" y="20729"/>
                  </a:cubicBezTo>
                  <a:cubicBezTo>
                    <a:pt x="340" y="20729"/>
                    <a:pt x="341" y="20729"/>
                    <a:pt x="342" y="20729"/>
                  </a:cubicBezTo>
                  <a:cubicBezTo>
                    <a:pt x="592" y="20729"/>
                    <a:pt x="483" y="20536"/>
                    <a:pt x="485" y="20431"/>
                  </a:cubicBezTo>
                  <a:cubicBezTo>
                    <a:pt x="537" y="18113"/>
                    <a:pt x="484" y="15796"/>
                    <a:pt x="545" y="13478"/>
                  </a:cubicBezTo>
                  <a:cubicBezTo>
                    <a:pt x="629" y="10271"/>
                    <a:pt x="566" y="7062"/>
                    <a:pt x="566" y="3855"/>
                  </a:cubicBezTo>
                  <a:lnTo>
                    <a:pt x="640" y="3855"/>
                  </a:lnTo>
                  <a:cubicBezTo>
                    <a:pt x="640" y="2689"/>
                    <a:pt x="635" y="1520"/>
                    <a:pt x="644" y="354"/>
                  </a:cubicBezTo>
                  <a:cubicBezTo>
                    <a:pt x="647" y="126"/>
                    <a:pt x="639" y="0"/>
                    <a:pt x="3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6"/>
            <p:cNvSpPr/>
            <p:nvPr/>
          </p:nvSpPr>
          <p:spPr>
            <a:xfrm>
              <a:off x="3755675" y="3824725"/>
              <a:ext cx="70500" cy="134825"/>
            </a:xfrm>
            <a:custGeom>
              <a:rect b="b" l="l" r="r" t="t"/>
              <a:pathLst>
                <a:path extrusionOk="0" h="5393" w="2820">
                  <a:moveTo>
                    <a:pt x="400" y="1"/>
                  </a:moveTo>
                  <a:cubicBezTo>
                    <a:pt x="378" y="1"/>
                    <a:pt x="349" y="13"/>
                    <a:pt x="309" y="45"/>
                  </a:cubicBezTo>
                  <a:cubicBezTo>
                    <a:pt x="187" y="137"/>
                    <a:pt x="1" y="182"/>
                    <a:pt x="111" y="413"/>
                  </a:cubicBezTo>
                  <a:cubicBezTo>
                    <a:pt x="891" y="2036"/>
                    <a:pt x="1665" y="3660"/>
                    <a:pt x="2434" y="5288"/>
                  </a:cubicBezTo>
                  <a:cubicBezTo>
                    <a:pt x="2465" y="5355"/>
                    <a:pt x="2488" y="5393"/>
                    <a:pt x="2525" y="5393"/>
                  </a:cubicBezTo>
                  <a:cubicBezTo>
                    <a:pt x="2547" y="5393"/>
                    <a:pt x="2574" y="5380"/>
                    <a:pt x="2612" y="5352"/>
                  </a:cubicBezTo>
                  <a:cubicBezTo>
                    <a:pt x="2676" y="5303"/>
                    <a:pt x="2752" y="5268"/>
                    <a:pt x="2820" y="5228"/>
                  </a:cubicBezTo>
                  <a:cubicBezTo>
                    <a:pt x="2782" y="5166"/>
                    <a:pt x="2766" y="5146"/>
                    <a:pt x="2756" y="5124"/>
                  </a:cubicBezTo>
                  <a:cubicBezTo>
                    <a:pt x="2001" y="3466"/>
                    <a:pt x="1247" y="1808"/>
                    <a:pt x="492" y="151"/>
                  </a:cubicBezTo>
                  <a:cubicBezTo>
                    <a:pt x="467" y="94"/>
                    <a:pt x="460" y="1"/>
                    <a:pt x="4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6"/>
            <p:cNvSpPr/>
            <p:nvPr/>
          </p:nvSpPr>
          <p:spPr>
            <a:xfrm>
              <a:off x="3885600" y="3824875"/>
              <a:ext cx="72000" cy="134625"/>
            </a:xfrm>
            <a:custGeom>
              <a:rect b="b" l="l" r="r" t="t"/>
              <a:pathLst>
                <a:path extrusionOk="0" h="5385" w="2880">
                  <a:moveTo>
                    <a:pt x="2447" y="0"/>
                  </a:moveTo>
                  <a:cubicBezTo>
                    <a:pt x="2347" y="0"/>
                    <a:pt x="2352" y="168"/>
                    <a:pt x="2325" y="224"/>
                  </a:cubicBezTo>
                  <a:cubicBezTo>
                    <a:pt x="1581" y="1833"/>
                    <a:pt x="855" y="3450"/>
                    <a:pt x="113" y="5061"/>
                  </a:cubicBezTo>
                  <a:cubicBezTo>
                    <a:pt x="0" y="5302"/>
                    <a:pt x="171" y="5310"/>
                    <a:pt x="336" y="5385"/>
                  </a:cubicBezTo>
                  <a:cubicBezTo>
                    <a:pt x="356" y="5364"/>
                    <a:pt x="397" y="5334"/>
                    <a:pt x="414" y="5292"/>
                  </a:cubicBezTo>
                  <a:cubicBezTo>
                    <a:pt x="1193" y="3657"/>
                    <a:pt x="1969" y="2019"/>
                    <a:pt x="2753" y="387"/>
                  </a:cubicBezTo>
                  <a:cubicBezTo>
                    <a:pt x="2879" y="126"/>
                    <a:pt x="2652" y="98"/>
                    <a:pt x="2535" y="30"/>
                  </a:cubicBezTo>
                  <a:cubicBezTo>
                    <a:pt x="2499" y="9"/>
                    <a:pt x="2470" y="0"/>
                    <a:pt x="24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6"/>
            <p:cNvSpPr/>
            <p:nvPr/>
          </p:nvSpPr>
          <p:spPr>
            <a:xfrm>
              <a:off x="3633900" y="3945600"/>
              <a:ext cx="138050" cy="67875"/>
            </a:xfrm>
            <a:custGeom>
              <a:rect b="b" l="l" r="r" t="t"/>
              <a:pathLst>
                <a:path extrusionOk="0" h="2715" w="5522">
                  <a:moveTo>
                    <a:pt x="378" y="1"/>
                  </a:moveTo>
                  <a:cubicBezTo>
                    <a:pt x="254" y="1"/>
                    <a:pt x="229" y="144"/>
                    <a:pt x="164" y="227"/>
                  </a:cubicBezTo>
                  <a:cubicBezTo>
                    <a:pt x="0" y="435"/>
                    <a:pt x="256" y="418"/>
                    <a:pt x="318" y="445"/>
                  </a:cubicBezTo>
                  <a:cubicBezTo>
                    <a:pt x="1938" y="1194"/>
                    <a:pt x="3568" y="1926"/>
                    <a:pt x="5187" y="2678"/>
                  </a:cubicBezTo>
                  <a:cubicBezTo>
                    <a:pt x="5242" y="2703"/>
                    <a:pt x="5283" y="2714"/>
                    <a:pt x="5316" y="2714"/>
                  </a:cubicBezTo>
                  <a:cubicBezTo>
                    <a:pt x="5445" y="2714"/>
                    <a:pt x="5435" y="2549"/>
                    <a:pt x="5522" y="2457"/>
                  </a:cubicBezTo>
                  <a:cubicBezTo>
                    <a:pt x="5480" y="2426"/>
                    <a:pt x="5445" y="2389"/>
                    <a:pt x="5403" y="2370"/>
                  </a:cubicBezTo>
                  <a:cubicBezTo>
                    <a:pt x="3768" y="1591"/>
                    <a:pt x="2131" y="816"/>
                    <a:pt x="498" y="33"/>
                  </a:cubicBezTo>
                  <a:cubicBezTo>
                    <a:pt x="450" y="10"/>
                    <a:pt x="411" y="1"/>
                    <a:pt x="3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6"/>
            <p:cNvSpPr/>
            <p:nvPr/>
          </p:nvSpPr>
          <p:spPr>
            <a:xfrm>
              <a:off x="3939825" y="3945550"/>
              <a:ext cx="138250" cy="68375"/>
            </a:xfrm>
            <a:custGeom>
              <a:rect b="b" l="l" r="r" t="t"/>
              <a:pathLst>
                <a:path extrusionOk="0" h="2735" w="5530">
                  <a:moveTo>
                    <a:pt x="5159" y="0"/>
                  </a:moveTo>
                  <a:cubicBezTo>
                    <a:pt x="5119" y="0"/>
                    <a:pt x="5072" y="12"/>
                    <a:pt x="5017" y="39"/>
                  </a:cubicBezTo>
                  <a:cubicBezTo>
                    <a:pt x="3406" y="813"/>
                    <a:pt x="1793" y="1584"/>
                    <a:pt x="180" y="2353"/>
                  </a:cubicBezTo>
                  <a:cubicBezTo>
                    <a:pt x="103" y="2391"/>
                    <a:pt x="1" y="2402"/>
                    <a:pt x="92" y="2526"/>
                  </a:cubicBezTo>
                  <a:cubicBezTo>
                    <a:pt x="144" y="2595"/>
                    <a:pt x="178" y="2677"/>
                    <a:pt x="211" y="2734"/>
                  </a:cubicBezTo>
                  <a:cubicBezTo>
                    <a:pt x="297" y="2703"/>
                    <a:pt x="344" y="2691"/>
                    <a:pt x="387" y="2670"/>
                  </a:cubicBezTo>
                  <a:cubicBezTo>
                    <a:pt x="2002" y="1936"/>
                    <a:pt x="3616" y="1205"/>
                    <a:pt x="5225" y="460"/>
                  </a:cubicBezTo>
                  <a:cubicBezTo>
                    <a:pt x="5291" y="430"/>
                    <a:pt x="5529" y="455"/>
                    <a:pt x="5416" y="247"/>
                  </a:cubicBezTo>
                  <a:cubicBezTo>
                    <a:pt x="5354" y="131"/>
                    <a:pt x="5294" y="0"/>
                    <a:pt x="51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6"/>
            <p:cNvSpPr/>
            <p:nvPr/>
          </p:nvSpPr>
          <p:spPr>
            <a:xfrm>
              <a:off x="3634775" y="4075700"/>
              <a:ext cx="136650" cy="67325"/>
            </a:xfrm>
            <a:custGeom>
              <a:rect b="b" l="l" r="r" t="t"/>
              <a:pathLst>
                <a:path extrusionOk="0" h="2693" w="5466">
                  <a:moveTo>
                    <a:pt x="5267" y="0"/>
                  </a:moveTo>
                  <a:cubicBezTo>
                    <a:pt x="5227" y="0"/>
                    <a:pt x="5179" y="13"/>
                    <a:pt x="5117" y="42"/>
                  </a:cubicBezTo>
                  <a:cubicBezTo>
                    <a:pt x="3529" y="777"/>
                    <a:pt x="1933" y="1491"/>
                    <a:pt x="347" y="2227"/>
                  </a:cubicBezTo>
                  <a:cubicBezTo>
                    <a:pt x="274" y="2260"/>
                    <a:pt x="0" y="2220"/>
                    <a:pt x="124" y="2481"/>
                  </a:cubicBezTo>
                  <a:cubicBezTo>
                    <a:pt x="191" y="2622"/>
                    <a:pt x="270" y="2693"/>
                    <a:pt x="380" y="2693"/>
                  </a:cubicBezTo>
                  <a:cubicBezTo>
                    <a:pt x="434" y="2693"/>
                    <a:pt x="495" y="2676"/>
                    <a:pt x="567" y="2642"/>
                  </a:cubicBezTo>
                  <a:cubicBezTo>
                    <a:pt x="2147" y="1884"/>
                    <a:pt x="3729" y="1133"/>
                    <a:pt x="5309" y="379"/>
                  </a:cubicBezTo>
                  <a:cubicBezTo>
                    <a:pt x="5373" y="349"/>
                    <a:pt x="5426" y="293"/>
                    <a:pt x="5466" y="262"/>
                  </a:cubicBezTo>
                  <a:cubicBezTo>
                    <a:pt x="5416" y="115"/>
                    <a:pt x="5384" y="0"/>
                    <a:pt x="52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6"/>
            <p:cNvSpPr/>
            <p:nvPr/>
          </p:nvSpPr>
          <p:spPr>
            <a:xfrm>
              <a:off x="3939825" y="4074875"/>
              <a:ext cx="138475" cy="68450"/>
            </a:xfrm>
            <a:custGeom>
              <a:rect b="b" l="l" r="r" t="t"/>
              <a:pathLst>
                <a:path extrusionOk="0" h="2738" w="5539">
                  <a:moveTo>
                    <a:pt x="213" y="0"/>
                  </a:moveTo>
                  <a:cubicBezTo>
                    <a:pt x="186" y="53"/>
                    <a:pt x="152" y="121"/>
                    <a:pt x="114" y="183"/>
                  </a:cubicBezTo>
                  <a:cubicBezTo>
                    <a:pt x="70" y="258"/>
                    <a:pt x="1" y="301"/>
                    <a:pt x="149" y="370"/>
                  </a:cubicBezTo>
                  <a:cubicBezTo>
                    <a:pt x="1800" y="1140"/>
                    <a:pt x="3448" y="1917"/>
                    <a:pt x="5094" y="2703"/>
                  </a:cubicBezTo>
                  <a:cubicBezTo>
                    <a:pt x="5144" y="2727"/>
                    <a:pt x="5184" y="2737"/>
                    <a:pt x="5217" y="2737"/>
                  </a:cubicBezTo>
                  <a:cubicBezTo>
                    <a:pt x="5355" y="2737"/>
                    <a:pt x="5356" y="2555"/>
                    <a:pt x="5413" y="2483"/>
                  </a:cubicBezTo>
                  <a:cubicBezTo>
                    <a:pt x="5538" y="2322"/>
                    <a:pt x="5321" y="2327"/>
                    <a:pt x="5255" y="2296"/>
                  </a:cubicBezTo>
                  <a:cubicBezTo>
                    <a:pt x="4219" y="1804"/>
                    <a:pt x="3179" y="1315"/>
                    <a:pt x="2135" y="839"/>
                  </a:cubicBezTo>
                  <a:cubicBezTo>
                    <a:pt x="1511" y="554"/>
                    <a:pt x="877" y="289"/>
                    <a:pt x="2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6"/>
            <p:cNvSpPr/>
            <p:nvPr/>
          </p:nvSpPr>
          <p:spPr>
            <a:xfrm>
              <a:off x="3755225" y="4129350"/>
              <a:ext cx="70775" cy="134825"/>
            </a:xfrm>
            <a:custGeom>
              <a:rect b="b" l="l" r="r" t="t"/>
              <a:pathLst>
                <a:path extrusionOk="0" h="5393" w="2831">
                  <a:moveTo>
                    <a:pt x="2542" y="1"/>
                  </a:moveTo>
                  <a:cubicBezTo>
                    <a:pt x="2516" y="1"/>
                    <a:pt x="2490" y="23"/>
                    <a:pt x="2459" y="91"/>
                  </a:cubicBezTo>
                  <a:cubicBezTo>
                    <a:pt x="1689" y="1743"/>
                    <a:pt x="912" y="3391"/>
                    <a:pt x="127" y="5037"/>
                  </a:cubicBezTo>
                  <a:cubicBezTo>
                    <a:pt x="0" y="5301"/>
                    <a:pt x="260" y="5284"/>
                    <a:pt x="348" y="5353"/>
                  </a:cubicBezTo>
                  <a:cubicBezTo>
                    <a:pt x="383" y="5381"/>
                    <a:pt x="411" y="5392"/>
                    <a:pt x="432" y="5392"/>
                  </a:cubicBezTo>
                  <a:cubicBezTo>
                    <a:pt x="509" y="5392"/>
                    <a:pt x="510" y="5247"/>
                    <a:pt x="535" y="5196"/>
                  </a:cubicBezTo>
                  <a:cubicBezTo>
                    <a:pt x="1028" y="4158"/>
                    <a:pt x="1516" y="3120"/>
                    <a:pt x="1992" y="2076"/>
                  </a:cubicBezTo>
                  <a:cubicBezTo>
                    <a:pt x="2279" y="1451"/>
                    <a:pt x="2542" y="818"/>
                    <a:pt x="2831" y="154"/>
                  </a:cubicBezTo>
                  <a:cubicBezTo>
                    <a:pt x="2778" y="126"/>
                    <a:pt x="2709" y="93"/>
                    <a:pt x="2644" y="55"/>
                  </a:cubicBezTo>
                  <a:cubicBezTo>
                    <a:pt x="2604" y="31"/>
                    <a:pt x="2573" y="1"/>
                    <a:pt x="25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6"/>
            <p:cNvSpPr/>
            <p:nvPr/>
          </p:nvSpPr>
          <p:spPr>
            <a:xfrm>
              <a:off x="3884950" y="4128825"/>
              <a:ext cx="71375" cy="134625"/>
            </a:xfrm>
            <a:custGeom>
              <a:rect b="b" l="l" r="r" t="t"/>
              <a:pathLst>
                <a:path extrusionOk="0" h="5385" w="2855">
                  <a:moveTo>
                    <a:pt x="378" y="0"/>
                  </a:moveTo>
                  <a:cubicBezTo>
                    <a:pt x="247" y="106"/>
                    <a:pt x="1" y="62"/>
                    <a:pt x="140" y="353"/>
                  </a:cubicBezTo>
                  <a:cubicBezTo>
                    <a:pt x="875" y="1927"/>
                    <a:pt x="1587" y="3512"/>
                    <a:pt x="2320" y="5086"/>
                  </a:cubicBezTo>
                  <a:cubicBezTo>
                    <a:pt x="2361" y="5171"/>
                    <a:pt x="2325" y="5384"/>
                    <a:pt x="2480" y="5384"/>
                  </a:cubicBezTo>
                  <a:cubicBezTo>
                    <a:pt x="2511" y="5384"/>
                    <a:pt x="2550" y="5376"/>
                    <a:pt x="2598" y="5356"/>
                  </a:cubicBezTo>
                  <a:cubicBezTo>
                    <a:pt x="2855" y="5251"/>
                    <a:pt x="2828" y="5100"/>
                    <a:pt x="2724" y="4883"/>
                  </a:cubicBezTo>
                  <a:cubicBezTo>
                    <a:pt x="1980" y="3337"/>
                    <a:pt x="1251" y="1785"/>
                    <a:pt x="516" y="236"/>
                  </a:cubicBezTo>
                  <a:cubicBezTo>
                    <a:pt x="476" y="155"/>
                    <a:pt x="425" y="80"/>
                    <a:pt x="3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6"/>
            <p:cNvSpPr/>
            <p:nvPr/>
          </p:nvSpPr>
          <p:spPr>
            <a:xfrm>
              <a:off x="3411350" y="4196100"/>
              <a:ext cx="102300" cy="51100"/>
            </a:xfrm>
            <a:custGeom>
              <a:rect b="b" l="l" r="r" t="t"/>
              <a:pathLst>
                <a:path extrusionOk="0" h="2044" w="4092">
                  <a:moveTo>
                    <a:pt x="3834" y="1"/>
                  </a:moveTo>
                  <a:cubicBezTo>
                    <a:pt x="3806" y="1"/>
                    <a:pt x="3771" y="11"/>
                    <a:pt x="3724" y="33"/>
                  </a:cubicBezTo>
                  <a:cubicBezTo>
                    <a:pt x="2545" y="591"/>
                    <a:pt x="1362" y="1141"/>
                    <a:pt x="179" y="1692"/>
                  </a:cubicBezTo>
                  <a:cubicBezTo>
                    <a:pt x="81" y="1738"/>
                    <a:pt x="0" y="1774"/>
                    <a:pt x="93" y="1898"/>
                  </a:cubicBezTo>
                  <a:cubicBezTo>
                    <a:pt x="122" y="1937"/>
                    <a:pt x="127" y="1995"/>
                    <a:pt x="143" y="2044"/>
                  </a:cubicBezTo>
                  <a:cubicBezTo>
                    <a:pt x="199" y="2018"/>
                    <a:pt x="222" y="2007"/>
                    <a:pt x="244" y="1998"/>
                  </a:cubicBezTo>
                  <a:cubicBezTo>
                    <a:pt x="1465" y="1446"/>
                    <a:pt x="2685" y="889"/>
                    <a:pt x="3912" y="349"/>
                  </a:cubicBezTo>
                  <a:cubicBezTo>
                    <a:pt x="4092" y="271"/>
                    <a:pt x="3975" y="224"/>
                    <a:pt x="3948" y="139"/>
                  </a:cubicBezTo>
                  <a:cubicBezTo>
                    <a:pt x="3919" y="52"/>
                    <a:pt x="3895" y="1"/>
                    <a:pt x="38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6"/>
            <p:cNvSpPr/>
            <p:nvPr/>
          </p:nvSpPr>
          <p:spPr>
            <a:xfrm>
              <a:off x="3650600" y="3601650"/>
              <a:ext cx="54800" cy="98225"/>
            </a:xfrm>
            <a:custGeom>
              <a:rect b="b" l="l" r="r" t="t"/>
              <a:pathLst>
                <a:path extrusionOk="0" h="3929" w="2192">
                  <a:moveTo>
                    <a:pt x="338" y="0"/>
                  </a:moveTo>
                  <a:cubicBezTo>
                    <a:pt x="290" y="0"/>
                    <a:pt x="236" y="6"/>
                    <a:pt x="198" y="14"/>
                  </a:cubicBezTo>
                  <a:cubicBezTo>
                    <a:pt x="1" y="58"/>
                    <a:pt x="176" y="200"/>
                    <a:pt x="186" y="224"/>
                  </a:cubicBezTo>
                  <a:cubicBezTo>
                    <a:pt x="717" y="1417"/>
                    <a:pt x="1260" y="2603"/>
                    <a:pt x="1804" y="3789"/>
                  </a:cubicBezTo>
                  <a:cubicBezTo>
                    <a:pt x="1830" y="3849"/>
                    <a:pt x="1848" y="3928"/>
                    <a:pt x="1904" y="3928"/>
                  </a:cubicBezTo>
                  <a:cubicBezTo>
                    <a:pt x="1928" y="3928"/>
                    <a:pt x="1959" y="3913"/>
                    <a:pt x="2000" y="3876"/>
                  </a:cubicBezTo>
                  <a:cubicBezTo>
                    <a:pt x="2058" y="3823"/>
                    <a:pt x="2132" y="3786"/>
                    <a:pt x="2192" y="3745"/>
                  </a:cubicBezTo>
                  <a:cubicBezTo>
                    <a:pt x="1596" y="2474"/>
                    <a:pt x="1023" y="1247"/>
                    <a:pt x="440" y="24"/>
                  </a:cubicBezTo>
                  <a:cubicBezTo>
                    <a:pt x="431" y="7"/>
                    <a:pt x="388" y="0"/>
                    <a:pt x="3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6"/>
            <p:cNvSpPr/>
            <p:nvPr/>
          </p:nvSpPr>
          <p:spPr>
            <a:xfrm>
              <a:off x="4200200" y="3842100"/>
              <a:ext cx="99425" cy="50650"/>
            </a:xfrm>
            <a:custGeom>
              <a:rect b="b" l="l" r="r" t="t"/>
              <a:pathLst>
                <a:path extrusionOk="0" h="2026" w="3977">
                  <a:moveTo>
                    <a:pt x="3861" y="0"/>
                  </a:moveTo>
                  <a:cubicBezTo>
                    <a:pt x="3828" y="0"/>
                    <a:pt x="3788" y="13"/>
                    <a:pt x="3742" y="35"/>
                  </a:cubicBezTo>
                  <a:cubicBezTo>
                    <a:pt x="2554" y="576"/>
                    <a:pt x="1368" y="1116"/>
                    <a:pt x="179" y="1657"/>
                  </a:cubicBezTo>
                  <a:cubicBezTo>
                    <a:pt x="72" y="1705"/>
                    <a:pt x="1" y="1724"/>
                    <a:pt x="92" y="1887"/>
                  </a:cubicBezTo>
                  <a:cubicBezTo>
                    <a:pt x="146" y="1983"/>
                    <a:pt x="183" y="2025"/>
                    <a:pt x="241" y="2025"/>
                  </a:cubicBezTo>
                  <a:cubicBezTo>
                    <a:pt x="271" y="2025"/>
                    <a:pt x="307" y="2014"/>
                    <a:pt x="354" y="1992"/>
                  </a:cubicBezTo>
                  <a:cubicBezTo>
                    <a:pt x="1502" y="1451"/>
                    <a:pt x="2652" y="913"/>
                    <a:pt x="3800" y="372"/>
                  </a:cubicBezTo>
                  <a:cubicBezTo>
                    <a:pt x="3878" y="336"/>
                    <a:pt x="3944" y="273"/>
                    <a:pt x="3960" y="261"/>
                  </a:cubicBezTo>
                  <a:cubicBezTo>
                    <a:pt x="3977" y="69"/>
                    <a:pt x="3938" y="0"/>
                    <a:pt x="38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6"/>
            <p:cNvSpPr/>
            <p:nvPr/>
          </p:nvSpPr>
          <p:spPr>
            <a:xfrm>
              <a:off x="3412275" y="3841150"/>
              <a:ext cx="99550" cy="51625"/>
            </a:xfrm>
            <a:custGeom>
              <a:rect b="b" l="l" r="r" t="t"/>
              <a:pathLst>
                <a:path extrusionOk="0" h="2065" w="3982">
                  <a:moveTo>
                    <a:pt x="165" y="1"/>
                  </a:moveTo>
                  <a:cubicBezTo>
                    <a:pt x="125" y="1"/>
                    <a:pt x="85" y="30"/>
                    <a:pt x="56" y="121"/>
                  </a:cubicBezTo>
                  <a:cubicBezTo>
                    <a:pt x="1" y="296"/>
                    <a:pt x="63" y="337"/>
                    <a:pt x="200" y="402"/>
                  </a:cubicBezTo>
                  <a:cubicBezTo>
                    <a:pt x="1350" y="939"/>
                    <a:pt x="2498" y="1480"/>
                    <a:pt x="3642" y="2030"/>
                  </a:cubicBezTo>
                  <a:cubicBezTo>
                    <a:pt x="3692" y="2054"/>
                    <a:pt x="3733" y="2064"/>
                    <a:pt x="3767" y="2064"/>
                  </a:cubicBezTo>
                  <a:cubicBezTo>
                    <a:pt x="3884" y="2064"/>
                    <a:pt x="3917" y="1936"/>
                    <a:pt x="3982" y="1803"/>
                  </a:cubicBezTo>
                  <a:cubicBezTo>
                    <a:pt x="3925" y="1762"/>
                    <a:pt x="3864" y="1698"/>
                    <a:pt x="3790" y="1665"/>
                  </a:cubicBezTo>
                  <a:cubicBezTo>
                    <a:pt x="2637" y="1135"/>
                    <a:pt x="1483" y="608"/>
                    <a:pt x="321" y="96"/>
                  </a:cubicBezTo>
                  <a:cubicBezTo>
                    <a:pt x="305" y="89"/>
                    <a:pt x="234" y="1"/>
                    <a:pt x="1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6"/>
            <p:cNvSpPr/>
            <p:nvPr/>
          </p:nvSpPr>
          <p:spPr>
            <a:xfrm>
              <a:off x="4005725" y="3601225"/>
              <a:ext cx="56825" cy="99350"/>
            </a:xfrm>
            <a:custGeom>
              <a:rect b="b" l="l" r="r" t="t"/>
              <a:pathLst>
                <a:path extrusionOk="0" h="3974" w="2273">
                  <a:moveTo>
                    <a:pt x="1931" y="1"/>
                  </a:moveTo>
                  <a:cubicBezTo>
                    <a:pt x="1861" y="1"/>
                    <a:pt x="1815" y="41"/>
                    <a:pt x="1764" y="153"/>
                  </a:cubicBezTo>
                  <a:cubicBezTo>
                    <a:pt x="1231" y="1317"/>
                    <a:pt x="685" y="2475"/>
                    <a:pt x="128" y="3629"/>
                  </a:cubicBezTo>
                  <a:cubicBezTo>
                    <a:pt x="1" y="3894"/>
                    <a:pt x="262" y="3842"/>
                    <a:pt x="355" y="3973"/>
                  </a:cubicBezTo>
                  <a:cubicBezTo>
                    <a:pt x="398" y="3903"/>
                    <a:pt x="440" y="3852"/>
                    <a:pt x="469" y="3795"/>
                  </a:cubicBezTo>
                  <a:cubicBezTo>
                    <a:pt x="1010" y="2620"/>
                    <a:pt x="1551" y="1445"/>
                    <a:pt x="2074" y="263"/>
                  </a:cubicBezTo>
                  <a:cubicBezTo>
                    <a:pt x="2085" y="240"/>
                    <a:pt x="2273" y="88"/>
                    <a:pt x="2051" y="24"/>
                  </a:cubicBezTo>
                  <a:cubicBezTo>
                    <a:pt x="2004" y="10"/>
                    <a:pt x="1965" y="1"/>
                    <a:pt x="19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6"/>
            <p:cNvSpPr/>
            <p:nvPr/>
          </p:nvSpPr>
          <p:spPr>
            <a:xfrm>
              <a:off x="4200375" y="4196000"/>
              <a:ext cx="99750" cy="50850"/>
            </a:xfrm>
            <a:custGeom>
              <a:rect b="b" l="l" r="r" t="t"/>
              <a:pathLst>
                <a:path extrusionOk="0" h="2034" w="3990">
                  <a:moveTo>
                    <a:pt x="206" y="1"/>
                  </a:moveTo>
                  <a:cubicBezTo>
                    <a:pt x="133" y="1"/>
                    <a:pt x="131" y="95"/>
                    <a:pt x="91" y="152"/>
                  </a:cubicBezTo>
                  <a:cubicBezTo>
                    <a:pt x="13" y="259"/>
                    <a:pt x="1" y="296"/>
                    <a:pt x="143" y="358"/>
                  </a:cubicBezTo>
                  <a:cubicBezTo>
                    <a:pt x="1358" y="899"/>
                    <a:pt x="2569" y="1446"/>
                    <a:pt x="3774" y="2004"/>
                  </a:cubicBezTo>
                  <a:cubicBezTo>
                    <a:pt x="3819" y="2025"/>
                    <a:pt x="3852" y="2034"/>
                    <a:pt x="3876" y="2034"/>
                  </a:cubicBezTo>
                  <a:cubicBezTo>
                    <a:pt x="3969" y="2034"/>
                    <a:pt x="3940" y="1906"/>
                    <a:pt x="3989" y="1814"/>
                  </a:cubicBezTo>
                  <a:cubicBezTo>
                    <a:pt x="3975" y="1794"/>
                    <a:pt x="3957" y="1738"/>
                    <a:pt x="3918" y="1719"/>
                  </a:cubicBezTo>
                  <a:cubicBezTo>
                    <a:pt x="2705" y="1151"/>
                    <a:pt x="1487" y="584"/>
                    <a:pt x="271" y="18"/>
                  </a:cubicBezTo>
                  <a:cubicBezTo>
                    <a:pt x="244" y="6"/>
                    <a:pt x="223" y="1"/>
                    <a:pt x="2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6"/>
            <p:cNvSpPr/>
            <p:nvPr/>
          </p:nvSpPr>
          <p:spPr>
            <a:xfrm>
              <a:off x="3649725" y="4388975"/>
              <a:ext cx="55625" cy="98725"/>
            </a:xfrm>
            <a:custGeom>
              <a:rect b="b" l="l" r="r" t="t"/>
              <a:pathLst>
                <a:path extrusionOk="0" h="3949" w="2225">
                  <a:moveTo>
                    <a:pt x="1922" y="0"/>
                  </a:moveTo>
                  <a:cubicBezTo>
                    <a:pt x="1842" y="0"/>
                    <a:pt x="1843" y="126"/>
                    <a:pt x="1823" y="169"/>
                  </a:cubicBezTo>
                  <a:cubicBezTo>
                    <a:pt x="1281" y="1331"/>
                    <a:pt x="747" y="2495"/>
                    <a:pt x="229" y="3666"/>
                  </a:cubicBezTo>
                  <a:cubicBezTo>
                    <a:pt x="221" y="3686"/>
                    <a:pt x="1" y="3852"/>
                    <a:pt x="261" y="3930"/>
                  </a:cubicBezTo>
                  <a:cubicBezTo>
                    <a:pt x="304" y="3943"/>
                    <a:pt x="338" y="3949"/>
                    <a:pt x="366" y="3949"/>
                  </a:cubicBezTo>
                  <a:cubicBezTo>
                    <a:pt x="464" y="3949"/>
                    <a:pt x="494" y="3880"/>
                    <a:pt x="541" y="3781"/>
                  </a:cubicBezTo>
                  <a:cubicBezTo>
                    <a:pt x="814" y="3202"/>
                    <a:pt x="1097" y="2626"/>
                    <a:pt x="1369" y="2045"/>
                  </a:cubicBezTo>
                  <a:cubicBezTo>
                    <a:pt x="1654" y="1432"/>
                    <a:pt x="1932" y="816"/>
                    <a:pt x="2225" y="177"/>
                  </a:cubicBezTo>
                  <a:cubicBezTo>
                    <a:pt x="2162" y="136"/>
                    <a:pt x="2086" y="85"/>
                    <a:pt x="2008" y="33"/>
                  </a:cubicBezTo>
                  <a:cubicBezTo>
                    <a:pt x="1972" y="10"/>
                    <a:pt x="1944" y="0"/>
                    <a:pt x="19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6"/>
            <p:cNvSpPr/>
            <p:nvPr/>
          </p:nvSpPr>
          <p:spPr>
            <a:xfrm>
              <a:off x="4005600" y="4387675"/>
              <a:ext cx="56850" cy="100075"/>
            </a:xfrm>
            <a:custGeom>
              <a:rect b="b" l="l" r="r" t="t"/>
              <a:pathLst>
                <a:path extrusionOk="0" h="4003" w="2274">
                  <a:moveTo>
                    <a:pt x="342" y="1"/>
                  </a:moveTo>
                  <a:cubicBezTo>
                    <a:pt x="286" y="169"/>
                    <a:pt x="0" y="98"/>
                    <a:pt x="131" y="370"/>
                  </a:cubicBezTo>
                  <a:cubicBezTo>
                    <a:pt x="686" y="1523"/>
                    <a:pt x="1232" y="2682"/>
                    <a:pt x="1767" y="3846"/>
                  </a:cubicBezTo>
                  <a:cubicBezTo>
                    <a:pt x="1818" y="3956"/>
                    <a:pt x="1861" y="4003"/>
                    <a:pt x="1934" y="4003"/>
                  </a:cubicBezTo>
                  <a:cubicBezTo>
                    <a:pt x="1967" y="4003"/>
                    <a:pt x="2005" y="3993"/>
                    <a:pt x="2052" y="3976"/>
                  </a:cubicBezTo>
                  <a:cubicBezTo>
                    <a:pt x="2274" y="3893"/>
                    <a:pt x="2083" y="3748"/>
                    <a:pt x="2066" y="3707"/>
                  </a:cubicBezTo>
                  <a:cubicBezTo>
                    <a:pt x="1553" y="2545"/>
                    <a:pt x="1025" y="1393"/>
                    <a:pt x="496" y="240"/>
                  </a:cubicBezTo>
                  <a:cubicBezTo>
                    <a:pt x="464" y="169"/>
                    <a:pt x="412" y="107"/>
                    <a:pt x="3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6"/>
            <p:cNvSpPr/>
            <p:nvPr/>
          </p:nvSpPr>
          <p:spPr>
            <a:xfrm>
              <a:off x="3957075" y="4282800"/>
              <a:ext cx="47400" cy="85450"/>
            </a:xfrm>
            <a:custGeom>
              <a:rect b="b" l="l" r="r" t="t"/>
              <a:pathLst>
                <a:path extrusionOk="0" h="3418" w="1896">
                  <a:moveTo>
                    <a:pt x="393" y="0"/>
                  </a:moveTo>
                  <a:cubicBezTo>
                    <a:pt x="375" y="0"/>
                    <a:pt x="352" y="10"/>
                    <a:pt x="323" y="33"/>
                  </a:cubicBezTo>
                  <a:cubicBezTo>
                    <a:pt x="228" y="109"/>
                    <a:pt x="1" y="160"/>
                    <a:pt x="112" y="390"/>
                  </a:cubicBezTo>
                  <a:cubicBezTo>
                    <a:pt x="568" y="1350"/>
                    <a:pt x="1020" y="2310"/>
                    <a:pt x="1474" y="3271"/>
                  </a:cubicBezTo>
                  <a:cubicBezTo>
                    <a:pt x="1506" y="3338"/>
                    <a:pt x="1537" y="3417"/>
                    <a:pt x="1608" y="3417"/>
                  </a:cubicBezTo>
                  <a:cubicBezTo>
                    <a:pt x="1630" y="3417"/>
                    <a:pt x="1657" y="3409"/>
                    <a:pt x="1688" y="3391"/>
                  </a:cubicBezTo>
                  <a:cubicBezTo>
                    <a:pt x="1763" y="3348"/>
                    <a:pt x="1895" y="3338"/>
                    <a:pt x="1810" y="3088"/>
                  </a:cubicBezTo>
                  <a:cubicBezTo>
                    <a:pt x="1401" y="2187"/>
                    <a:pt x="950" y="1186"/>
                    <a:pt x="489" y="188"/>
                  </a:cubicBezTo>
                  <a:cubicBezTo>
                    <a:pt x="466" y="139"/>
                    <a:pt x="463" y="0"/>
                    <a:pt x="3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6"/>
            <p:cNvSpPr/>
            <p:nvPr/>
          </p:nvSpPr>
          <p:spPr>
            <a:xfrm>
              <a:off x="3707175" y="3720800"/>
              <a:ext cx="47525" cy="85175"/>
            </a:xfrm>
            <a:custGeom>
              <a:rect b="b" l="l" r="r" t="t"/>
              <a:pathLst>
                <a:path extrusionOk="0" h="3407" w="1901">
                  <a:moveTo>
                    <a:pt x="345" y="0"/>
                  </a:moveTo>
                  <a:cubicBezTo>
                    <a:pt x="311" y="0"/>
                    <a:pt x="269" y="12"/>
                    <a:pt x="214" y="40"/>
                  </a:cubicBezTo>
                  <a:cubicBezTo>
                    <a:pt x="1" y="147"/>
                    <a:pt x="118" y="247"/>
                    <a:pt x="169" y="360"/>
                  </a:cubicBezTo>
                  <a:cubicBezTo>
                    <a:pt x="593" y="1306"/>
                    <a:pt x="1020" y="2255"/>
                    <a:pt x="1450" y="3198"/>
                  </a:cubicBezTo>
                  <a:cubicBezTo>
                    <a:pt x="1484" y="3276"/>
                    <a:pt x="1556" y="3337"/>
                    <a:pt x="1611" y="3406"/>
                  </a:cubicBezTo>
                  <a:cubicBezTo>
                    <a:pt x="1718" y="3321"/>
                    <a:pt x="1826" y="3235"/>
                    <a:pt x="1900" y="3177"/>
                  </a:cubicBezTo>
                  <a:cubicBezTo>
                    <a:pt x="1857" y="3064"/>
                    <a:pt x="1843" y="3018"/>
                    <a:pt x="1823" y="2974"/>
                  </a:cubicBezTo>
                  <a:cubicBezTo>
                    <a:pt x="1390" y="2058"/>
                    <a:pt x="957" y="1141"/>
                    <a:pt x="514" y="230"/>
                  </a:cubicBezTo>
                  <a:cubicBezTo>
                    <a:pt x="474" y="151"/>
                    <a:pt x="466" y="0"/>
                    <a:pt x="34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6"/>
            <p:cNvSpPr/>
            <p:nvPr/>
          </p:nvSpPr>
          <p:spPr>
            <a:xfrm>
              <a:off x="3531475" y="3897725"/>
              <a:ext cx="87800" cy="44000"/>
            </a:xfrm>
            <a:custGeom>
              <a:rect b="b" l="l" r="r" t="t"/>
              <a:pathLst>
                <a:path extrusionOk="0" h="1760" w="3512">
                  <a:moveTo>
                    <a:pt x="227" y="0"/>
                  </a:moveTo>
                  <a:cubicBezTo>
                    <a:pt x="111" y="0"/>
                    <a:pt x="101" y="103"/>
                    <a:pt x="69" y="162"/>
                  </a:cubicBezTo>
                  <a:cubicBezTo>
                    <a:pt x="1" y="289"/>
                    <a:pt x="108" y="328"/>
                    <a:pt x="200" y="371"/>
                  </a:cubicBezTo>
                  <a:cubicBezTo>
                    <a:pt x="1149" y="820"/>
                    <a:pt x="2098" y="1269"/>
                    <a:pt x="3043" y="1726"/>
                  </a:cubicBezTo>
                  <a:cubicBezTo>
                    <a:pt x="3092" y="1749"/>
                    <a:pt x="3134" y="1759"/>
                    <a:pt x="3171" y="1759"/>
                  </a:cubicBezTo>
                  <a:cubicBezTo>
                    <a:pt x="3319" y="1759"/>
                    <a:pt x="3379" y="1600"/>
                    <a:pt x="3432" y="1514"/>
                  </a:cubicBezTo>
                  <a:cubicBezTo>
                    <a:pt x="3511" y="1380"/>
                    <a:pt x="3320" y="1380"/>
                    <a:pt x="3233" y="1339"/>
                  </a:cubicBezTo>
                  <a:cubicBezTo>
                    <a:pt x="2940" y="1195"/>
                    <a:pt x="2646" y="1050"/>
                    <a:pt x="2349" y="916"/>
                  </a:cubicBezTo>
                  <a:cubicBezTo>
                    <a:pt x="1656" y="604"/>
                    <a:pt x="961" y="299"/>
                    <a:pt x="331" y="20"/>
                  </a:cubicBezTo>
                  <a:cubicBezTo>
                    <a:pt x="289" y="6"/>
                    <a:pt x="255" y="0"/>
                    <a:pt x="2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6"/>
            <p:cNvSpPr/>
            <p:nvPr/>
          </p:nvSpPr>
          <p:spPr>
            <a:xfrm>
              <a:off x="4094975" y="3897875"/>
              <a:ext cx="85750" cy="43800"/>
            </a:xfrm>
            <a:custGeom>
              <a:rect b="b" l="l" r="r" t="t"/>
              <a:pathLst>
                <a:path extrusionOk="0" h="1752" w="3430">
                  <a:moveTo>
                    <a:pt x="3220" y="1"/>
                  </a:moveTo>
                  <a:cubicBezTo>
                    <a:pt x="3181" y="1"/>
                    <a:pt x="3132" y="14"/>
                    <a:pt x="3069" y="44"/>
                  </a:cubicBezTo>
                  <a:cubicBezTo>
                    <a:pt x="2133" y="490"/>
                    <a:pt x="1178" y="899"/>
                    <a:pt x="233" y="1326"/>
                  </a:cubicBezTo>
                  <a:cubicBezTo>
                    <a:pt x="145" y="1366"/>
                    <a:pt x="77" y="1446"/>
                    <a:pt x="1" y="1508"/>
                  </a:cubicBezTo>
                  <a:cubicBezTo>
                    <a:pt x="111" y="1576"/>
                    <a:pt x="161" y="1752"/>
                    <a:pt x="310" y="1752"/>
                  </a:cubicBezTo>
                  <a:cubicBezTo>
                    <a:pt x="346" y="1752"/>
                    <a:pt x="387" y="1742"/>
                    <a:pt x="436" y="1718"/>
                  </a:cubicBezTo>
                  <a:cubicBezTo>
                    <a:pt x="1349" y="1275"/>
                    <a:pt x="2266" y="844"/>
                    <a:pt x="3180" y="406"/>
                  </a:cubicBezTo>
                  <a:cubicBezTo>
                    <a:pt x="3271" y="361"/>
                    <a:pt x="3350" y="291"/>
                    <a:pt x="3430" y="237"/>
                  </a:cubicBezTo>
                  <a:cubicBezTo>
                    <a:pt x="3362" y="104"/>
                    <a:pt x="3328" y="1"/>
                    <a:pt x="32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6"/>
            <p:cNvSpPr/>
            <p:nvPr/>
          </p:nvSpPr>
          <p:spPr>
            <a:xfrm>
              <a:off x="3531050" y="4147300"/>
              <a:ext cx="86875" cy="44700"/>
            </a:xfrm>
            <a:custGeom>
              <a:rect b="b" l="l" r="r" t="t"/>
              <a:pathLst>
                <a:path extrusionOk="0" h="1788" w="3475">
                  <a:moveTo>
                    <a:pt x="3186" y="0"/>
                  </a:moveTo>
                  <a:cubicBezTo>
                    <a:pt x="3156" y="0"/>
                    <a:pt x="3120" y="9"/>
                    <a:pt x="3078" y="29"/>
                  </a:cubicBezTo>
                  <a:cubicBezTo>
                    <a:pt x="2119" y="484"/>
                    <a:pt x="1157" y="934"/>
                    <a:pt x="198" y="1390"/>
                  </a:cubicBezTo>
                  <a:cubicBezTo>
                    <a:pt x="114" y="1429"/>
                    <a:pt x="0" y="1478"/>
                    <a:pt x="96" y="1610"/>
                  </a:cubicBezTo>
                  <a:cubicBezTo>
                    <a:pt x="139" y="1669"/>
                    <a:pt x="185" y="1729"/>
                    <a:pt x="229" y="1787"/>
                  </a:cubicBezTo>
                  <a:cubicBezTo>
                    <a:pt x="323" y="1741"/>
                    <a:pt x="376" y="1713"/>
                    <a:pt x="431" y="1689"/>
                  </a:cubicBezTo>
                  <a:cubicBezTo>
                    <a:pt x="1377" y="1262"/>
                    <a:pt x="2325" y="837"/>
                    <a:pt x="3269" y="407"/>
                  </a:cubicBezTo>
                  <a:cubicBezTo>
                    <a:pt x="3346" y="372"/>
                    <a:pt x="3407" y="300"/>
                    <a:pt x="3475" y="245"/>
                  </a:cubicBezTo>
                  <a:cubicBezTo>
                    <a:pt x="3361" y="194"/>
                    <a:pt x="3330" y="0"/>
                    <a:pt x="31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6"/>
            <p:cNvSpPr/>
            <p:nvPr/>
          </p:nvSpPr>
          <p:spPr>
            <a:xfrm>
              <a:off x="4092100" y="4147175"/>
              <a:ext cx="88425" cy="44025"/>
            </a:xfrm>
            <a:custGeom>
              <a:rect b="b" l="l" r="r" t="t"/>
              <a:pathLst>
                <a:path extrusionOk="0" h="1761" w="3537">
                  <a:moveTo>
                    <a:pt x="387" y="0"/>
                  </a:moveTo>
                  <a:cubicBezTo>
                    <a:pt x="251" y="0"/>
                    <a:pt x="217" y="177"/>
                    <a:pt x="129" y="246"/>
                  </a:cubicBezTo>
                  <a:cubicBezTo>
                    <a:pt x="0" y="348"/>
                    <a:pt x="179" y="348"/>
                    <a:pt x="209" y="360"/>
                  </a:cubicBezTo>
                  <a:cubicBezTo>
                    <a:pt x="1207" y="818"/>
                    <a:pt x="2213" y="1257"/>
                    <a:pt x="3207" y="1724"/>
                  </a:cubicBezTo>
                  <a:cubicBezTo>
                    <a:pt x="3261" y="1749"/>
                    <a:pt x="3303" y="1760"/>
                    <a:pt x="3337" y="1760"/>
                  </a:cubicBezTo>
                  <a:cubicBezTo>
                    <a:pt x="3445" y="1760"/>
                    <a:pt x="3472" y="1649"/>
                    <a:pt x="3537" y="1542"/>
                  </a:cubicBezTo>
                  <a:cubicBezTo>
                    <a:pt x="3499" y="1498"/>
                    <a:pt x="3461" y="1423"/>
                    <a:pt x="3403" y="1396"/>
                  </a:cubicBezTo>
                  <a:cubicBezTo>
                    <a:pt x="2432" y="936"/>
                    <a:pt x="1459" y="482"/>
                    <a:pt x="487" y="26"/>
                  </a:cubicBezTo>
                  <a:cubicBezTo>
                    <a:pt x="448" y="8"/>
                    <a:pt x="415" y="0"/>
                    <a:pt x="3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6"/>
            <p:cNvSpPr/>
            <p:nvPr/>
          </p:nvSpPr>
          <p:spPr>
            <a:xfrm>
              <a:off x="3707950" y="4282175"/>
              <a:ext cx="47750" cy="86400"/>
            </a:xfrm>
            <a:custGeom>
              <a:rect b="b" l="l" r="r" t="t"/>
              <a:pathLst>
                <a:path extrusionOk="0" h="3456" w="1910">
                  <a:moveTo>
                    <a:pt x="1525" y="1"/>
                  </a:moveTo>
                  <a:cubicBezTo>
                    <a:pt x="1483" y="1"/>
                    <a:pt x="1480" y="103"/>
                    <a:pt x="1470" y="125"/>
                  </a:cubicBezTo>
                  <a:cubicBezTo>
                    <a:pt x="1014" y="1124"/>
                    <a:pt x="575" y="2130"/>
                    <a:pt x="107" y="3124"/>
                  </a:cubicBezTo>
                  <a:cubicBezTo>
                    <a:pt x="1" y="3349"/>
                    <a:pt x="147" y="3370"/>
                    <a:pt x="288" y="3455"/>
                  </a:cubicBezTo>
                  <a:cubicBezTo>
                    <a:pt x="333" y="3416"/>
                    <a:pt x="407" y="3380"/>
                    <a:pt x="434" y="3321"/>
                  </a:cubicBezTo>
                  <a:cubicBezTo>
                    <a:pt x="893" y="2350"/>
                    <a:pt x="1348" y="1377"/>
                    <a:pt x="1803" y="404"/>
                  </a:cubicBezTo>
                  <a:cubicBezTo>
                    <a:pt x="1910" y="181"/>
                    <a:pt x="1669" y="153"/>
                    <a:pt x="1585" y="47"/>
                  </a:cubicBezTo>
                  <a:cubicBezTo>
                    <a:pt x="1559" y="13"/>
                    <a:pt x="1539" y="1"/>
                    <a:pt x="15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6"/>
            <p:cNvSpPr/>
            <p:nvPr/>
          </p:nvSpPr>
          <p:spPr>
            <a:xfrm>
              <a:off x="3957075" y="3720775"/>
              <a:ext cx="47375" cy="85025"/>
            </a:xfrm>
            <a:custGeom>
              <a:rect b="b" l="l" r="r" t="t"/>
              <a:pathLst>
                <a:path extrusionOk="0" h="3401" w="1895">
                  <a:moveTo>
                    <a:pt x="1607" y="0"/>
                  </a:moveTo>
                  <a:cubicBezTo>
                    <a:pt x="1518" y="0"/>
                    <a:pt x="1496" y="108"/>
                    <a:pt x="1458" y="187"/>
                  </a:cubicBezTo>
                  <a:cubicBezTo>
                    <a:pt x="1015" y="1111"/>
                    <a:pt x="575" y="2038"/>
                    <a:pt x="123" y="2959"/>
                  </a:cubicBezTo>
                  <a:cubicBezTo>
                    <a:pt x="1" y="3206"/>
                    <a:pt x="203" y="3311"/>
                    <a:pt x="331" y="3385"/>
                  </a:cubicBezTo>
                  <a:cubicBezTo>
                    <a:pt x="351" y="3396"/>
                    <a:pt x="368" y="3401"/>
                    <a:pt x="382" y="3401"/>
                  </a:cubicBezTo>
                  <a:cubicBezTo>
                    <a:pt x="461" y="3401"/>
                    <a:pt x="472" y="3255"/>
                    <a:pt x="509" y="3181"/>
                  </a:cubicBezTo>
                  <a:cubicBezTo>
                    <a:pt x="650" y="2886"/>
                    <a:pt x="795" y="2593"/>
                    <a:pt x="929" y="2295"/>
                  </a:cubicBezTo>
                  <a:cubicBezTo>
                    <a:pt x="1241" y="1603"/>
                    <a:pt x="1546" y="907"/>
                    <a:pt x="1823" y="283"/>
                  </a:cubicBezTo>
                  <a:cubicBezTo>
                    <a:pt x="1894" y="58"/>
                    <a:pt x="1748" y="49"/>
                    <a:pt x="1679" y="18"/>
                  </a:cubicBezTo>
                  <a:cubicBezTo>
                    <a:pt x="1651" y="6"/>
                    <a:pt x="1627" y="0"/>
                    <a:pt x="160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5" name="Shape 145"/>
        <p:cNvGrpSpPr/>
        <p:nvPr/>
      </p:nvGrpSpPr>
      <p:grpSpPr>
        <a:xfrm>
          <a:off x="0" y="0"/>
          <a:ext cx="0" cy="0"/>
          <a:chOff x="0" y="0"/>
          <a:chExt cx="0" cy="0"/>
        </a:xfrm>
      </p:grpSpPr>
      <p:pic>
        <p:nvPicPr>
          <p:cNvPr id="146" name="Google Shape;146;p17"/>
          <p:cNvPicPr preferRelativeResize="0"/>
          <p:nvPr/>
        </p:nvPicPr>
        <p:blipFill>
          <a:blip r:embed="rId2">
            <a:alphaModFix amt="56000"/>
          </a:blip>
          <a:stretch>
            <a:fillRect/>
          </a:stretch>
        </p:blipFill>
        <p:spPr>
          <a:xfrm>
            <a:off x="-281575" y="-225250"/>
            <a:ext cx="9780152" cy="5594026"/>
          </a:xfrm>
          <a:prstGeom prst="rect">
            <a:avLst/>
          </a:prstGeom>
          <a:noFill/>
          <a:ln>
            <a:noFill/>
          </a:ln>
        </p:spPr>
      </p:pic>
      <p:sp>
        <p:nvSpPr>
          <p:cNvPr id="147" name="Google Shape;147;p17"/>
          <p:cNvSpPr txBox="1"/>
          <p:nvPr>
            <p:ph hasCustomPrompt="1" type="title"/>
          </p:nvPr>
        </p:nvSpPr>
        <p:spPr>
          <a:xfrm>
            <a:off x="3830375" y="1182925"/>
            <a:ext cx="1482900" cy="1256700"/>
          </a:xfrm>
          <a:prstGeom prst="rect">
            <a:avLst/>
          </a:prstGeom>
          <a:noFill/>
          <a:ln>
            <a:noFill/>
          </a:ln>
        </p:spPr>
        <p:txBody>
          <a:bodyPr anchorCtr="0" anchor="b" bIns="91425" lIns="91425" spcFirstLastPara="1" rIns="91425" wrap="square" tIns="91425">
            <a:noAutofit/>
          </a:bodyPr>
          <a:lstStyle>
            <a:lvl1pPr lvl="0" rtl="0" algn="ctr">
              <a:spcBef>
                <a:spcPts val="0"/>
              </a:spcBef>
              <a:spcAft>
                <a:spcPts val="0"/>
              </a:spcAft>
              <a:buSzPts val="6000"/>
              <a:buNone/>
              <a:defRPr sz="75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148" name="Google Shape;148;p17"/>
          <p:cNvSpPr txBox="1"/>
          <p:nvPr>
            <p:ph idx="1" type="subTitle"/>
          </p:nvPr>
        </p:nvSpPr>
        <p:spPr>
          <a:xfrm rot="237">
            <a:off x="2391900" y="3281563"/>
            <a:ext cx="4360200" cy="4581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49" name="Google Shape;149;p17"/>
          <p:cNvSpPr txBox="1"/>
          <p:nvPr>
            <p:ph idx="2" type="title"/>
          </p:nvPr>
        </p:nvSpPr>
        <p:spPr>
          <a:xfrm>
            <a:off x="2391725" y="2439625"/>
            <a:ext cx="4360200" cy="841800"/>
          </a:xfrm>
          <a:prstGeom prst="rect">
            <a:avLst/>
          </a:prstGeom>
          <a:ln cap="flat" cmpd="sng" w="9525">
            <a:solidFill>
              <a:schemeClr val="dk1"/>
            </a:solidFill>
            <a:prstDash val="solid"/>
            <a:round/>
            <a:headEnd len="sm" w="sm" type="none"/>
            <a:tailEnd len="sm" w="sm" type="none"/>
          </a:ln>
        </p:spPr>
        <p:txBody>
          <a:bodyPr anchorCtr="0" anchor="b" bIns="91425" lIns="91425" spcFirstLastPara="1" rIns="91425" wrap="square" tIns="91425">
            <a:noAutofit/>
          </a:bodyPr>
          <a:lstStyle>
            <a:lvl1pPr lvl="0" rtl="0" algn="ctr">
              <a:spcBef>
                <a:spcPts val="0"/>
              </a:spcBef>
              <a:spcAft>
                <a:spcPts val="0"/>
              </a:spcAft>
              <a:buSzPts val="3600"/>
              <a:buNone/>
              <a:defRPr sz="43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grpSp>
        <p:nvGrpSpPr>
          <p:cNvPr id="150" name="Google Shape;150;p17"/>
          <p:cNvGrpSpPr/>
          <p:nvPr/>
        </p:nvGrpSpPr>
        <p:grpSpPr>
          <a:xfrm>
            <a:off x="0" y="10"/>
            <a:ext cx="617719" cy="617655"/>
            <a:chOff x="3248075" y="3436175"/>
            <a:chExt cx="1216700" cy="1216575"/>
          </a:xfrm>
        </p:grpSpPr>
        <p:sp>
          <p:nvSpPr>
            <p:cNvPr id="151" name="Google Shape;151;p17"/>
            <p:cNvSpPr/>
            <p:nvPr/>
          </p:nvSpPr>
          <p:spPr>
            <a:xfrm>
              <a:off x="3915900" y="4105500"/>
              <a:ext cx="344675" cy="341250"/>
            </a:xfrm>
            <a:custGeom>
              <a:rect b="b" l="l" r="r" t="t"/>
              <a:pathLst>
                <a:path extrusionOk="0" h="13650" w="13787">
                  <a:moveTo>
                    <a:pt x="395" y="0"/>
                  </a:moveTo>
                  <a:cubicBezTo>
                    <a:pt x="338" y="0"/>
                    <a:pt x="274" y="32"/>
                    <a:pt x="195" y="109"/>
                  </a:cubicBezTo>
                  <a:cubicBezTo>
                    <a:pt x="1" y="301"/>
                    <a:pt x="44" y="409"/>
                    <a:pt x="221" y="583"/>
                  </a:cubicBezTo>
                  <a:cubicBezTo>
                    <a:pt x="2109" y="2432"/>
                    <a:pt x="3989" y="4288"/>
                    <a:pt x="5869" y="6147"/>
                  </a:cubicBezTo>
                  <a:cubicBezTo>
                    <a:pt x="8347" y="8597"/>
                    <a:pt x="10822" y="11050"/>
                    <a:pt x="13302" y="13498"/>
                  </a:cubicBezTo>
                  <a:cubicBezTo>
                    <a:pt x="13372" y="13568"/>
                    <a:pt x="13473" y="13639"/>
                    <a:pt x="13566" y="13649"/>
                  </a:cubicBezTo>
                  <a:cubicBezTo>
                    <a:pt x="13568" y="13649"/>
                    <a:pt x="13570" y="13649"/>
                    <a:pt x="13572" y="13649"/>
                  </a:cubicBezTo>
                  <a:cubicBezTo>
                    <a:pt x="13634" y="13649"/>
                    <a:pt x="13707" y="13554"/>
                    <a:pt x="13786" y="13495"/>
                  </a:cubicBezTo>
                  <a:cubicBezTo>
                    <a:pt x="13535" y="13204"/>
                    <a:pt x="13333" y="12938"/>
                    <a:pt x="13097" y="12700"/>
                  </a:cubicBezTo>
                  <a:cubicBezTo>
                    <a:pt x="10615" y="10187"/>
                    <a:pt x="8131" y="7674"/>
                    <a:pt x="5640" y="5167"/>
                  </a:cubicBezTo>
                  <a:cubicBezTo>
                    <a:pt x="3979" y="3493"/>
                    <a:pt x="2305" y="1832"/>
                    <a:pt x="641" y="159"/>
                  </a:cubicBezTo>
                  <a:cubicBezTo>
                    <a:pt x="553" y="70"/>
                    <a:pt x="481" y="0"/>
                    <a:pt x="3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7"/>
            <p:cNvSpPr/>
            <p:nvPr/>
          </p:nvSpPr>
          <p:spPr>
            <a:xfrm>
              <a:off x="3449750" y="4104750"/>
              <a:ext cx="350900" cy="341200"/>
            </a:xfrm>
            <a:custGeom>
              <a:rect b="b" l="l" r="r" t="t"/>
              <a:pathLst>
                <a:path extrusionOk="0" h="13648" w="14036">
                  <a:moveTo>
                    <a:pt x="13461" y="1"/>
                  </a:moveTo>
                  <a:cubicBezTo>
                    <a:pt x="13371" y="1"/>
                    <a:pt x="13331" y="117"/>
                    <a:pt x="13279" y="170"/>
                  </a:cubicBezTo>
                  <a:cubicBezTo>
                    <a:pt x="11445" y="2020"/>
                    <a:pt x="9623" y="3883"/>
                    <a:pt x="7787" y="5729"/>
                  </a:cubicBezTo>
                  <a:cubicBezTo>
                    <a:pt x="5467" y="8060"/>
                    <a:pt x="3131" y="10370"/>
                    <a:pt x="826" y="12717"/>
                  </a:cubicBezTo>
                  <a:cubicBezTo>
                    <a:pt x="592" y="12958"/>
                    <a:pt x="0" y="13287"/>
                    <a:pt x="285" y="13572"/>
                  </a:cubicBezTo>
                  <a:cubicBezTo>
                    <a:pt x="338" y="13625"/>
                    <a:pt x="393" y="13647"/>
                    <a:pt x="449" y="13647"/>
                  </a:cubicBezTo>
                  <a:cubicBezTo>
                    <a:pt x="690" y="13647"/>
                    <a:pt x="943" y="13221"/>
                    <a:pt x="1140" y="13030"/>
                  </a:cubicBezTo>
                  <a:cubicBezTo>
                    <a:pt x="3662" y="10573"/>
                    <a:pt x="6160" y="8092"/>
                    <a:pt x="8658" y="5610"/>
                  </a:cubicBezTo>
                  <a:cubicBezTo>
                    <a:pt x="10331" y="3948"/>
                    <a:pt x="11994" y="2274"/>
                    <a:pt x="13664" y="609"/>
                  </a:cubicBezTo>
                  <a:cubicBezTo>
                    <a:pt x="13733" y="540"/>
                    <a:pt x="13831" y="500"/>
                    <a:pt x="14035" y="370"/>
                  </a:cubicBezTo>
                  <a:cubicBezTo>
                    <a:pt x="13814" y="218"/>
                    <a:pt x="13687" y="139"/>
                    <a:pt x="13572" y="49"/>
                  </a:cubicBezTo>
                  <a:cubicBezTo>
                    <a:pt x="13527" y="14"/>
                    <a:pt x="13491" y="1"/>
                    <a:pt x="1346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7"/>
            <p:cNvSpPr/>
            <p:nvPr/>
          </p:nvSpPr>
          <p:spPr>
            <a:xfrm>
              <a:off x="3449775" y="3642850"/>
              <a:ext cx="347925" cy="341325"/>
            </a:xfrm>
            <a:custGeom>
              <a:rect b="b" l="l" r="r" t="t"/>
              <a:pathLst>
                <a:path extrusionOk="0" h="13653" w="13917">
                  <a:moveTo>
                    <a:pt x="430" y="1"/>
                  </a:moveTo>
                  <a:cubicBezTo>
                    <a:pt x="380" y="1"/>
                    <a:pt x="326" y="25"/>
                    <a:pt x="266" y="83"/>
                  </a:cubicBezTo>
                  <a:cubicBezTo>
                    <a:pt x="0" y="341"/>
                    <a:pt x="531" y="635"/>
                    <a:pt x="731" y="838"/>
                  </a:cubicBezTo>
                  <a:cubicBezTo>
                    <a:pt x="4901" y="5071"/>
                    <a:pt x="9095" y="9280"/>
                    <a:pt x="13287" y="13492"/>
                  </a:cubicBezTo>
                  <a:cubicBezTo>
                    <a:pt x="13338" y="13543"/>
                    <a:pt x="13378" y="13652"/>
                    <a:pt x="13462" y="13652"/>
                  </a:cubicBezTo>
                  <a:cubicBezTo>
                    <a:pt x="13487" y="13652"/>
                    <a:pt x="13516" y="13642"/>
                    <a:pt x="13550" y="13618"/>
                  </a:cubicBezTo>
                  <a:cubicBezTo>
                    <a:pt x="13670" y="13533"/>
                    <a:pt x="13782" y="13433"/>
                    <a:pt x="13917" y="13323"/>
                  </a:cubicBezTo>
                  <a:cubicBezTo>
                    <a:pt x="13789" y="13187"/>
                    <a:pt x="13711" y="13095"/>
                    <a:pt x="13625" y="13011"/>
                  </a:cubicBezTo>
                  <a:cubicBezTo>
                    <a:pt x="9456" y="8866"/>
                    <a:pt x="5287" y="4720"/>
                    <a:pt x="1117" y="575"/>
                  </a:cubicBezTo>
                  <a:cubicBezTo>
                    <a:pt x="1098" y="557"/>
                    <a:pt x="1083" y="528"/>
                    <a:pt x="1062" y="523"/>
                  </a:cubicBezTo>
                  <a:cubicBezTo>
                    <a:pt x="798" y="461"/>
                    <a:pt x="650" y="1"/>
                    <a:pt x="4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7"/>
            <p:cNvSpPr/>
            <p:nvPr/>
          </p:nvSpPr>
          <p:spPr>
            <a:xfrm>
              <a:off x="3915000" y="3641525"/>
              <a:ext cx="345800" cy="341925"/>
            </a:xfrm>
            <a:custGeom>
              <a:rect b="b" l="l" r="r" t="t"/>
              <a:pathLst>
                <a:path extrusionOk="0" h="13677" w="13832">
                  <a:moveTo>
                    <a:pt x="13568" y="1"/>
                  </a:moveTo>
                  <a:cubicBezTo>
                    <a:pt x="13535" y="1"/>
                    <a:pt x="13495" y="19"/>
                    <a:pt x="13442" y="66"/>
                  </a:cubicBezTo>
                  <a:cubicBezTo>
                    <a:pt x="13239" y="251"/>
                    <a:pt x="13021" y="417"/>
                    <a:pt x="12827" y="610"/>
                  </a:cubicBezTo>
                  <a:cubicBezTo>
                    <a:pt x="10269" y="3137"/>
                    <a:pt x="7713" y="5666"/>
                    <a:pt x="5160" y="8200"/>
                  </a:cubicBezTo>
                  <a:cubicBezTo>
                    <a:pt x="3532" y="9819"/>
                    <a:pt x="1915" y="11449"/>
                    <a:pt x="286" y="13067"/>
                  </a:cubicBezTo>
                  <a:cubicBezTo>
                    <a:pt x="118" y="13235"/>
                    <a:pt x="1" y="13344"/>
                    <a:pt x="230" y="13566"/>
                  </a:cubicBezTo>
                  <a:cubicBezTo>
                    <a:pt x="312" y="13646"/>
                    <a:pt x="378" y="13677"/>
                    <a:pt x="435" y="13677"/>
                  </a:cubicBezTo>
                  <a:cubicBezTo>
                    <a:pt x="536" y="13677"/>
                    <a:pt x="610" y="13579"/>
                    <a:pt x="701" y="13487"/>
                  </a:cubicBezTo>
                  <a:cubicBezTo>
                    <a:pt x="4260" y="9901"/>
                    <a:pt x="7819" y="6317"/>
                    <a:pt x="11380" y="2733"/>
                  </a:cubicBezTo>
                  <a:cubicBezTo>
                    <a:pt x="11972" y="2137"/>
                    <a:pt x="12573" y="1548"/>
                    <a:pt x="13160" y="947"/>
                  </a:cubicBezTo>
                  <a:cubicBezTo>
                    <a:pt x="13384" y="717"/>
                    <a:pt x="13579" y="462"/>
                    <a:pt x="13831" y="167"/>
                  </a:cubicBezTo>
                  <a:lnTo>
                    <a:pt x="13831" y="167"/>
                  </a:lnTo>
                  <a:cubicBezTo>
                    <a:pt x="13829" y="167"/>
                    <a:pt x="13826" y="167"/>
                    <a:pt x="13823" y="167"/>
                  </a:cubicBezTo>
                  <a:cubicBezTo>
                    <a:pt x="13698" y="167"/>
                    <a:pt x="13667" y="1"/>
                    <a:pt x="1356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7"/>
            <p:cNvSpPr/>
            <p:nvPr/>
          </p:nvSpPr>
          <p:spPr>
            <a:xfrm>
              <a:off x="3848700" y="3436175"/>
              <a:ext cx="15725" cy="518175"/>
            </a:xfrm>
            <a:custGeom>
              <a:rect b="b" l="l" r="r" t="t"/>
              <a:pathLst>
                <a:path extrusionOk="0" h="20727" w="629">
                  <a:moveTo>
                    <a:pt x="322" y="0"/>
                  </a:moveTo>
                  <a:cubicBezTo>
                    <a:pt x="312" y="0"/>
                    <a:pt x="302" y="1"/>
                    <a:pt x="291" y="1"/>
                  </a:cubicBezTo>
                  <a:cubicBezTo>
                    <a:pt x="47" y="17"/>
                    <a:pt x="165" y="211"/>
                    <a:pt x="163" y="317"/>
                  </a:cubicBezTo>
                  <a:cubicBezTo>
                    <a:pt x="110" y="2621"/>
                    <a:pt x="164" y="4926"/>
                    <a:pt x="103" y="7233"/>
                  </a:cubicBezTo>
                  <a:cubicBezTo>
                    <a:pt x="20" y="10438"/>
                    <a:pt x="83" y="13647"/>
                    <a:pt x="83" y="16855"/>
                  </a:cubicBezTo>
                  <a:lnTo>
                    <a:pt x="7" y="16855"/>
                  </a:lnTo>
                  <a:cubicBezTo>
                    <a:pt x="7" y="18034"/>
                    <a:pt x="11" y="19213"/>
                    <a:pt x="3" y="20393"/>
                  </a:cubicBezTo>
                  <a:cubicBezTo>
                    <a:pt x="0" y="20601"/>
                    <a:pt x="4" y="20727"/>
                    <a:pt x="268" y="20727"/>
                  </a:cubicBezTo>
                  <a:cubicBezTo>
                    <a:pt x="275" y="20727"/>
                    <a:pt x="281" y="20727"/>
                    <a:pt x="288" y="20727"/>
                  </a:cubicBezTo>
                  <a:cubicBezTo>
                    <a:pt x="548" y="20721"/>
                    <a:pt x="621" y="20662"/>
                    <a:pt x="615" y="20395"/>
                  </a:cubicBezTo>
                  <a:cubicBezTo>
                    <a:pt x="556" y="17854"/>
                    <a:pt x="629" y="15312"/>
                    <a:pt x="551" y="12767"/>
                  </a:cubicBezTo>
                  <a:cubicBezTo>
                    <a:pt x="451" y="9423"/>
                    <a:pt x="482" y="6075"/>
                    <a:pt x="459" y="2728"/>
                  </a:cubicBezTo>
                  <a:cubicBezTo>
                    <a:pt x="453" y="1925"/>
                    <a:pt x="463" y="1122"/>
                    <a:pt x="452" y="319"/>
                  </a:cubicBezTo>
                  <a:cubicBezTo>
                    <a:pt x="451" y="209"/>
                    <a:pt x="562" y="0"/>
                    <a:pt x="3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7"/>
            <p:cNvSpPr/>
            <p:nvPr/>
          </p:nvSpPr>
          <p:spPr>
            <a:xfrm>
              <a:off x="3946325" y="4036700"/>
              <a:ext cx="518450" cy="15425"/>
            </a:xfrm>
            <a:custGeom>
              <a:rect b="b" l="l" r="r" t="t"/>
              <a:pathLst>
                <a:path extrusionOk="0" h="617" w="20738">
                  <a:moveTo>
                    <a:pt x="246" y="1"/>
                  </a:moveTo>
                  <a:cubicBezTo>
                    <a:pt x="112" y="1"/>
                    <a:pt x="8" y="37"/>
                    <a:pt x="4" y="298"/>
                  </a:cubicBezTo>
                  <a:cubicBezTo>
                    <a:pt x="1" y="576"/>
                    <a:pt x="110" y="616"/>
                    <a:pt x="257" y="616"/>
                  </a:cubicBezTo>
                  <a:cubicBezTo>
                    <a:pt x="309" y="616"/>
                    <a:pt x="366" y="610"/>
                    <a:pt x="425" y="610"/>
                  </a:cubicBezTo>
                  <a:cubicBezTo>
                    <a:pt x="2940" y="563"/>
                    <a:pt x="5458" y="617"/>
                    <a:pt x="7976" y="554"/>
                  </a:cubicBezTo>
                  <a:cubicBezTo>
                    <a:pt x="11948" y="453"/>
                    <a:pt x="15924" y="483"/>
                    <a:pt x="19898" y="458"/>
                  </a:cubicBezTo>
                  <a:cubicBezTo>
                    <a:pt x="20004" y="458"/>
                    <a:pt x="20110" y="464"/>
                    <a:pt x="20216" y="464"/>
                  </a:cubicBezTo>
                  <a:cubicBezTo>
                    <a:pt x="20286" y="464"/>
                    <a:pt x="20356" y="461"/>
                    <a:pt x="20425" y="453"/>
                  </a:cubicBezTo>
                  <a:cubicBezTo>
                    <a:pt x="20430" y="452"/>
                    <a:pt x="20435" y="452"/>
                    <a:pt x="20441" y="452"/>
                  </a:cubicBezTo>
                  <a:cubicBezTo>
                    <a:pt x="20492" y="452"/>
                    <a:pt x="20558" y="474"/>
                    <a:pt x="20613" y="474"/>
                  </a:cubicBezTo>
                  <a:cubicBezTo>
                    <a:pt x="20678" y="474"/>
                    <a:pt x="20730" y="445"/>
                    <a:pt x="20734" y="318"/>
                  </a:cubicBezTo>
                  <a:cubicBezTo>
                    <a:pt x="20738" y="171"/>
                    <a:pt x="20680" y="136"/>
                    <a:pt x="20607" y="136"/>
                  </a:cubicBezTo>
                  <a:cubicBezTo>
                    <a:pt x="20542" y="136"/>
                    <a:pt x="20466" y="164"/>
                    <a:pt x="20412" y="164"/>
                  </a:cubicBezTo>
                  <a:cubicBezTo>
                    <a:pt x="20411" y="164"/>
                    <a:pt x="20409" y="164"/>
                    <a:pt x="20408" y="164"/>
                  </a:cubicBezTo>
                  <a:cubicBezTo>
                    <a:pt x="18103" y="111"/>
                    <a:pt x="15798" y="165"/>
                    <a:pt x="13492" y="105"/>
                  </a:cubicBezTo>
                  <a:cubicBezTo>
                    <a:pt x="12216" y="71"/>
                    <a:pt x="10940" y="61"/>
                    <a:pt x="9663" y="61"/>
                  </a:cubicBezTo>
                  <a:cubicBezTo>
                    <a:pt x="7732" y="61"/>
                    <a:pt x="5801" y="84"/>
                    <a:pt x="3870" y="84"/>
                  </a:cubicBezTo>
                  <a:cubicBezTo>
                    <a:pt x="3870" y="60"/>
                    <a:pt x="3870" y="34"/>
                    <a:pt x="3871" y="6"/>
                  </a:cubicBezTo>
                  <a:lnTo>
                    <a:pt x="407" y="6"/>
                  </a:lnTo>
                  <a:cubicBezTo>
                    <a:pt x="351" y="6"/>
                    <a:pt x="296" y="1"/>
                    <a:pt x="2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7"/>
            <p:cNvSpPr/>
            <p:nvPr/>
          </p:nvSpPr>
          <p:spPr>
            <a:xfrm>
              <a:off x="3248075" y="4036800"/>
              <a:ext cx="518300" cy="15300"/>
            </a:xfrm>
            <a:custGeom>
              <a:rect b="b" l="l" r="r" t="t"/>
              <a:pathLst>
                <a:path extrusionOk="0" h="612" w="20732">
                  <a:moveTo>
                    <a:pt x="20440" y="0"/>
                  </a:moveTo>
                  <a:cubicBezTo>
                    <a:pt x="20420" y="0"/>
                    <a:pt x="20399" y="0"/>
                    <a:pt x="20377" y="1"/>
                  </a:cubicBezTo>
                  <a:cubicBezTo>
                    <a:pt x="19671" y="15"/>
                    <a:pt x="18965" y="19"/>
                    <a:pt x="18260" y="19"/>
                  </a:cubicBezTo>
                  <a:cubicBezTo>
                    <a:pt x="17507" y="19"/>
                    <a:pt x="16755" y="15"/>
                    <a:pt x="16003" y="15"/>
                  </a:cubicBezTo>
                  <a:cubicBezTo>
                    <a:pt x="14931" y="15"/>
                    <a:pt x="13859" y="23"/>
                    <a:pt x="12786" y="65"/>
                  </a:cubicBezTo>
                  <a:cubicBezTo>
                    <a:pt x="10258" y="163"/>
                    <a:pt x="7726" y="137"/>
                    <a:pt x="5194" y="153"/>
                  </a:cubicBezTo>
                  <a:cubicBezTo>
                    <a:pt x="4575" y="157"/>
                    <a:pt x="3955" y="158"/>
                    <a:pt x="3335" y="158"/>
                  </a:cubicBezTo>
                  <a:cubicBezTo>
                    <a:pt x="2762" y="158"/>
                    <a:pt x="2189" y="157"/>
                    <a:pt x="1615" y="157"/>
                  </a:cubicBezTo>
                  <a:cubicBezTo>
                    <a:pt x="1177" y="157"/>
                    <a:pt x="739" y="158"/>
                    <a:pt x="301" y="160"/>
                  </a:cubicBezTo>
                  <a:cubicBezTo>
                    <a:pt x="300" y="160"/>
                    <a:pt x="300" y="160"/>
                    <a:pt x="299" y="160"/>
                  </a:cubicBezTo>
                  <a:cubicBezTo>
                    <a:pt x="250" y="160"/>
                    <a:pt x="183" y="137"/>
                    <a:pt x="125" y="137"/>
                  </a:cubicBezTo>
                  <a:cubicBezTo>
                    <a:pt x="56" y="137"/>
                    <a:pt x="0" y="169"/>
                    <a:pt x="2" y="308"/>
                  </a:cubicBezTo>
                  <a:cubicBezTo>
                    <a:pt x="3" y="443"/>
                    <a:pt x="59" y="474"/>
                    <a:pt x="127" y="474"/>
                  </a:cubicBezTo>
                  <a:cubicBezTo>
                    <a:pt x="185" y="474"/>
                    <a:pt x="251" y="452"/>
                    <a:pt x="300" y="452"/>
                  </a:cubicBezTo>
                  <a:cubicBezTo>
                    <a:pt x="302" y="452"/>
                    <a:pt x="303" y="452"/>
                    <a:pt x="305" y="452"/>
                  </a:cubicBezTo>
                  <a:cubicBezTo>
                    <a:pt x="2622" y="504"/>
                    <a:pt x="4938" y="451"/>
                    <a:pt x="7258" y="511"/>
                  </a:cubicBezTo>
                  <a:cubicBezTo>
                    <a:pt x="8534" y="545"/>
                    <a:pt x="9810" y="555"/>
                    <a:pt x="11087" y="555"/>
                  </a:cubicBezTo>
                  <a:cubicBezTo>
                    <a:pt x="13018" y="555"/>
                    <a:pt x="14949" y="531"/>
                    <a:pt x="16880" y="531"/>
                  </a:cubicBezTo>
                  <a:lnTo>
                    <a:pt x="16880" y="607"/>
                  </a:lnTo>
                  <a:cubicBezTo>
                    <a:pt x="17463" y="607"/>
                    <a:pt x="18046" y="605"/>
                    <a:pt x="18630" y="605"/>
                  </a:cubicBezTo>
                  <a:cubicBezTo>
                    <a:pt x="19213" y="605"/>
                    <a:pt x="19797" y="607"/>
                    <a:pt x="20381" y="612"/>
                  </a:cubicBezTo>
                  <a:cubicBezTo>
                    <a:pt x="20391" y="612"/>
                    <a:pt x="20401" y="612"/>
                    <a:pt x="20410" y="612"/>
                  </a:cubicBezTo>
                  <a:cubicBezTo>
                    <a:pt x="20624" y="612"/>
                    <a:pt x="20729" y="585"/>
                    <a:pt x="20731" y="304"/>
                  </a:cubicBezTo>
                  <a:cubicBezTo>
                    <a:pt x="20732" y="33"/>
                    <a:pt x="20628" y="0"/>
                    <a:pt x="2044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7"/>
            <p:cNvSpPr/>
            <p:nvPr/>
          </p:nvSpPr>
          <p:spPr>
            <a:xfrm>
              <a:off x="3847925" y="4134500"/>
              <a:ext cx="16200" cy="518250"/>
            </a:xfrm>
            <a:custGeom>
              <a:rect b="b" l="l" r="r" t="t"/>
              <a:pathLst>
                <a:path extrusionOk="0" h="20730" w="648">
                  <a:moveTo>
                    <a:pt x="344" y="0"/>
                  </a:moveTo>
                  <a:cubicBezTo>
                    <a:pt x="343" y="0"/>
                    <a:pt x="341" y="0"/>
                    <a:pt x="340" y="0"/>
                  </a:cubicBezTo>
                  <a:cubicBezTo>
                    <a:pt x="47" y="1"/>
                    <a:pt x="29" y="118"/>
                    <a:pt x="34" y="351"/>
                  </a:cubicBezTo>
                  <a:cubicBezTo>
                    <a:pt x="87" y="2881"/>
                    <a:pt x="0" y="5410"/>
                    <a:pt x="97" y="7942"/>
                  </a:cubicBezTo>
                  <a:cubicBezTo>
                    <a:pt x="195" y="10496"/>
                    <a:pt x="168" y="13053"/>
                    <a:pt x="186" y="15610"/>
                  </a:cubicBezTo>
                  <a:cubicBezTo>
                    <a:pt x="197" y="17215"/>
                    <a:pt x="186" y="18822"/>
                    <a:pt x="194" y="20428"/>
                  </a:cubicBezTo>
                  <a:cubicBezTo>
                    <a:pt x="195" y="20534"/>
                    <a:pt x="84" y="20726"/>
                    <a:pt x="338" y="20729"/>
                  </a:cubicBezTo>
                  <a:cubicBezTo>
                    <a:pt x="340" y="20729"/>
                    <a:pt x="341" y="20729"/>
                    <a:pt x="342" y="20729"/>
                  </a:cubicBezTo>
                  <a:cubicBezTo>
                    <a:pt x="592" y="20729"/>
                    <a:pt x="483" y="20536"/>
                    <a:pt x="485" y="20431"/>
                  </a:cubicBezTo>
                  <a:cubicBezTo>
                    <a:pt x="537" y="18113"/>
                    <a:pt x="484" y="15796"/>
                    <a:pt x="545" y="13478"/>
                  </a:cubicBezTo>
                  <a:cubicBezTo>
                    <a:pt x="629" y="10271"/>
                    <a:pt x="566" y="7062"/>
                    <a:pt x="566" y="3855"/>
                  </a:cubicBezTo>
                  <a:lnTo>
                    <a:pt x="640" y="3855"/>
                  </a:lnTo>
                  <a:cubicBezTo>
                    <a:pt x="640" y="2689"/>
                    <a:pt x="635" y="1520"/>
                    <a:pt x="644" y="354"/>
                  </a:cubicBezTo>
                  <a:cubicBezTo>
                    <a:pt x="647" y="126"/>
                    <a:pt x="639" y="0"/>
                    <a:pt x="3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7"/>
            <p:cNvSpPr/>
            <p:nvPr/>
          </p:nvSpPr>
          <p:spPr>
            <a:xfrm>
              <a:off x="3755675" y="3824725"/>
              <a:ext cx="70500" cy="134825"/>
            </a:xfrm>
            <a:custGeom>
              <a:rect b="b" l="l" r="r" t="t"/>
              <a:pathLst>
                <a:path extrusionOk="0" h="5393" w="2820">
                  <a:moveTo>
                    <a:pt x="400" y="1"/>
                  </a:moveTo>
                  <a:cubicBezTo>
                    <a:pt x="378" y="1"/>
                    <a:pt x="349" y="13"/>
                    <a:pt x="309" y="45"/>
                  </a:cubicBezTo>
                  <a:cubicBezTo>
                    <a:pt x="187" y="137"/>
                    <a:pt x="1" y="182"/>
                    <a:pt x="111" y="413"/>
                  </a:cubicBezTo>
                  <a:cubicBezTo>
                    <a:pt x="891" y="2036"/>
                    <a:pt x="1665" y="3660"/>
                    <a:pt x="2434" y="5288"/>
                  </a:cubicBezTo>
                  <a:cubicBezTo>
                    <a:pt x="2465" y="5355"/>
                    <a:pt x="2488" y="5393"/>
                    <a:pt x="2525" y="5393"/>
                  </a:cubicBezTo>
                  <a:cubicBezTo>
                    <a:pt x="2547" y="5393"/>
                    <a:pt x="2574" y="5380"/>
                    <a:pt x="2612" y="5352"/>
                  </a:cubicBezTo>
                  <a:cubicBezTo>
                    <a:pt x="2676" y="5303"/>
                    <a:pt x="2752" y="5268"/>
                    <a:pt x="2820" y="5228"/>
                  </a:cubicBezTo>
                  <a:cubicBezTo>
                    <a:pt x="2782" y="5166"/>
                    <a:pt x="2766" y="5146"/>
                    <a:pt x="2756" y="5124"/>
                  </a:cubicBezTo>
                  <a:cubicBezTo>
                    <a:pt x="2001" y="3466"/>
                    <a:pt x="1247" y="1808"/>
                    <a:pt x="492" y="151"/>
                  </a:cubicBezTo>
                  <a:cubicBezTo>
                    <a:pt x="467" y="94"/>
                    <a:pt x="460" y="1"/>
                    <a:pt x="4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7"/>
            <p:cNvSpPr/>
            <p:nvPr/>
          </p:nvSpPr>
          <p:spPr>
            <a:xfrm>
              <a:off x="3885600" y="3824875"/>
              <a:ext cx="72000" cy="134625"/>
            </a:xfrm>
            <a:custGeom>
              <a:rect b="b" l="l" r="r" t="t"/>
              <a:pathLst>
                <a:path extrusionOk="0" h="5385" w="2880">
                  <a:moveTo>
                    <a:pt x="2447" y="0"/>
                  </a:moveTo>
                  <a:cubicBezTo>
                    <a:pt x="2347" y="0"/>
                    <a:pt x="2352" y="168"/>
                    <a:pt x="2325" y="224"/>
                  </a:cubicBezTo>
                  <a:cubicBezTo>
                    <a:pt x="1581" y="1833"/>
                    <a:pt x="855" y="3450"/>
                    <a:pt x="113" y="5061"/>
                  </a:cubicBezTo>
                  <a:cubicBezTo>
                    <a:pt x="0" y="5302"/>
                    <a:pt x="171" y="5310"/>
                    <a:pt x="336" y="5385"/>
                  </a:cubicBezTo>
                  <a:cubicBezTo>
                    <a:pt x="356" y="5364"/>
                    <a:pt x="397" y="5334"/>
                    <a:pt x="414" y="5292"/>
                  </a:cubicBezTo>
                  <a:cubicBezTo>
                    <a:pt x="1193" y="3657"/>
                    <a:pt x="1969" y="2019"/>
                    <a:pt x="2753" y="387"/>
                  </a:cubicBezTo>
                  <a:cubicBezTo>
                    <a:pt x="2879" y="126"/>
                    <a:pt x="2652" y="98"/>
                    <a:pt x="2535" y="30"/>
                  </a:cubicBezTo>
                  <a:cubicBezTo>
                    <a:pt x="2499" y="9"/>
                    <a:pt x="2470" y="0"/>
                    <a:pt x="24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7"/>
            <p:cNvSpPr/>
            <p:nvPr/>
          </p:nvSpPr>
          <p:spPr>
            <a:xfrm>
              <a:off x="3633900" y="3945600"/>
              <a:ext cx="138050" cy="67875"/>
            </a:xfrm>
            <a:custGeom>
              <a:rect b="b" l="l" r="r" t="t"/>
              <a:pathLst>
                <a:path extrusionOk="0" h="2715" w="5522">
                  <a:moveTo>
                    <a:pt x="378" y="1"/>
                  </a:moveTo>
                  <a:cubicBezTo>
                    <a:pt x="254" y="1"/>
                    <a:pt x="229" y="144"/>
                    <a:pt x="164" y="227"/>
                  </a:cubicBezTo>
                  <a:cubicBezTo>
                    <a:pt x="0" y="435"/>
                    <a:pt x="256" y="418"/>
                    <a:pt x="318" y="445"/>
                  </a:cubicBezTo>
                  <a:cubicBezTo>
                    <a:pt x="1938" y="1194"/>
                    <a:pt x="3568" y="1926"/>
                    <a:pt x="5187" y="2678"/>
                  </a:cubicBezTo>
                  <a:cubicBezTo>
                    <a:pt x="5242" y="2703"/>
                    <a:pt x="5283" y="2714"/>
                    <a:pt x="5316" y="2714"/>
                  </a:cubicBezTo>
                  <a:cubicBezTo>
                    <a:pt x="5445" y="2714"/>
                    <a:pt x="5435" y="2549"/>
                    <a:pt x="5522" y="2457"/>
                  </a:cubicBezTo>
                  <a:cubicBezTo>
                    <a:pt x="5480" y="2426"/>
                    <a:pt x="5445" y="2389"/>
                    <a:pt x="5403" y="2370"/>
                  </a:cubicBezTo>
                  <a:cubicBezTo>
                    <a:pt x="3768" y="1591"/>
                    <a:pt x="2131" y="816"/>
                    <a:pt x="498" y="33"/>
                  </a:cubicBezTo>
                  <a:cubicBezTo>
                    <a:pt x="450" y="10"/>
                    <a:pt x="411" y="1"/>
                    <a:pt x="3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7"/>
            <p:cNvSpPr/>
            <p:nvPr/>
          </p:nvSpPr>
          <p:spPr>
            <a:xfrm>
              <a:off x="3939825" y="3945550"/>
              <a:ext cx="138250" cy="68375"/>
            </a:xfrm>
            <a:custGeom>
              <a:rect b="b" l="l" r="r" t="t"/>
              <a:pathLst>
                <a:path extrusionOk="0" h="2735" w="5530">
                  <a:moveTo>
                    <a:pt x="5159" y="0"/>
                  </a:moveTo>
                  <a:cubicBezTo>
                    <a:pt x="5119" y="0"/>
                    <a:pt x="5072" y="12"/>
                    <a:pt x="5017" y="39"/>
                  </a:cubicBezTo>
                  <a:cubicBezTo>
                    <a:pt x="3406" y="813"/>
                    <a:pt x="1793" y="1584"/>
                    <a:pt x="180" y="2353"/>
                  </a:cubicBezTo>
                  <a:cubicBezTo>
                    <a:pt x="103" y="2391"/>
                    <a:pt x="1" y="2402"/>
                    <a:pt x="92" y="2526"/>
                  </a:cubicBezTo>
                  <a:cubicBezTo>
                    <a:pt x="144" y="2595"/>
                    <a:pt x="178" y="2677"/>
                    <a:pt x="211" y="2734"/>
                  </a:cubicBezTo>
                  <a:cubicBezTo>
                    <a:pt x="297" y="2703"/>
                    <a:pt x="344" y="2691"/>
                    <a:pt x="387" y="2670"/>
                  </a:cubicBezTo>
                  <a:cubicBezTo>
                    <a:pt x="2002" y="1936"/>
                    <a:pt x="3616" y="1205"/>
                    <a:pt x="5225" y="460"/>
                  </a:cubicBezTo>
                  <a:cubicBezTo>
                    <a:pt x="5291" y="430"/>
                    <a:pt x="5529" y="455"/>
                    <a:pt x="5416" y="247"/>
                  </a:cubicBezTo>
                  <a:cubicBezTo>
                    <a:pt x="5354" y="131"/>
                    <a:pt x="5294" y="0"/>
                    <a:pt x="51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7"/>
            <p:cNvSpPr/>
            <p:nvPr/>
          </p:nvSpPr>
          <p:spPr>
            <a:xfrm>
              <a:off x="3634775" y="4075700"/>
              <a:ext cx="136650" cy="67325"/>
            </a:xfrm>
            <a:custGeom>
              <a:rect b="b" l="l" r="r" t="t"/>
              <a:pathLst>
                <a:path extrusionOk="0" h="2693" w="5466">
                  <a:moveTo>
                    <a:pt x="5267" y="0"/>
                  </a:moveTo>
                  <a:cubicBezTo>
                    <a:pt x="5227" y="0"/>
                    <a:pt x="5179" y="13"/>
                    <a:pt x="5117" y="42"/>
                  </a:cubicBezTo>
                  <a:cubicBezTo>
                    <a:pt x="3529" y="777"/>
                    <a:pt x="1933" y="1491"/>
                    <a:pt x="347" y="2227"/>
                  </a:cubicBezTo>
                  <a:cubicBezTo>
                    <a:pt x="274" y="2260"/>
                    <a:pt x="0" y="2220"/>
                    <a:pt x="124" y="2481"/>
                  </a:cubicBezTo>
                  <a:cubicBezTo>
                    <a:pt x="191" y="2622"/>
                    <a:pt x="270" y="2693"/>
                    <a:pt x="380" y="2693"/>
                  </a:cubicBezTo>
                  <a:cubicBezTo>
                    <a:pt x="434" y="2693"/>
                    <a:pt x="495" y="2676"/>
                    <a:pt x="567" y="2642"/>
                  </a:cubicBezTo>
                  <a:cubicBezTo>
                    <a:pt x="2147" y="1884"/>
                    <a:pt x="3729" y="1133"/>
                    <a:pt x="5309" y="379"/>
                  </a:cubicBezTo>
                  <a:cubicBezTo>
                    <a:pt x="5373" y="349"/>
                    <a:pt x="5426" y="293"/>
                    <a:pt x="5466" y="262"/>
                  </a:cubicBezTo>
                  <a:cubicBezTo>
                    <a:pt x="5416" y="115"/>
                    <a:pt x="5384" y="0"/>
                    <a:pt x="52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7"/>
            <p:cNvSpPr/>
            <p:nvPr/>
          </p:nvSpPr>
          <p:spPr>
            <a:xfrm>
              <a:off x="3939825" y="4074875"/>
              <a:ext cx="138475" cy="68450"/>
            </a:xfrm>
            <a:custGeom>
              <a:rect b="b" l="l" r="r" t="t"/>
              <a:pathLst>
                <a:path extrusionOk="0" h="2738" w="5539">
                  <a:moveTo>
                    <a:pt x="213" y="0"/>
                  </a:moveTo>
                  <a:cubicBezTo>
                    <a:pt x="186" y="53"/>
                    <a:pt x="152" y="121"/>
                    <a:pt x="114" y="183"/>
                  </a:cubicBezTo>
                  <a:cubicBezTo>
                    <a:pt x="70" y="258"/>
                    <a:pt x="1" y="301"/>
                    <a:pt x="149" y="370"/>
                  </a:cubicBezTo>
                  <a:cubicBezTo>
                    <a:pt x="1800" y="1140"/>
                    <a:pt x="3448" y="1917"/>
                    <a:pt x="5094" y="2703"/>
                  </a:cubicBezTo>
                  <a:cubicBezTo>
                    <a:pt x="5144" y="2727"/>
                    <a:pt x="5184" y="2737"/>
                    <a:pt x="5217" y="2737"/>
                  </a:cubicBezTo>
                  <a:cubicBezTo>
                    <a:pt x="5355" y="2737"/>
                    <a:pt x="5356" y="2555"/>
                    <a:pt x="5413" y="2483"/>
                  </a:cubicBezTo>
                  <a:cubicBezTo>
                    <a:pt x="5538" y="2322"/>
                    <a:pt x="5321" y="2327"/>
                    <a:pt x="5255" y="2296"/>
                  </a:cubicBezTo>
                  <a:cubicBezTo>
                    <a:pt x="4219" y="1804"/>
                    <a:pt x="3179" y="1315"/>
                    <a:pt x="2135" y="839"/>
                  </a:cubicBezTo>
                  <a:cubicBezTo>
                    <a:pt x="1511" y="554"/>
                    <a:pt x="877" y="289"/>
                    <a:pt x="2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7"/>
            <p:cNvSpPr/>
            <p:nvPr/>
          </p:nvSpPr>
          <p:spPr>
            <a:xfrm>
              <a:off x="3755225" y="4129350"/>
              <a:ext cx="70775" cy="134825"/>
            </a:xfrm>
            <a:custGeom>
              <a:rect b="b" l="l" r="r" t="t"/>
              <a:pathLst>
                <a:path extrusionOk="0" h="5393" w="2831">
                  <a:moveTo>
                    <a:pt x="2542" y="1"/>
                  </a:moveTo>
                  <a:cubicBezTo>
                    <a:pt x="2516" y="1"/>
                    <a:pt x="2490" y="23"/>
                    <a:pt x="2459" y="91"/>
                  </a:cubicBezTo>
                  <a:cubicBezTo>
                    <a:pt x="1689" y="1743"/>
                    <a:pt x="912" y="3391"/>
                    <a:pt x="127" y="5037"/>
                  </a:cubicBezTo>
                  <a:cubicBezTo>
                    <a:pt x="0" y="5301"/>
                    <a:pt x="260" y="5284"/>
                    <a:pt x="348" y="5353"/>
                  </a:cubicBezTo>
                  <a:cubicBezTo>
                    <a:pt x="383" y="5381"/>
                    <a:pt x="411" y="5392"/>
                    <a:pt x="432" y="5392"/>
                  </a:cubicBezTo>
                  <a:cubicBezTo>
                    <a:pt x="509" y="5392"/>
                    <a:pt x="510" y="5247"/>
                    <a:pt x="535" y="5196"/>
                  </a:cubicBezTo>
                  <a:cubicBezTo>
                    <a:pt x="1028" y="4158"/>
                    <a:pt x="1516" y="3120"/>
                    <a:pt x="1992" y="2076"/>
                  </a:cubicBezTo>
                  <a:cubicBezTo>
                    <a:pt x="2279" y="1451"/>
                    <a:pt x="2542" y="818"/>
                    <a:pt x="2831" y="154"/>
                  </a:cubicBezTo>
                  <a:cubicBezTo>
                    <a:pt x="2778" y="126"/>
                    <a:pt x="2709" y="93"/>
                    <a:pt x="2644" y="55"/>
                  </a:cubicBezTo>
                  <a:cubicBezTo>
                    <a:pt x="2604" y="31"/>
                    <a:pt x="2573" y="1"/>
                    <a:pt x="25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7"/>
            <p:cNvSpPr/>
            <p:nvPr/>
          </p:nvSpPr>
          <p:spPr>
            <a:xfrm>
              <a:off x="3884950" y="4128825"/>
              <a:ext cx="71375" cy="134625"/>
            </a:xfrm>
            <a:custGeom>
              <a:rect b="b" l="l" r="r" t="t"/>
              <a:pathLst>
                <a:path extrusionOk="0" h="5385" w="2855">
                  <a:moveTo>
                    <a:pt x="378" y="0"/>
                  </a:moveTo>
                  <a:cubicBezTo>
                    <a:pt x="247" y="106"/>
                    <a:pt x="1" y="62"/>
                    <a:pt x="140" y="353"/>
                  </a:cubicBezTo>
                  <a:cubicBezTo>
                    <a:pt x="875" y="1927"/>
                    <a:pt x="1587" y="3512"/>
                    <a:pt x="2320" y="5086"/>
                  </a:cubicBezTo>
                  <a:cubicBezTo>
                    <a:pt x="2361" y="5171"/>
                    <a:pt x="2325" y="5384"/>
                    <a:pt x="2480" y="5384"/>
                  </a:cubicBezTo>
                  <a:cubicBezTo>
                    <a:pt x="2511" y="5384"/>
                    <a:pt x="2550" y="5376"/>
                    <a:pt x="2598" y="5356"/>
                  </a:cubicBezTo>
                  <a:cubicBezTo>
                    <a:pt x="2855" y="5251"/>
                    <a:pt x="2828" y="5100"/>
                    <a:pt x="2724" y="4883"/>
                  </a:cubicBezTo>
                  <a:cubicBezTo>
                    <a:pt x="1980" y="3337"/>
                    <a:pt x="1251" y="1785"/>
                    <a:pt x="516" y="236"/>
                  </a:cubicBezTo>
                  <a:cubicBezTo>
                    <a:pt x="476" y="155"/>
                    <a:pt x="425" y="80"/>
                    <a:pt x="3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7"/>
            <p:cNvSpPr/>
            <p:nvPr/>
          </p:nvSpPr>
          <p:spPr>
            <a:xfrm>
              <a:off x="3411350" y="4196100"/>
              <a:ext cx="102300" cy="51100"/>
            </a:xfrm>
            <a:custGeom>
              <a:rect b="b" l="l" r="r" t="t"/>
              <a:pathLst>
                <a:path extrusionOk="0" h="2044" w="4092">
                  <a:moveTo>
                    <a:pt x="3834" y="1"/>
                  </a:moveTo>
                  <a:cubicBezTo>
                    <a:pt x="3806" y="1"/>
                    <a:pt x="3771" y="11"/>
                    <a:pt x="3724" y="33"/>
                  </a:cubicBezTo>
                  <a:cubicBezTo>
                    <a:pt x="2545" y="591"/>
                    <a:pt x="1362" y="1141"/>
                    <a:pt x="179" y="1692"/>
                  </a:cubicBezTo>
                  <a:cubicBezTo>
                    <a:pt x="81" y="1738"/>
                    <a:pt x="0" y="1774"/>
                    <a:pt x="93" y="1898"/>
                  </a:cubicBezTo>
                  <a:cubicBezTo>
                    <a:pt x="122" y="1937"/>
                    <a:pt x="127" y="1995"/>
                    <a:pt x="143" y="2044"/>
                  </a:cubicBezTo>
                  <a:cubicBezTo>
                    <a:pt x="199" y="2018"/>
                    <a:pt x="222" y="2007"/>
                    <a:pt x="244" y="1998"/>
                  </a:cubicBezTo>
                  <a:cubicBezTo>
                    <a:pt x="1465" y="1446"/>
                    <a:pt x="2685" y="889"/>
                    <a:pt x="3912" y="349"/>
                  </a:cubicBezTo>
                  <a:cubicBezTo>
                    <a:pt x="4092" y="271"/>
                    <a:pt x="3975" y="224"/>
                    <a:pt x="3948" y="139"/>
                  </a:cubicBezTo>
                  <a:cubicBezTo>
                    <a:pt x="3919" y="52"/>
                    <a:pt x="3895" y="1"/>
                    <a:pt x="38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7"/>
            <p:cNvSpPr/>
            <p:nvPr/>
          </p:nvSpPr>
          <p:spPr>
            <a:xfrm>
              <a:off x="3650600" y="3601650"/>
              <a:ext cx="54800" cy="98225"/>
            </a:xfrm>
            <a:custGeom>
              <a:rect b="b" l="l" r="r" t="t"/>
              <a:pathLst>
                <a:path extrusionOk="0" h="3929" w="2192">
                  <a:moveTo>
                    <a:pt x="338" y="0"/>
                  </a:moveTo>
                  <a:cubicBezTo>
                    <a:pt x="290" y="0"/>
                    <a:pt x="236" y="6"/>
                    <a:pt x="198" y="14"/>
                  </a:cubicBezTo>
                  <a:cubicBezTo>
                    <a:pt x="1" y="58"/>
                    <a:pt x="176" y="200"/>
                    <a:pt x="186" y="224"/>
                  </a:cubicBezTo>
                  <a:cubicBezTo>
                    <a:pt x="717" y="1417"/>
                    <a:pt x="1260" y="2603"/>
                    <a:pt x="1804" y="3789"/>
                  </a:cubicBezTo>
                  <a:cubicBezTo>
                    <a:pt x="1830" y="3849"/>
                    <a:pt x="1848" y="3928"/>
                    <a:pt x="1904" y="3928"/>
                  </a:cubicBezTo>
                  <a:cubicBezTo>
                    <a:pt x="1928" y="3928"/>
                    <a:pt x="1959" y="3913"/>
                    <a:pt x="2000" y="3876"/>
                  </a:cubicBezTo>
                  <a:cubicBezTo>
                    <a:pt x="2058" y="3823"/>
                    <a:pt x="2132" y="3786"/>
                    <a:pt x="2192" y="3745"/>
                  </a:cubicBezTo>
                  <a:cubicBezTo>
                    <a:pt x="1596" y="2474"/>
                    <a:pt x="1023" y="1247"/>
                    <a:pt x="440" y="24"/>
                  </a:cubicBezTo>
                  <a:cubicBezTo>
                    <a:pt x="431" y="7"/>
                    <a:pt x="388" y="0"/>
                    <a:pt x="3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7"/>
            <p:cNvSpPr/>
            <p:nvPr/>
          </p:nvSpPr>
          <p:spPr>
            <a:xfrm>
              <a:off x="4200200" y="3842100"/>
              <a:ext cx="99425" cy="50650"/>
            </a:xfrm>
            <a:custGeom>
              <a:rect b="b" l="l" r="r" t="t"/>
              <a:pathLst>
                <a:path extrusionOk="0" h="2026" w="3977">
                  <a:moveTo>
                    <a:pt x="3861" y="0"/>
                  </a:moveTo>
                  <a:cubicBezTo>
                    <a:pt x="3828" y="0"/>
                    <a:pt x="3788" y="13"/>
                    <a:pt x="3742" y="35"/>
                  </a:cubicBezTo>
                  <a:cubicBezTo>
                    <a:pt x="2554" y="576"/>
                    <a:pt x="1368" y="1116"/>
                    <a:pt x="179" y="1657"/>
                  </a:cubicBezTo>
                  <a:cubicBezTo>
                    <a:pt x="72" y="1705"/>
                    <a:pt x="1" y="1724"/>
                    <a:pt x="92" y="1887"/>
                  </a:cubicBezTo>
                  <a:cubicBezTo>
                    <a:pt x="146" y="1983"/>
                    <a:pt x="183" y="2025"/>
                    <a:pt x="241" y="2025"/>
                  </a:cubicBezTo>
                  <a:cubicBezTo>
                    <a:pt x="271" y="2025"/>
                    <a:pt x="307" y="2014"/>
                    <a:pt x="354" y="1992"/>
                  </a:cubicBezTo>
                  <a:cubicBezTo>
                    <a:pt x="1502" y="1451"/>
                    <a:pt x="2652" y="913"/>
                    <a:pt x="3800" y="372"/>
                  </a:cubicBezTo>
                  <a:cubicBezTo>
                    <a:pt x="3878" y="336"/>
                    <a:pt x="3944" y="273"/>
                    <a:pt x="3960" y="261"/>
                  </a:cubicBezTo>
                  <a:cubicBezTo>
                    <a:pt x="3977" y="69"/>
                    <a:pt x="3938" y="0"/>
                    <a:pt x="38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7"/>
            <p:cNvSpPr/>
            <p:nvPr/>
          </p:nvSpPr>
          <p:spPr>
            <a:xfrm>
              <a:off x="3412275" y="3841150"/>
              <a:ext cx="99550" cy="51625"/>
            </a:xfrm>
            <a:custGeom>
              <a:rect b="b" l="l" r="r" t="t"/>
              <a:pathLst>
                <a:path extrusionOk="0" h="2065" w="3982">
                  <a:moveTo>
                    <a:pt x="165" y="1"/>
                  </a:moveTo>
                  <a:cubicBezTo>
                    <a:pt x="125" y="1"/>
                    <a:pt x="85" y="30"/>
                    <a:pt x="56" y="121"/>
                  </a:cubicBezTo>
                  <a:cubicBezTo>
                    <a:pt x="1" y="296"/>
                    <a:pt x="63" y="337"/>
                    <a:pt x="200" y="402"/>
                  </a:cubicBezTo>
                  <a:cubicBezTo>
                    <a:pt x="1350" y="939"/>
                    <a:pt x="2498" y="1480"/>
                    <a:pt x="3642" y="2030"/>
                  </a:cubicBezTo>
                  <a:cubicBezTo>
                    <a:pt x="3692" y="2054"/>
                    <a:pt x="3733" y="2064"/>
                    <a:pt x="3767" y="2064"/>
                  </a:cubicBezTo>
                  <a:cubicBezTo>
                    <a:pt x="3884" y="2064"/>
                    <a:pt x="3917" y="1936"/>
                    <a:pt x="3982" y="1803"/>
                  </a:cubicBezTo>
                  <a:cubicBezTo>
                    <a:pt x="3925" y="1762"/>
                    <a:pt x="3864" y="1698"/>
                    <a:pt x="3790" y="1665"/>
                  </a:cubicBezTo>
                  <a:cubicBezTo>
                    <a:pt x="2637" y="1135"/>
                    <a:pt x="1483" y="608"/>
                    <a:pt x="321" y="96"/>
                  </a:cubicBezTo>
                  <a:cubicBezTo>
                    <a:pt x="305" y="89"/>
                    <a:pt x="234" y="1"/>
                    <a:pt x="1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7"/>
            <p:cNvSpPr/>
            <p:nvPr/>
          </p:nvSpPr>
          <p:spPr>
            <a:xfrm>
              <a:off x="4005725" y="3601225"/>
              <a:ext cx="56825" cy="99350"/>
            </a:xfrm>
            <a:custGeom>
              <a:rect b="b" l="l" r="r" t="t"/>
              <a:pathLst>
                <a:path extrusionOk="0" h="3974" w="2273">
                  <a:moveTo>
                    <a:pt x="1931" y="1"/>
                  </a:moveTo>
                  <a:cubicBezTo>
                    <a:pt x="1861" y="1"/>
                    <a:pt x="1815" y="41"/>
                    <a:pt x="1764" y="153"/>
                  </a:cubicBezTo>
                  <a:cubicBezTo>
                    <a:pt x="1231" y="1317"/>
                    <a:pt x="685" y="2475"/>
                    <a:pt x="128" y="3629"/>
                  </a:cubicBezTo>
                  <a:cubicBezTo>
                    <a:pt x="1" y="3894"/>
                    <a:pt x="262" y="3842"/>
                    <a:pt x="355" y="3973"/>
                  </a:cubicBezTo>
                  <a:cubicBezTo>
                    <a:pt x="398" y="3903"/>
                    <a:pt x="440" y="3852"/>
                    <a:pt x="469" y="3795"/>
                  </a:cubicBezTo>
                  <a:cubicBezTo>
                    <a:pt x="1010" y="2620"/>
                    <a:pt x="1551" y="1445"/>
                    <a:pt x="2074" y="263"/>
                  </a:cubicBezTo>
                  <a:cubicBezTo>
                    <a:pt x="2085" y="240"/>
                    <a:pt x="2273" y="88"/>
                    <a:pt x="2051" y="24"/>
                  </a:cubicBezTo>
                  <a:cubicBezTo>
                    <a:pt x="2004" y="10"/>
                    <a:pt x="1965" y="1"/>
                    <a:pt x="19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7"/>
            <p:cNvSpPr/>
            <p:nvPr/>
          </p:nvSpPr>
          <p:spPr>
            <a:xfrm>
              <a:off x="4200375" y="4196000"/>
              <a:ext cx="99750" cy="50850"/>
            </a:xfrm>
            <a:custGeom>
              <a:rect b="b" l="l" r="r" t="t"/>
              <a:pathLst>
                <a:path extrusionOk="0" h="2034" w="3990">
                  <a:moveTo>
                    <a:pt x="206" y="1"/>
                  </a:moveTo>
                  <a:cubicBezTo>
                    <a:pt x="133" y="1"/>
                    <a:pt x="131" y="95"/>
                    <a:pt x="91" y="152"/>
                  </a:cubicBezTo>
                  <a:cubicBezTo>
                    <a:pt x="13" y="259"/>
                    <a:pt x="1" y="296"/>
                    <a:pt x="143" y="358"/>
                  </a:cubicBezTo>
                  <a:cubicBezTo>
                    <a:pt x="1358" y="899"/>
                    <a:pt x="2569" y="1446"/>
                    <a:pt x="3774" y="2004"/>
                  </a:cubicBezTo>
                  <a:cubicBezTo>
                    <a:pt x="3819" y="2025"/>
                    <a:pt x="3852" y="2034"/>
                    <a:pt x="3876" y="2034"/>
                  </a:cubicBezTo>
                  <a:cubicBezTo>
                    <a:pt x="3969" y="2034"/>
                    <a:pt x="3940" y="1906"/>
                    <a:pt x="3989" y="1814"/>
                  </a:cubicBezTo>
                  <a:cubicBezTo>
                    <a:pt x="3975" y="1794"/>
                    <a:pt x="3957" y="1738"/>
                    <a:pt x="3918" y="1719"/>
                  </a:cubicBezTo>
                  <a:cubicBezTo>
                    <a:pt x="2705" y="1151"/>
                    <a:pt x="1487" y="584"/>
                    <a:pt x="271" y="18"/>
                  </a:cubicBezTo>
                  <a:cubicBezTo>
                    <a:pt x="244" y="6"/>
                    <a:pt x="223" y="1"/>
                    <a:pt x="2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7"/>
            <p:cNvSpPr/>
            <p:nvPr/>
          </p:nvSpPr>
          <p:spPr>
            <a:xfrm>
              <a:off x="3649725" y="4388975"/>
              <a:ext cx="55625" cy="98725"/>
            </a:xfrm>
            <a:custGeom>
              <a:rect b="b" l="l" r="r" t="t"/>
              <a:pathLst>
                <a:path extrusionOk="0" h="3949" w="2225">
                  <a:moveTo>
                    <a:pt x="1922" y="0"/>
                  </a:moveTo>
                  <a:cubicBezTo>
                    <a:pt x="1842" y="0"/>
                    <a:pt x="1843" y="126"/>
                    <a:pt x="1823" y="169"/>
                  </a:cubicBezTo>
                  <a:cubicBezTo>
                    <a:pt x="1281" y="1331"/>
                    <a:pt x="747" y="2495"/>
                    <a:pt x="229" y="3666"/>
                  </a:cubicBezTo>
                  <a:cubicBezTo>
                    <a:pt x="221" y="3686"/>
                    <a:pt x="1" y="3852"/>
                    <a:pt x="261" y="3930"/>
                  </a:cubicBezTo>
                  <a:cubicBezTo>
                    <a:pt x="304" y="3943"/>
                    <a:pt x="338" y="3949"/>
                    <a:pt x="366" y="3949"/>
                  </a:cubicBezTo>
                  <a:cubicBezTo>
                    <a:pt x="464" y="3949"/>
                    <a:pt x="494" y="3880"/>
                    <a:pt x="541" y="3781"/>
                  </a:cubicBezTo>
                  <a:cubicBezTo>
                    <a:pt x="814" y="3202"/>
                    <a:pt x="1097" y="2626"/>
                    <a:pt x="1369" y="2045"/>
                  </a:cubicBezTo>
                  <a:cubicBezTo>
                    <a:pt x="1654" y="1432"/>
                    <a:pt x="1932" y="816"/>
                    <a:pt x="2225" y="177"/>
                  </a:cubicBezTo>
                  <a:cubicBezTo>
                    <a:pt x="2162" y="136"/>
                    <a:pt x="2086" y="85"/>
                    <a:pt x="2008" y="33"/>
                  </a:cubicBezTo>
                  <a:cubicBezTo>
                    <a:pt x="1972" y="10"/>
                    <a:pt x="1944" y="0"/>
                    <a:pt x="19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7"/>
            <p:cNvSpPr/>
            <p:nvPr/>
          </p:nvSpPr>
          <p:spPr>
            <a:xfrm>
              <a:off x="4005600" y="4387675"/>
              <a:ext cx="56850" cy="100075"/>
            </a:xfrm>
            <a:custGeom>
              <a:rect b="b" l="l" r="r" t="t"/>
              <a:pathLst>
                <a:path extrusionOk="0" h="4003" w="2274">
                  <a:moveTo>
                    <a:pt x="342" y="1"/>
                  </a:moveTo>
                  <a:cubicBezTo>
                    <a:pt x="286" y="169"/>
                    <a:pt x="0" y="98"/>
                    <a:pt x="131" y="370"/>
                  </a:cubicBezTo>
                  <a:cubicBezTo>
                    <a:pt x="686" y="1523"/>
                    <a:pt x="1232" y="2682"/>
                    <a:pt x="1767" y="3846"/>
                  </a:cubicBezTo>
                  <a:cubicBezTo>
                    <a:pt x="1818" y="3956"/>
                    <a:pt x="1861" y="4003"/>
                    <a:pt x="1934" y="4003"/>
                  </a:cubicBezTo>
                  <a:cubicBezTo>
                    <a:pt x="1967" y="4003"/>
                    <a:pt x="2005" y="3993"/>
                    <a:pt x="2052" y="3976"/>
                  </a:cubicBezTo>
                  <a:cubicBezTo>
                    <a:pt x="2274" y="3893"/>
                    <a:pt x="2083" y="3748"/>
                    <a:pt x="2066" y="3707"/>
                  </a:cubicBezTo>
                  <a:cubicBezTo>
                    <a:pt x="1553" y="2545"/>
                    <a:pt x="1025" y="1393"/>
                    <a:pt x="496" y="240"/>
                  </a:cubicBezTo>
                  <a:cubicBezTo>
                    <a:pt x="464" y="169"/>
                    <a:pt x="412" y="107"/>
                    <a:pt x="3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7"/>
            <p:cNvSpPr/>
            <p:nvPr/>
          </p:nvSpPr>
          <p:spPr>
            <a:xfrm>
              <a:off x="3957075" y="4282800"/>
              <a:ext cx="47400" cy="85450"/>
            </a:xfrm>
            <a:custGeom>
              <a:rect b="b" l="l" r="r" t="t"/>
              <a:pathLst>
                <a:path extrusionOk="0" h="3418" w="1896">
                  <a:moveTo>
                    <a:pt x="393" y="0"/>
                  </a:moveTo>
                  <a:cubicBezTo>
                    <a:pt x="375" y="0"/>
                    <a:pt x="352" y="10"/>
                    <a:pt x="323" y="33"/>
                  </a:cubicBezTo>
                  <a:cubicBezTo>
                    <a:pt x="228" y="109"/>
                    <a:pt x="1" y="160"/>
                    <a:pt x="112" y="390"/>
                  </a:cubicBezTo>
                  <a:cubicBezTo>
                    <a:pt x="568" y="1350"/>
                    <a:pt x="1020" y="2310"/>
                    <a:pt x="1474" y="3271"/>
                  </a:cubicBezTo>
                  <a:cubicBezTo>
                    <a:pt x="1506" y="3338"/>
                    <a:pt x="1537" y="3417"/>
                    <a:pt x="1608" y="3417"/>
                  </a:cubicBezTo>
                  <a:cubicBezTo>
                    <a:pt x="1630" y="3417"/>
                    <a:pt x="1657" y="3409"/>
                    <a:pt x="1688" y="3391"/>
                  </a:cubicBezTo>
                  <a:cubicBezTo>
                    <a:pt x="1763" y="3348"/>
                    <a:pt x="1895" y="3338"/>
                    <a:pt x="1810" y="3088"/>
                  </a:cubicBezTo>
                  <a:cubicBezTo>
                    <a:pt x="1401" y="2187"/>
                    <a:pt x="950" y="1186"/>
                    <a:pt x="489" y="188"/>
                  </a:cubicBezTo>
                  <a:cubicBezTo>
                    <a:pt x="466" y="139"/>
                    <a:pt x="463" y="0"/>
                    <a:pt x="3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7"/>
            <p:cNvSpPr/>
            <p:nvPr/>
          </p:nvSpPr>
          <p:spPr>
            <a:xfrm>
              <a:off x="3707175" y="3720800"/>
              <a:ext cx="47525" cy="85175"/>
            </a:xfrm>
            <a:custGeom>
              <a:rect b="b" l="l" r="r" t="t"/>
              <a:pathLst>
                <a:path extrusionOk="0" h="3407" w="1901">
                  <a:moveTo>
                    <a:pt x="345" y="0"/>
                  </a:moveTo>
                  <a:cubicBezTo>
                    <a:pt x="311" y="0"/>
                    <a:pt x="269" y="12"/>
                    <a:pt x="214" y="40"/>
                  </a:cubicBezTo>
                  <a:cubicBezTo>
                    <a:pt x="1" y="147"/>
                    <a:pt x="118" y="247"/>
                    <a:pt x="169" y="360"/>
                  </a:cubicBezTo>
                  <a:cubicBezTo>
                    <a:pt x="593" y="1306"/>
                    <a:pt x="1020" y="2255"/>
                    <a:pt x="1450" y="3198"/>
                  </a:cubicBezTo>
                  <a:cubicBezTo>
                    <a:pt x="1484" y="3276"/>
                    <a:pt x="1556" y="3337"/>
                    <a:pt x="1611" y="3406"/>
                  </a:cubicBezTo>
                  <a:cubicBezTo>
                    <a:pt x="1718" y="3321"/>
                    <a:pt x="1826" y="3235"/>
                    <a:pt x="1900" y="3177"/>
                  </a:cubicBezTo>
                  <a:cubicBezTo>
                    <a:pt x="1857" y="3064"/>
                    <a:pt x="1843" y="3018"/>
                    <a:pt x="1823" y="2974"/>
                  </a:cubicBezTo>
                  <a:cubicBezTo>
                    <a:pt x="1390" y="2058"/>
                    <a:pt x="957" y="1141"/>
                    <a:pt x="514" y="230"/>
                  </a:cubicBezTo>
                  <a:cubicBezTo>
                    <a:pt x="474" y="151"/>
                    <a:pt x="466" y="0"/>
                    <a:pt x="34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7"/>
            <p:cNvSpPr/>
            <p:nvPr/>
          </p:nvSpPr>
          <p:spPr>
            <a:xfrm>
              <a:off x="3531475" y="3897725"/>
              <a:ext cx="87800" cy="44000"/>
            </a:xfrm>
            <a:custGeom>
              <a:rect b="b" l="l" r="r" t="t"/>
              <a:pathLst>
                <a:path extrusionOk="0" h="1760" w="3512">
                  <a:moveTo>
                    <a:pt x="227" y="0"/>
                  </a:moveTo>
                  <a:cubicBezTo>
                    <a:pt x="111" y="0"/>
                    <a:pt x="101" y="103"/>
                    <a:pt x="69" y="162"/>
                  </a:cubicBezTo>
                  <a:cubicBezTo>
                    <a:pt x="1" y="289"/>
                    <a:pt x="108" y="328"/>
                    <a:pt x="200" y="371"/>
                  </a:cubicBezTo>
                  <a:cubicBezTo>
                    <a:pt x="1149" y="820"/>
                    <a:pt x="2098" y="1269"/>
                    <a:pt x="3043" y="1726"/>
                  </a:cubicBezTo>
                  <a:cubicBezTo>
                    <a:pt x="3092" y="1749"/>
                    <a:pt x="3134" y="1759"/>
                    <a:pt x="3171" y="1759"/>
                  </a:cubicBezTo>
                  <a:cubicBezTo>
                    <a:pt x="3319" y="1759"/>
                    <a:pt x="3379" y="1600"/>
                    <a:pt x="3432" y="1514"/>
                  </a:cubicBezTo>
                  <a:cubicBezTo>
                    <a:pt x="3511" y="1380"/>
                    <a:pt x="3320" y="1380"/>
                    <a:pt x="3233" y="1339"/>
                  </a:cubicBezTo>
                  <a:cubicBezTo>
                    <a:pt x="2940" y="1195"/>
                    <a:pt x="2646" y="1050"/>
                    <a:pt x="2349" y="916"/>
                  </a:cubicBezTo>
                  <a:cubicBezTo>
                    <a:pt x="1656" y="604"/>
                    <a:pt x="961" y="299"/>
                    <a:pt x="331" y="20"/>
                  </a:cubicBezTo>
                  <a:cubicBezTo>
                    <a:pt x="289" y="6"/>
                    <a:pt x="255" y="0"/>
                    <a:pt x="2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7"/>
            <p:cNvSpPr/>
            <p:nvPr/>
          </p:nvSpPr>
          <p:spPr>
            <a:xfrm>
              <a:off x="4094975" y="3897875"/>
              <a:ext cx="85750" cy="43800"/>
            </a:xfrm>
            <a:custGeom>
              <a:rect b="b" l="l" r="r" t="t"/>
              <a:pathLst>
                <a:path extrusionOk="0" h="1752" w="3430">
                  <a:moveTo>
                    <a:pt x="3220" y="1"/>
                  </a:moveTo>
                  <a:cubicBezTo>
                    <a:pt x="3181" y="1"/>
                    <a:pt x="3132" y="14"/>
                    <a:pt x="3069" y="44"/>
                  </a:cubicBezTo>
                  <a:cubicBezTo>
                    <a:pt x="2133" y="490"/>
                    <a:pt x="1178" y="899"/>
                    <a:pt x="233" y="1326"/>
                  </a:cubicBezTo>
                  <a:cubicBezTo>
                    <a:pt x="145" y="1366"/>
                    <a:pt x="77" y="1446"/>
                    <a:pt x="1" y="1508"/>
                  </a:cubicBezTo>
                  <a:cubicBezTo>
                    <a:pt x="111" y="1576"/>
                    <a:pt x="161" y="1752"/>
                    <a:pt x="310" y="1752"/>
                  </a:cubicBezTo>
                  <a:cubicBezTo>
                    <a:pt x="346" y="1752"/>
                    <a:pt x="387" y="1742"/>
                    <a:pt x="436" y="1718"/>
                  </a:cubicBezTo>
                  <a:cubicBezTo>
                    <a:pt x="1349" y="1275"/>
                    <a:pt x="2266" y="844"/>
                    <a:pt x="3180" y="406"/>
                  </a:cubicBezTo>
                  <a:cubicBezTo>
                    <a:pt x="3271" y="361"/>
                    <a:pt x="3350" y="291"/>
                    <a:pt x="3430" y="237"/>
                  </a:cubicBezTo>
                  <a:cubicBezTo>
                    <a:pt x="3362" y="104"/>
                    <a:pt x="3328" y="1"/>
                    <a:pt x="32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7"/>
            <p:cNvSpPr/>
            <p:nvPr/>
          </p:nvSpPr>
          <p:spPr>
            <a:xfrm>
              <a:off x="3531050" y="4147300"/>
              <a:ext cx="86875" cy="44700"/>
            </a:xfrm>
            <a:custGeom>
              <a:rect b="b" l="l" r="r" t="t"/>
              <a:pathLst>
                <a:path extrusionOk="0" h="1788" w="3475">
                  <a:moveTo>
                    <a:pt x="3186" y="0"/>
                  </a:moveTo>
                  <a:cubicBezTo>
                    <a:pt x="3156" y="0"/>
                    <a:pt x="3120" y="9"/>
                    <a:pt x="3078" y="29"/>
                  </a:cubicBezTo>
                  <a:cubicBezTo>
                    <a:pt x="2119" y="484"/>
                    <a:pt x="1157" y="934"/>
                    <a:pt x="198" y="1390"/>
                  </a:cubicBezTo>
                  <a:cubicBezTo>
                    <a:pt x="114" y="1429"/>
                    <a:pt x="0" y="1478"/>
                    <a:pt x="96" y="1610"/>
                  </a:cubicBezTo>
                  <a:cubicBezTo>
                    <a:pt x="139" y="1669"/>
                    <a:pt x="185" y="1729"/>
                    <a:pt x="229" y="1787"/>
                  </a:cubicBezTo>
                  <a:cubicBezTo>
                    <a:pt x="323" y="1741"/>
                    <a:pt x="376" y="1713"/>
                    <a:pt x="431" y="1689"/>
                  </a:cubicBezTo>
                  <a:cubicBezTo>
                    <a:pt x="1377" y="1262"/>
                    <a:pt x="2325" y="837"/>
                    <a:pt x="3269" y="407"/>
                  </a:cubicBezTo>
                  <a:cubicBezTo>
                    <a:pt x="3346" y="372"/>
                    <a:pt x="3407" y="300"/>
                    <a:pt x="3475" y="245"/>
                  </a:cubicBezTo>
                  <a:cubicBezTo>
                    <a:pt x="3361" y="194"/>
                    <a:pt x="3330" y="0"/>
                    <a:pt x="31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7"/>
            <p:cNvSpPr/>
            <p:nvPr/>
          </p:nvSpPr>
          <p:spPr>
            <a:xfrm>
              <a:off x="4092100" y="4147175"/>
              <a:ext cx="88425" cy="44025"/>
            </a:xfrm>
            <a:custGeom>
              <a:rect b="b" l="l" r="r" t="t"/>
              <a:pathLst>
                <a:path extrusionOk="0" h="1761" w="3537">
                  <a:moveTo>
                    <a:pt x="387" y="0"/>
                  </a:moveTo>
                  <a:cubicBezTo>
                    <a:pt x="251" y="0"/>
                    <a:pt x="217" y="177"/>
                    <a:pt x="129" y="246"/>
                  </a:cubicBezTo>
                  <a:cubicBezTo>
                    <a:pt x="0" y="348"/>
                    <a:pt x="179" y="348"/>
                    <a:pt x="209" y="360"/>
                  </a:cubicBezTo>
                  <a:cubicBezTo>
                    <a:pt x="1207" y="818"/>
                    <a:pt x="2213" y="1257"/>
                    <a:pt x="3207" y="1724"/>
                  </a:cubicBezTo>
                  <a:cubicBezTo>
                    <a:pt x="3261" y="1749"/>
                    <a:pt x="3303" y="1760"/>
                    <a:pt x="3337" y="1760"/>
                  </a:cubicBezTo>
                  <a:cubicBezTo>
                    <a:pt x="3445" y="1760"/>
                    <a:pt x="3472" y="1649"/>
                    <a:pt x="3537" y="1542"/>
                  </a:cubicBezTo>
                  <a:cubicBezTo>
                    <a:pt x="3499" y="1498"/>
                    <a:pt x="3461" y="1423"/>
                    <a:pt x="3403" y="1396"/>
                  </a:cubicBezTo>
                  <a:cubicBezTo>
                    <a:pt x="2432" y="936"/>
                    <a:pt x="1459" y="482"/>
                    <a:pt x="487" y="26"/>
                  </a:cubicBezTo>
                  <a:cubicBezTo>
                    <a:pt x="448" y="8"/>
                    <a:pt x="415" y="0"/>
                    <a:pt x="3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7"/>
            <p:cNvSpPr/>
            <p:nvPr/>
          </p:nvSpPr>
          <p:spPr>
            <a:xfrm>
              <a:off x="3707950" y="4282175"/>
              <a:ext cx="47750" cy="86400"/>
            </a:xfrm>
            <a:custGeom>
              <a:rect b="b" l="l" r="r" t="t"/>
              <a:pathLst>
                <a:path extrusionOk="0" h="3456" w="1910">
                  <a:moveTo>
                    <a:pt x="1525" y="1"/>
                  </a:moveTo>
                  <a:cubicBezTo>
                    <a:pt x="1483" y="1"/>
                    <a:pt x="1480" y="103"/>
                    <a:pt x="1470" y="125"/>
                  </a:cubicBezTo>
                  <a:cubicBezTo>
                    <a:pt x="1014" y="1124"/>
                    <a:pt x="575" y="2130"/>
                    <a:pt x="107" y="3124"/>
                  </a:cubicBezTo>
                  <a:cubicBezTo>
                    <a:pt x="1" y="3349"/>
                    <a:pt x="147" y="3370"/>
                    <a:pt x="288" y="3455"/>
                  </a:cubicBezTo>
                  <a:cubicBezTo>
                    <a:pt x="333" y="3416"/>
                    <a:pt x="407" y="3380"/>
                    <a:pt x="434" y="3321"/>
                  </a:cubicBezTo>
                  <a:cubicBezTo>
                    <a:pt x="893" y="2350"/>
                    <a:pt x="1348" y="1377"/>
                    <a:pt x="1803" y="404"/>
                  </a:cubicBezTo>
                  <a:cubicBezTo>
                    <a:pt x="1910" y="181"/>
                    <a:pt x="1669" y="153"/>
                    <a:pt x="1585" y="47"/>
                  </a:cubicBezTo>
                  <a:cubicBezTo>
                    <a:pt x="1559" y="13"/>
                    <a:pt x="1539" y="1"/>
                    <a:pt x="15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7"/>
            <p:cNvSpPr/>
            <p:nvPr/>
          </p:nvSpPr>
          <p:spPr>
            <a:xfrm>
              <a:off x="3957075" y="3720775"/>
              <a:ext cx="47375" cy="85025"/>
            </a:xfrm>
            <a:custGeom>
              <a:rect b="b" l="l" r="r" t="t"/>
              <a:pathLst>
                <a:path extrusionOk="0" h="3401" w="1895">
                  <a:moveTo>
                    <a:pt x="1607" y="0"/>
                  </a:moveTo>
                  <a:cubicBezTo>
                    <a:pt x="1518" y="0"/>
                    <a:pt x="1496" y="108"/>
                    <a:pt x="1458" y="187"/>
                  </a:cubicBezTo>
                  <a:cubicBezTo>
                    <a:pt x="1015" y="1111"/>
                    <a:pt x="575" y="2038"/>
                    <a:pt x="123" y="2959"/>
                  </a:cubicBezTo>
                  <a:cubicBezTo>
                    <a:pt x="1" y="3206"/>
                    <a:pt x="203" y="3311"/>
                    <a:pt x="331" y="3385"/>
                  </a:cubicBezTo>
                  <a:cubicBezTo>
                    <a:pt x="351" y="3396"/>
                    <a:pt x="368" y="3401"/>
                    <a:pt x="382" y="3401"/>
                  </a:cubicBezTo>
                  <a:cubicBezTo>
                    <a:pt x="461" y="3401"/>
                    <a:pt x="472" y="3255"/>
                    <a:pt x="509" y="3181"/>
                  </a:cubicBezTo>
                  <a:cubicBezTo>
                    <a:pt x="650" y="2886"/>
                    <a:pt x="795" y="2593"/>
                    <a:pt x="929" y="2295"/>
                  </a:cubicBezTo>
                  <a:cubicBezTo>
                    <a:pt x="1241" y="1603"/>
                    <a:pt x="1546" y="907"/>
                    <a:pt x="1823" y="283"/>
                  </a:cubicBezTo>
                  <a:cubicBezTo>
                    <a:pt x="1894" y="58"/>
                    <a:pt x="1748" y="49"/>
                    <a:pt x="1679" y="18"/>
                  </a:cubicBezTo>
                  <a:cubicBezTo>
                    <a:pt x="1651" y="6"/>
                    <a:pt x="1627" y="0"/>
                    <a:pt x="160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3" name="Google Shape;183;p17"/>
          <p:cNvGrpSpPr/>
          <p:nvPr/>
        </p:nvGrpSpPr>
        <p:grpSpPr>
          <a:xfrm>
            <a:off x="8526275" y="4442135"/>
            <a:ext cx="617719" cy="617655"/>
            <a:chOff x="3248075" y="3436175"/>
            <a:chExt cx="1216700" cy="1216575"/>
          </a:xfrm>
        </p:grpSpPr>
        <p:sp>
          <p:nvSpPr>
            <p:cNvPr id="184" name="Google Shape;184;p17"/>
            <p:cNvSpPr/>
            <p:nvPr/>
          </p:nvSpPr>
          <p:spPr>
            <a:xfrm>
              <a:off x="3915900" y="4105500"/>
              <a:ext cx="344675" cy="341250"/>
            </a:xfrm>
            <a:custGeom>
              <a:rect b="b" l="l" r="r" t="t"/>
              <a:pathLst>
                <a:path extrusionOk="0" h="13650" w="13787">
                  <a:moveTo>
                    <a:pt x="395" y="0"/>
                  </a:moveTo>
                  <a:cubicBezTo>
                    <a:pt x="338" y="0"/>
                    <a:pt x="274" y="32"/>
                    <a:pt x="195" y="109"/>
                  </a:cubicBezTo>
                  <a:cubicBezTo>
                    <a:pt x="1" y="301"/>
                    <a:pt x="44" y="409"/>
                    <a:pt x="221" y="583"/>
                  </a:cubicBezTo>
                  <a:cubicBezTo>
                    <a:pt x="2109" y="2432"/>
                    <a:pt x="3989" y="4288"/>
                    <a:pt x="5869" y="6147"/>
                  </a:cubicBezTo>
                  <a:cubicBezTo>
                    <a:pt x="8347" y="8597"/>
                    <a:pt x="10822" y="11050"/>
                    <a:pt x="13302" y="13498"/>
                  </a:cubicBezTo>
                  <a:cubicBezTo>
                    <a:pt x="13372" y="13568"/>
                    <a:pt x="13473" y="13639"/>
                    <a:pt x="13566" y="13649"/>
                  </a:cubicBezTo>
                  <a:cubicBezTo>
                    <a:pt x="13568" y="13649"/>
                    <a:pt x="13570" y="13649"/>
                    <a:pt x="13572" y="13649"/>
                  </a:cubicBezTo>
                  <a:cubicBezTo>
                    <a:pt x="13634" y="13649"/>
                    <a:pt x="13707" y="13554"/>
                    <a:pt x="13786" y="13495"/>
                  </a:cubicBezTo>
                  <a:cubicBezTo>
                    <a:pt x="13535" y="13204"/>
                    <a:pt x="13333" y="12938"/>
                    <a:pt x="13097" y="12700"/>
                  </a:cubicBezTo>
                  <a:cubicBezTo>
                    <a:pt x="10615" y="10187"/>
                    <a:pt x="8131" y="7674"/>
                    <a:pt x="5640" y="5167"/>
                  </a:cubicBezTo>
                  <a:cubicBezTo>
                    <a:pt x="3979" y="3493"/>
                    <a:pt x="2305" y="1832"/>
                    <a:pt x="641" y="159"/>
                  </a:cubicBezTo>
                  <a:cubicBezTo>
                    <a:pt x="553" y="70"/>
                    <a:pt x="481" y="0"/>
                    <a:pt x="3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7"/>
            <p:cNvSpPr/>
            <p:nvPr/>
          </p:nvSpPr>
          <p:spPr>
            <a:xfrm>
              <a:off x="3449750" y="4104750"/>
              <a:ext cx="350900" cy="341200"/>
            </a:xfrm>
            <a:custGeom>
              <a:rect b="b" l="l" r="r" t="t"/>
              <a:pathLst>
                <a:path extrusionOk="0" h="13648" w="14036">
                  <a:moveTo>
                    <a:pt x="13461" y="1"/>
                  </a:moveTo>
                  <a:cubicBezTo>
                    <a:pt x="13371" y="1"/>
                    <a:pt x="13331" y="117"/>
                    <a:pt x="13279" y="170"/>
                  </a:cubicBezTo>
                  <a:cubicBezTo>
                    <a:pt x="11445" y="2020"/>
                    <a:pt x="9623" y="3883"/>
                    <a:pt x="7787" y="5729"/>
                  </a:cubicBezTo>
                  <a:cubicBezTo>
                    <a:pt x="5467" y="8060"/>
                    <a:pt x="3131" y="10370"/>
                    <a:pt x="826" y="12717"/>
                  </a:cubicBezTo>
                  <a:cubicBezTo>
                    <a:pt x="592" y="12958"/>
                    <a:pt x="0" y="13287"/>
                    <a:pt x="285" y="13572"/>
                  </a:cubicBezTo>
                  <a:cubicBezTo>
                    <a:pt x="338" y="13625"/>
                    <a:pt x="393" y="13647"/>
                    <a:pt x="449" y="13647"/>
                  </a:cubicBezTo>
                  <a:cubicBezTo>
                    <a:pt x="690" y="13647"/>
                    <a:pt x="943" y="13221"/>
                    <a:pt x="1140" y="13030"/>
                  </a:cubicBezTo>
                  <a:cubicBezTo>
                    <a:pt x="3662" y="10573"/>
                    <a:pt x="6160" y="8092"/>
                    <a:pt x="8658" y="5610"/>
                  </a:cubicBezTo>
                  <a:cubicBezTo>
                    <a:pt x="10331" y="3948"/>
                    <a:pt x="11994" y="2274"/>
                    <a:pt x="13664" y="609"/>
                  </a:cubicBezTo>
                  <a:cubicBezTo>
                    <a:pt x="13733" y="540"/>
                    <a:pt x="13831" y="500"/>
                    <a:pt x="14035" y="370"/>
                  </a:cubicBezTo>
                  <a:cubicBezTo>
                    <a:pt x="13814" y="218"/>
                    <a:pt x="13687" y="139"/>
                    <a:pt x="13572" y="49"/>
                  </a:cubicBezTo>
                  <a:cubicBezTo>
                    <a:pt x="13527" y="14"/>
                    <a:pt x="13491" y="1"/>
                    <a:pt x="1346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7"/>
            <p:cNvSpPr/>
            <p:nvPr/>
          </p:nvSpPr>
          <p:spPr>
            <a:xfrm>
              <a:off x="3449775" y="3642850"/>
              <a:ext cx="347925" cy="341325"/>
            </a:xfrm>
            <a:custGeom>
              <a:rect b="b" l="l" r="r" t="t"/>
              <a:pathLst>
                <a:path extrusionOk="0" h="13653" w="13917">
                  <a:moveTo>
                    <a:pt x="430" y="1"/>
                  </a:moveTo>
                  <a:cubicBezTo>
                    <a:pt x="380" y="1"/>
                    <a:pt x="326" y="25"/>
                    <a:pt x="266" y="83"/>
                  </a:cubicBezTo>
                  <a:cubicBezTo>
                    <a:pt x="0" y="341"/>
                    <a:pt x="531" y="635"/>
                    <a:pt x="731" y="838"/>
                  </a:cubicBezTo>
                  <a:cubicBezTo>
                    <a:pt x="4901" y="5071"/>
                    <a:pt x="9095" y="9280"/>
                    <a:pt x="13287" y="13492"/>
                  </a:cubicBezTo>
                  <a:cubicBezTo>
                    <a:pt x="13338" y="13543"/>
                    <a:pt x="13378" y="13652"/>
                    <a:pt x="13462" y="13652"/>
                  </a:cubicBezTo>
                  <a:cubicBezTo>
                    <a:pt x="13487" y="13652"/>
                    <a:pt x="13516" y="13642"/>
                    <a:pt x="13550" y="13618"/>
                  </a:cubicBezTo>
                  <a:cubicBezTo>
                    <a:pt x="13670" y="13533"/>
                    <a:pt x="13782" y="13433"/>
                    <a:pt x="13917" y="13323"/>
                  </a:cubicBezTo>
                  <a:cubicBezTo>
                    <a:pt x="13789" y="13187"/>
                    <a:pt x="13711" y="13095"/>
                    <a:pt x="13625" y="13011"/>
                  </a:cubicBezTo>
                  <a:cubicBezTo>
                    <a:pt x="9456" y="8866"/>
                    <a:pt x="5287" y="4720"/>
                    <a:pt x="1117" y="575"/>
                  </a:cubicBezTo>
                  <a:cubicBezTo>
                    <a:pt x="1098" y="557"/>
                    <a:pt x="1083" y="528"/>
                    <a:pt x="1062" y="523"/>
                  </a:cubicBezTo>
                  <a:cubicBezTo>
                    <a:pt x="798" y="461"/>
                    <a:pt x="650" y="1"/>
                    <a:pt x="4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7"/>
            <p:cNvSpPr/>
            <p:nvPr/>
          </p:nvSpPr>
          <p:spPr>
            <a:xfrm>
              <a:off x="3915000" y="3641525"/>
              <a:ext cx="345800" cy="341925"/>
            </a:xfrm>
            <a:custGeom>
              <a:rect b="b" l="l" r="r" t="t"/>
              <a:pathLst>
                <a:path extrusionOk="0" h="13677" w="13832">
                  <a:moveTo>
                    <a:pt x="13568" y="1"/>
                  </a:moveTo>
                  <a:cubicBezTo>
                    <a:pt x="13535" y="1"/>
                    <a:pt x="13495" y="19"/>
                    <a:pt x="13442" y="66"/>
                  </a:cubicBezTo>
                  <a:cubicBezTo>
                    <a:pt x="13239" y="251"/>
                    <a:pt x="13021" y="417"/>
                    <a:pt x="12827" y="610"/>
                  </a:cubicBezTo>
                  <a:cubicBezTo>
                    <a:pt x="10269" y="3137"/>
                    <a:pt x="7713" y="5666"/>
                    <a:pt x="5160" y="8200"/>
                  </a:cubicBezTo>
                  <a:cubicBezTo>
                    <a:pt x="3532" y="9819"/>
                    <a:pt x="1915" y="11449"/>
                    <a:pt x="286" y="13067"/>
                  </a:cubicBezTo>
                  <a:cubicBezTo>
                    <a:pt x="118" y="13235"/>
                    <a:pt x="1" y="13344"/>
                    <a:pt x="230" y="13566"/>
                  </a:cubicBezTo>
                  <a:cubicBezTo>
                    <a:pt x="312" y="13646"/>
                    <a:pt x="378" y="13677"/>
                    <a:pt x="435" y="13677"/>
                  </a:cubicBezTo>
                  <a:cubicBezTo>
                    <a:pt x="536" y="13677"/>
                    <a:pt x="610" y="13579"/>
                    <a:pt x="701" y="13487"/>
                  </a:cubicBezTo>
                  <a:cubicBezTo>
                    <a:pt x="4260" y="9901"/>
                    <a:pt x="7819" y="6317"/>
                    <a:pt x="11380" y="2733"/>
                  </a:cubicBezTo>
                  <a:cubicBezTo>
                    <a:pt x="11972" y="2137"/>
                    <a:pt x="12573" y="1548"/>
                    <a:pt x="13160" y="947"/>
                  </a:cubicBezTo>
                  <a:cubicBezTo>
                    <a:pt x="13384" y="717"/>
                    <a:pt x="13579" y="462"/>
                    <a:pt x="13831" y="167"/>
                  </a:cubicBezTo>
                  <a:lnTo>
                    <a:pt x="13831" y="167"/>
                  </a:lnTo>
                  <a:cubicBezTo>
                    <a:pt x="13829" y="167"/>
                    <a:pt x="13826" y="167"/>
                    <a:pt x="13823" y="167"/>
                  </a:cubicBezTo>
                  <a:cubicBezTo>
                    <a:pt x="13698" y="167"/>
                    <a:pt x="13667" y="1"/>
                    <a:pt x="1356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7"/>
            <p:cNvSpPr/>
            <p:nvPr/>
          </p:nvSpPr>
          <p:spPr>
            <a:xfrm>
              <a:off x="3848700" y="3436175"/>
              <a:ext cx="15725" cy="518175"/>
            </a:xfrm>
            <a:custGeom>
              <a:rect b="b" l="l" r="r" t="t"/>
              <a:pathLst>
                <a:path extrusionOk="0" h="20727" w="629">
                  <a:moveTo>
                    <a:pt x="322" y="0"/>
                  </a:moveTo>
                  <a:cubicBezTo>
                    <a:pt x="312" y="0"/>
                    <a:pt x="302" y="1"/>
                    <a:pt x="291" y="1"/>
                  </a:cubicBezTo>
                  <a:cubicBezTo>
                    <a:pt x="47" y="17"/>
                    <a:pt x="165" y="211"/>
                    <a:pt x="163" y="317"/>
                  </a:cubicBezTo>
                  <a:cubicBezTo>
                    <a:pt x="110" y="2621"/>
                    <a:pt x="164" y="4926"/>
                    <a:pt x="103" y="7233"/>
                  </a:cubicBezTo>
                  <a:cubicBezTo>
                    <a:pt x="20" y="10438"/>
                    <a:pt x="83" y="13647"/>
                    <a:pt x="83" y="16855"/>
                  </a:cubicBezTo>
                  <a:lnTo>
                    <a:pt x="7" y="16855"/>
                  </a:lnTo>
                  <a:cubicBezTo>
                    <a:pt x="7" y="18034"/>
                    <a:pt x="11" y="19213"/>
                    <a:pt x="3" y="20393"/>
                  </a:cubicBezTo>
                  <a:cubicBezTo>
                    <a:pt x="0" y="20601"/>
                    <a:pt x="4" y="20727"/>
                    <a:pt x="268" y="20727"/>
                  </a:cubicBezTo>
                  <a:cubicBezTo>
                    <a:pt x="275" y="20727"/>
                    <a:pt x="281" y="20727"/>
                    <a:pt x="288" y="20727"/>
                  </a:cubicBezTo>
                  <a:cubicBezTo>
                    <a:pt x="548" y="20721"/>
                    <a:pt x="621" y="20662"/>
                    <a:pt x="615" y="20395"/>
                  </a:cubicBezTo>
                  <a:cubicBezTo>
                    <a:pt x="556" y="17854"/>
                    <a:pt x="629" y="15312"/>
                    <a:pt x="551" y="12767"/>
                  </a:cubicBezTo>
                  <a:cubicBezTo>
                    <a:pt x="451" y="9423"/>
                    <a:pt x="482" y="6075"/>
                    <a:pt x="459" y="2728"/>
                  </a:cubicBezTo>
                  <a:cubicBezTo>
                    <a:pt x="453" y="1925"/>
                    <a:pt x="463" y="1122"/>
                    <a:pt x="452" y="319"/>
                  </a:cubicBezTo>
                  <a:cubicBezTo>
                    <a:pt x="451" y="209"/>
                    <a:pt x="562" y="0"/>
                    <a:pt x="3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7"/>
            <p:cNvSpPr/>
            <p:nvPr/>
          </p:nvSpPr>
          <p:spPr>
            <a:xfrm>
              <a:off x="3946325" y="4036700"/>
              <a:ext cx="518450" cy="15425"/>
            </a:xfrm>
            <a:custGeom>
              <a:rect b="b" l="l" r="r" t="t"/>
              <a:pathLst>
                <a:path extrusionOk="0" h="617" w="20738">
                  <a:moveTo>
                    <a:pt x="246" y="1"/>
                  </a:moveTo>
                  <a:cubicBezTo>
                    <a:pt x="112" y="1"/>
                    <a:pt x="8" y="37"/>
                    <a:pt x="4" y="298"/>
                  </a:cubicBezTo>
                  <a:cubicBezTo>
                    <a:pt x="1" y="576"/>
                    <a:pt x="110" y="616"/>
                    <a:pt x="257" y="616"/>
                  </a:cubicBezTo>
                  <a:cubicBezTo>
                    <a:pt x="309" y="616"/>
                    <a:pt x="366" y="610"/>
                    <a:pt x="425" y="610"/>
                  </a:cubicBezTo>
                  <a:cubicBezTo>
                    <a:pt x="2940" y="563"/>
                    <a:pt x="5458" y="617"/>
                    <a:pt x="7976" y="554"/>
                  </a:cubicBezTo>
                  <a:cubicBezTo>
                    <a:pt x="11948" y="453"/>
                    <a:pt x="15924" y="483"/>
                    <a:pt x="19898" y="458"/>
                  </a:cubicBezTo>
                  <a:cubicBezTo>
                    <a:pt x="20004" y="458"/>
                    <a:pt x="20110" y="464"/>
                    <a:pt x="20216" y="464"/>
                  </a:cubicBezTo>
                  <a:cubicBezTo>
                    <a:pt x="20286" y="464"/>
                    <a:pt x="20356" y="461"/>
                    <a:pt x="20425" y="453"/>
                  </a:cubicBezTo>
                  <a:cubicBezTo>
                    <a:pt x="20430" y="452"/>
                    <a:pt x="20435" y="452"/>
                    <a:pt x="20441" y="452"/>
                  </a:cubicBezTo>
                  <a:cubicBezTo>
                    <a:pt x="20492" y="452"/>
                    <a:pt x="20558" y="474"/>
                    <a:pt x="20613" y="474"/>
                  </a:cubicBezTo>
                  <a:cubicBezTo>
                    <a:pt x="20678" y="474"/>
                    <a:pt x="20730" y="445"/>
                    <a:pt x="20734" y="318"/>
                  </a:cubicBezTo>
                  <a:cubicBezTo>
                    <a:pt x="20738" y="171"/>
                    <a:pt x="20680" y="136"/>
                    <a:pt x="20607" y="136"/>
                  </a:cubicBezTo>
                  <a:cubicBezTo>
                    <a:pt x="20542" y="136"/>
                    <a:pt x="20466" y="164"/>
                    <a:pt x="20412" y="164"/>
                  </a:cubicBezTo>
                  <a:cubicBezTo>
                    <a:pt x="20411" y="164"/>
                    <a:pt x="20409" y="164"/>
                    <a:pt x="20408" y="164"/>
                  </a:cubicBezTo>
                  <a:cubicBezTo>
                    <a:pt x="18103" y="111"/>
                    <a:pt x="15798" y="165"/>
                    <a:pt x="13492" y="105"/>
                  </a:cubicBezTo>
                  <a:cubicBezTo>
                    <a:pt x="12216" y="71"/>
                    <a:pt x="10940" y="61"/>
                    <a:pt x="9663" y="61"/>
                  </a:cubicBezTo>
                  <a:cubicBezTo>
                    <a:pt x="7732" y="61"/>
                    <a:pt x="5801" y="84"/>
                    <a:pt x="3870" y="84"/>
                  </a:cubicBezTo>
                  <a:cubicBezTo>
                    <a:pt x="3870" y="60"/>
                    <a:pt x="3870" y="34"/>
                    <a:pt x="3871" y="6"/>
                  </a:cubicBezTo>
                  <a:lnTo>
                    <a:pt x="407" y="6"/>
                  </a:lnTo>
                  <a:cubicBezTo>
                    <a:pt x="351" y="6"/>
                    <a:pt x="296" y="1"/>
                    <a:pt x="2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7"/>
            <p:cNvSpPr/>
            <p:nvPr/>
          </p:nvSpPr>
          <p:spPr>
            <a:xfrm>
              <a:off x="3248075" y="4036800"/>
              <a:ext cx="518300" cy="15300"/>
            </a:xfrm>
            <a:custGeom>
              <a:rect b="b" l="l" r="r" t="t"/>
              <a:pathLst>
                <a:path extrusionOk="0" h="612" w="20732">
                  <a:moveTo>
                    <a:pt x="20440" y="0"/>
                  </a:moveTo>
                  <a:cubicBezTo>
                    <a:pt x="20420" y="0"/>
                    <a:pt x="20399" y="0"/>
                    <a:pt x="20377" y="1"/>
                  </a:cubicBezTo>
                  <a:cubicBezTo>
                    <a:pt x="19671" y="15"/>
                    <a:pt x="18965" y="19"/>
                    <a:pt x="18260" y="19"/>
                  </a:cubicBezTo>
                  <a:cubicBezTo>
                    <a:pt x="17507" y="19"/>
                    <a:pt x="16755" y="15"/>
                    <a:pt x="16003" y="15"/>
                  </a:cubicBezTo>
                  <a:cubicBezTo>
                    <a:pt x="14931" y="15"/>
                    <a:pt x="13859" y="23"/>
                    <a:pt x="12786" y="65"/>
                  </a:cubicBezTo>
                  <a:cubicBezTo>
                    <a:pt x="10258" y="163"/>
                    <a:pt x="7726" y="137"/>
                    <a:pt x="5194" y="153"/>
                  </a:cubicBezTo>
                  <a:cubicBezTo>
                    <a:pt x="4575" y="157"/>
                    <a:pt x="3955" y="158"/>
                    <a:pt x="3335" y="158"/>
                  </a:cubicBezTo>
                  <a:cubicBezTo>
                    <a:pt x="2762" y="158"/>
                    <a:pt x="2189" y="157"/>
                    <a:pt x="1615" y="157"/>
                  </a:cubicBezTo>
                  <a:cubicBezTo>
                    <a:pt x="1177" y="157"/>
                    <a:pt x="739" y="158"/>
                    <a:pt x="301" y="160"/>
                  </a:cubicBezTo>
                  <a:cubicBezTo>
                    <a:pt x="300" y="160"/>
                    <a:pt x="300" y="160"/>
                    <a:pt x="299" y="160"/>
                  </a:cubicBezTo>
                  <a:cubicBezTo>
                    <a:pt x="250" y="160"/>
                    <a:pt x="183" y="137"/>
                    <a:pt x="125" y="137"/>
                  </a:cubicBezTo>
                  <a:cubicBezTo>
                    <a:pt x="56" y="137"/>
                    <a:pt x="0" y="169"/>
                    <a:pt x="2" y="308"/>
                  </a:cubicBezTo>
                  <a:cubicBezTo>
                    <a:pt x="3" y="443"/>
                    <a:pt x="59" y="474"/>
                    <a:pt x="127" y="474"/>
                  </a:cubicBezTo>
                  <a:cubicBezTo>
                    <a:pt x="185" y="474"/>
                    <a:pt x="251" y="452"/>
                    <a:pt x="300" y="452"/>
                  </a:cubicBezTo>
                  <a:cubicBezTo>
                    <a:pt x="302" y="452"/>
                    <a:pt x="303" y="452"/>
                    <a:pt x="305" y="452"/>
                  </a:cubicBezTo>
                  <a:cubicBezTo>
                    <a:pt x="2622" y="504"/>
                    <a:pt x="4938" y="451"/>
                    <a:pt x="7258" y="511"/>
                  </a:cubicBezTo>
                  <a:cubicBezTo>
                    <a:pt x="8534" y="545"/>
                    <a:pt x="9810" y="555"/>
                    <a:pt x="11087" y="555"/>
                  </a:cubicBezTo>
                  <a:cubicBezTo>
                    <a:pt x="13018" y="555"/>
                    <a:pt x="14949" y="531"/>
                    <a:pt x="16880" y="531"/>
                  </a:cubicBezTo>
                  <a:lnTo>
                    <a:pt x="16880" y="607"/>
                  </a:lnTo>
                  <a:cubicBezTo>
                    <a:pt x="17463" y="607"/>
                    <a:pt x="18046" y="605"/>
                    <a:pt x="18630" y="605"/>
                  </a:cubicBezTo>
                  <a:cubicBezTo>
                    <a:pt x="19213" y="605"/>
                    <a:pt x="19797" y="607"/>
                    <a:pt x="20381" y="612"/>
                  </a:cubicBezTo>
                  <a:cubicBezTo>
                    <a:pt x="20391" y="612"/>
                    <a:pt x="20401" y="612"/>
                    <a:pt x="20410" y="612"/>
                  </a:cubicBezTo>
                  <a:cubicBezTo>
                    <a:pt x="20624" y="612"/>
                    <a:pt x="20729" y="585"/>
                    <a:pt x="20731" y="304"/>
                  </a:cubicBezTo>
                  <a:cubicBezTo>
                    <a:pt x="20732" y="33"/>
                    <a:pt x="20628" y="0"/>
                    <a:pt x="2044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7"/>
            <p:cNvSpPr/>
            <p:nvPr/>
          </p:nvSpPr>
          <p:spPr>
            <a:xfrm>
              <a:off x="3847925" y="4134500"/>
              <a:ext cx="16200" cy="518250"/>
            </a:xfrm>
            <a:custGeom>
              <a:rect b="b" l="l" r="r" t="t"/>
              <a:pathLst>
                <a:path extrusionOk="0" h="20730" w="648">
                  <a:moveTo>
                    <a:pt x="344" y="0"/>
                  </a:moveTo>
                  <a:cubicBezTo>
                    <a:pt x="343" y="0"/>
                    <a:pt x="341" y="0"/>
                    <a:pt x="340" y="0"/>
                  </a:cubicBezTo>
                  <a:cubicBezTo>
                    <a:pt x="47" y="1"/>
                    <a:pt x="29" y="118"/>
                    <a:pt x="34" y="351"/>
                  </a:cubicBezTo>
                  <a:cubicBezTo>
                    <a:pt x="87" y="2881"/>
                    <a:pt x="0" y="5410"/>
                    <a:pt x="97" y="7942"/>
                  </a:cubicBezTo>
                  <a:cubicBezTo>
                    <a:pt x="195" y="10496"/>
                    <a:pt x="168" y="13053"/>
                    <a:pt x="186" y="15610"/>
                  </a:cubicBezTo>
                  <a:cubicBezTo>
                    <a:pt x="197" y="17215"/>
                    <a:pt x="186" y="18822"/>
                    <a:pt x="194" y="20428"/>
                  </a:cubicBezTo>
                  <a:cubicBezTo>
                    <a:pt x="195" y="20534"/>
                    <a:pt x="84" y="20726"/>
                    <a:pt x="338" y="20729"/>
                  </a:cubicBezTo>
                  <a:cubicBezTo>
                    <a:pt x="340" y="20729"/>
                    <a:pt x="341" y="20729"/>
                    <a:pt x="342" y="20729"/>
                  </a:cubicBezTo>
                  <a:cubicBezTo>
                    <a:pt x="592" y="20729"/>
                    <a:pt x="483" y="20536"/>
                    <a:pt x="485" y="20431"/>
                  </a:cubicBezTo>
                  <a:cubicBezTo>
                    <a:pt x="537" y="18113"/>
                    <a:pt x="484" y="15796"/>
                    <a:pt x="545" y="13478"/>
                  </a:cubicBezTo>
                  <a:cubicBezTo>
                    <a:pt x="629" y="10271"/>
                    <a:pt x="566" y="7062"/>
                    <a:pt x="566" y="3855"/>
                  </a:cubicBezTo>
                  <a:lnTo>
                    <a:pt x="640" y="3855"/>
                  </a:lnTo>
                  <a:cubicBezTo>
                    <a:pt x="640" y="2689"/>
                    <a:pt x="635" y="1520"/>
                    <a:pt x="644" y="354"/>
                  </a:cubicBezTo>
                  <a:cubicBezTo>
                    <a:pt x="647" y="126"/>
                    <a:pt x="639" y="0"/>
                    <a:pt x="3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7"/>
            <p:cNvSpPr/>
            <p:nvPr/>
          </p:nvSpPr>
          <p:spPr>
            <a:xfrm>
              <a:off x="3755675" y="3824725"/>
              <a:ext cx="70500" cy="134825"/>
            </a:xfrm>
            <a:custGeom>
              <a:rect b="b" l="l" r="r" t="t"/>
              <a:pathLst>
                <a:path extrusionOk="0" h="5393" w="2820">
                  <a:moveTo>
                    <a:pt x="400" y="1"/>
                  </a:moveTo>
                  <a:cubicBezTo>
                    <a:pt x="378" y="1"/>
                    <a:pt x="349" y="13"/>
                    <a:pt x="309" y="45"/>
                  </a:cubicBezTo>
                  <a:cubicBezTo>
                    <a:pt x="187" y="137"/>
                    <a:pt x="1" y="182"/>
                    <a:pt x="111" y="413"/>
                  </a:cubicBezTo>
                  <a:cubicBezTo>
                    <a:pt x="891" y="2036"/>
                    <a:pt x="1665" y="3660"/>
                    <a:pt x="2434" y="5288"/>
                  </a:cubicBezTo>
                  <a:cubicBezTo>
                    <a:pt x="2465" y="5355"/>
                    <a:pt x="2488" y="5393"/>
                    <a:pt x="2525" y="5393"/>
                  </a:cubicBezTo>
                  <a:cubicBezTo>
                    <a:pt x="2547" y="5393"/>
                    <a:pt x="2574" y="5380"/>
                    <a:pt x="2612" y="5352"/>
                  </a:cubicBezTo>
                  <a:cubicBezTo>
                    <a:pt x="2676" y="5303"/>
                    <a:pt x="2752" y="5268"/>
                    <a:pt x="2820" y="5228"/>
                  </a:cubicBezTo>
                  <a:cubicBezTo>
                    <a:pt x="2782" y="5166"/>
                    <a:pt x="2766" y="5146"/>
                    <a:pt x="2756" y="5124"/>
                  </a:cubicBezTo>
                  <a:cubicBezTo>
                    <a:pt x="2001" y="3466"/>
                    <a:pt x="1247" y="1808"/>
                    <a:pt x="492" y="151"/>
                  </a:cubicBezTo>
                  <a:cubicBezTo>
                    <a:pt x="467" y="94"/>
                    <a:pt x="460" y="1"/>
                    <a:pt x="4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7"/>
            <p:cNvSpPr/>
            <p:nvPr/>
          </p:nvSpPr>
          <p:spPr>
            <a:xfrm>
              <a:off x="3885600" y="3824875"/>
              <a:ext cx="72000" cy="134625"/>
            </a:xfrm>
            <a:custGeom>
              <a:rect b="b" l="l" r="r" t="t"/>
              <a:pathLst>
                <a:path extrusionOk="0" h="5385" w="2880">
                  <a:moveTo>
                    <a:pt x="2447" y="0"/>
                  </a:moveTo>
                  <a:cubicBezTo>
                    <a:pt x="2347" y="0"/>
                    <a:pt x="2352" y="168"/>
                    <a:pt x="2325" y="224"/>
                  </a:cubicBezTo>
                  <a:cubicBezTo>
                    <a:pt x="1581" y="1833"/>
                    <a:pt x="855" y="3450"/>
                    <a:pt x="113" y="5061"/>
                  </a:cubicBezTo>
                  <a:cubicBezTo>
                    <a:pt x="0" y="5302"/>
                    <a:pt x="171" y="5310"/>
                    <a:pt x="336" y="5385"/>
                  </a:cubicBezTo>
                  <a:cubicBezTo>
                    <a:pt x="356" y="5364"/>
                    <a:pt x="397" y="5334"/>
                    <a:pt x="414" y="5292"/>
                  </a:cubicBezTo>
                  <a:cubicBezTo>
                    <a:pt x="1193" y="3657"/>
                    <a:pt x="1969" y="2019"/>
                    <a:pt x="2753" y="387"/>
                  </a:cubicBezTo>
                  <a:cubicBezTo>
                    <a:pt x="2879" y="126"/>
                    <a:pt x="2652" y="98"/>
                    <a:pt x="2535" y="30"/>
                  </a:cubicBezTo>
                  <a:cubicBezTo>
                    <a:pt x="2499" y="9"/>
                    <a:pt x="2470" y="0"/>
                    <a:pt x="24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7"/>
            <p:cNvSpPr/>
            <p:nvPr/>
          </p:nvSpPr>
          <p:spPr>
            <a:xfrm>
              <a:off x="3633900" y="3945600"/>
              <a:ext cx="138050" cy="67875"/>
            </a:xfrm>
            <a:custGeom>
              <a:rect b="b" l="l" r="r" t="t"/>
              <a:pathLst>
                <a:path extrusionOk="0" h="2715" w="5522">
                  <a:moveTo>
                    <a:pt x="378" y="1"/>
                  </a:moveTo>
                  <a:cubicBezTo>
                    <a:pt x="254" y="1"/>
                    <a:pt x="229" y="144"/>
                    <a:pt x="164" y="227"/>
                  </a:cubicBezTo>
                  <a:cubicBezTo>
                    <a:pt x="0" y="435"/>
                    <a:pt x="256" y="418"/>
                    <a:pt x="318" y="445"/>
                  </a:cubicBezTo>
                  <a:cubicBezTo>
                    <a:pt x="1938" y="1194"/>
                    <a:pt x="3568" y="1926"/>
                    <a:pt x="5187" y="2678"/>
                  </a:cubicBezTo>
                  <a:cubicBezTo>
                    <a:pt x="5242" y="2703"/>
                    <a:pt x="5283" y="2714"/>
                    <a:pt x="5316" y="2714"/>
                  </a:cubicBezTo>
                  <a:cubicBezTo>
                    <a:pt x="5445" y="2714"/>
                    <a:pt x="5435" y="2549"/>
                    <a:pt x="5522" y="2457"/>
                  </a:cubicBezTo>
                  <a:cubicBezTo>
                    <a:pt x="5480" y="2426"/>
                    <a:pt x="5445" y="2389"/>
                    <a:pt x="5403" y="2370"/>
                  </a:cubicBezTo>
                  <a:cubicBezTo>
                    <a:pt x="3768" y="1591"/>
                    <a:pt x="2131" y="816"/>
                    <a:pt x="498" y="33"/>
                  </a:cubicBezTo>
                  <a:cubicBezTo>
                    <a:pt x="450" y="10"/>
                    <a:pt x="411" y="1"/>
                    <a:pt x="3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7"/>
            <p:cNvSpPr/>
            <p:nvPr/>
          </p:nvSpPr>
          <p:spPr>
            <a:xfrm>
              <a:off x="3939825" y="3945550"/>
              <a:ext cx="138250" cy="68375"/>
            </a:xfrm>
            <a:custGeom>
              <a:rect b="b" l="l" r="r" t="t"/>
              <a:pathLst>
                <a:path extrusionOk="0" h="2735" w="5530">
                  <a:moveTo>
                    <a:pt x="5159" y="0"/>
                  </a:moveTo>
                  <a:cubicBezTo>
                    <a:pt x="5119" y="0"/>
                    <a:pt x="5072" y="12"/>
                    <a:pt x="5017" y="39"/>
                  </a:cubicBezTo>
                  <a:cubicBezTo>
                    <a:pt x="3406" y="813"/>
                    <a:pt x="1793" y="1584"/>
                    <a:pt x="180" y="2353"/>
                  </a:cubicBezTo>
                  <a:cubicBezTo>
                    <a:pt x="103" y="2391"/>
                    <a:pt x="1" y="2402"/>
                    <a:pt x="92" y="2526"/>
                  </a:cubicBezTo>
                  <a:cubicBezTo>
                    <a:pt x="144" y="2595"/>
                    <a:pt x="178" y="2677"/>
                    <a:pt x="211" y="2734"/>
                  </a:cubicBezTo>
                  <a:cubicBezTo>
                    <a:pt x="297" y="2703"/>
                    <a:pt x="344" y="2691"/>
                    <a:pt x="387" y="2670"/>
                  </a:cubicBezTo>
                  <a:cubicBezTo>
                    <a:pt x="2002" y="1936"/>
                    <a:pt x="3616" y="1205"/>
                    <a:pt x="5225" y="460"/>
                  </a:cubicBezTo>
                  <a:cubicBezTo>
                    <a:pt x="5291" y="430"/>
                    <a:pt x="5529" y="455"/>
                    <a:pt x="5416" y="247"/>
                  </a:cubicBezTo>
                  <a:cubicBezTo>
                    <a:pt x="5354" y="131"/>
                    <a:pt x="5294" y="0"/>
                    <a:pt x="51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7"/>
            <p:cNvSpPr/>
            <p:nvPr/>
          </p:nvSpPr>
          <p:spPr>
            <a:xfrm>
              <a:off x="3634775" y="4075700"/>
              <a:ext cx="136650" cy="67325"/>
            </a:xfrm>
            <a:custGeom>
              <a:rect b="b" l="l" r="r" t="t"/>
              <a:pathLst>
                <a:path extrusionOk="0" h="2693" w="5466">
                  <a:moveTo>
                    <a:pt x="5267" y="0"/>
                  </a:moveTo>
                  <a:cubicBezTo>
                    <a:pt x="5227" y="0"/>
                    <a:pt x="5179" y="13"/>
                    <a:pt x="5117" y="42"/>
                  </a:cubicBezTo>
                  <a:cubicBezTo>
                    <a:pt x="3529" y="777"/>
                    <a:pt x="1933" y="1491"/>
                    <a:pt x="347" y="2227"/>
                  </a:cubicBezTo>
                  <a:cubicBezTo>
                    <a:pt x="274" y="2260"/>
                    <a:pt x="0" y="2220"/>
                    <a:pt x="124" y="2481"/>
                  </a:cubicBezTo>
                  <a:cubicBezTo>
                    <a:pt x="191" y="2622"/>
                    <a:pt x="270" y="2693"/>
                    <a:pt x="380" y="2693"/>
                  </a:cubicBezTo>
                  <a:cubicBezTo>
                    <a:pt x="434" y="2693"/>
                    <a:pt x="495" y="2676"/>
                    <a:pt x="567" y="2642"/>
                  </a:cubicBezTo>
                  <a:cubicBezTo>
                    <a:pt x="2147" y="1884"/>
                    <a:pt x="3729" y="1133"/>
                    <a:pt x="5309" y="379"/>
                  </a:cubicBezTo>
                  <a:cubicBezTo>
                    <a:pt x="5373" y="349"/>
                    <a:pt x="5426" y="293"/>
                    <a:pt x="5466" y="262"/>
                  </a:cubicBezTo>
                  <a:cubicBezTo>
                    <a:pt x="5416" y="115"/>
                    <a:pt x="5384" y="0"/>
                    <a:pt x="52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7"/>
            <p:cNvSpPr/>
            <p:nvPr/>
          </p:nvSpPr>
          <p:spPr>
            <a:xfrm>
              <a:off x="3939825" y="4074875"/>
              <a:ext cx="138475" cy="68450"/>
            </a:xfrm>
            <a:custGeom>
              <a:rect b="b" l="l" r="r" t="t"/>
              <a:pathLst>
                <a:path extrusionOk="0" h="2738" w="5539">
                  <a:moveTo>
                    <a:pt x="213" y="0"/>
                  </a:moveTo>
                  <a:cubicBezTo>
                    <a:pt x="186" y="53"/>
                    <a:pt x="152" y="121"/>
                    <a:pt x="114" y="183"/>
                  </a:cubicBezTo>
                  <a:cubicBezTo>
                    <a:pt x="70" y="258"/>
                    <a:pt x="1" y="301"/>
                    <a:pt x="149" y="370"/>
                  </a:cubicBezTo>
                  <a:cubicBezTo>
                    <a:pt x="1800" y="1140"/>
                    <a:pt x="3448" y="1917"/>
                    <a:pt x="5094" y="2703"/>
                  </a:cubicBezTo>
                  <a:cubicBezTo>
                    <a:pt x="5144" y="2727"/>
                    <a:pt x="5184" y="2737"/>
                    <a:pt x="5217" y="2737"/>
                  </a:cubicBezTo>
                  <a:cubicBezTo>
                    <a:pt x="5355" y="2737"/>
                    <a:pt x="5356" y="2555"/>
                    <a:pt x="5413" y="2483"/>
                  </a:cubicBezTo>
                  <a:cubicBezTo>
                    <a:pt x="5538" y="2322"/>
                    <a:pt x="5321" y="2327"/>
                    <a:pt x="5255" y="2296"/>
                  </a:cubicBezTo>
                  <a:cubicBezTo>
                    <a:pt x="4219" y="1804"/>
                    <a:pt x="3179" y="1315"/>
                    <a:pt x="2135" y="839"/>
                  </a:cubicBezTo>
                  <a:cubicBezTo>
                    <a:pt x="1511" y="554"/>
                    <a:pt x="877" y="289"/>
                    <a:pt x="2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7"/>
            <p:cNvSpPr/>
            <p:nvPr/>
          </p:nvSpPr>
          <p:spPr>
            <a:xfrm>
              <a:off x="3755225" y="4129350"/>
              <a:ext cx="70775" cy="134825"/>
            </a:xfrm>
            <a:custGeom>
              <a:rect b="b" l="l" r="r" t="t"/>
              <a:pathLst>
                <a:path extrusionOk="0" h="5393" w="2831">
                  <a:moveTo>
                    <a:pt x="2542" y="1"/>
                  </a:moveTo>
                  <a:cubicBezTo>
                    <a:pt x="2516" y="1"/>
                    <a:pt x="2490" y="23"/>
                    <a:pt x="2459" y="91"/>
                  </a:cubicBezTo>
                  <a:cubicBezTo>
                    <a:pt x="1689" y="1743"/>
                    <a:pt x="912" y="3391"/>
                    <a:pt x="127" y="5037"/>
                  </a:cubicBezTo>
                  <a:cubicBezTo>
                    <a:pt x="0" y="5301"/>
                    <a:pt x="260" y="5284"/>
                    <a:pt x="348" y="5353"/>
                  </a:cubicBezTo>
                  <a:cubicBezTo>
                    <a:pt x="383" y="5381"/>
                    <a:pt x="411" y="5392"/>
                    <a:pt x="432" y="5392"/>
                  </a:cubicBezTo>
                  <a:cubicBezTo>
                    <a:pt x="509" y="5392"/>
                    <a:pt x="510" y="5247"/>
                    <a:pt x="535" y="5196"/>
                  </a:cubicBezTo>
                  <a:cubicBezTo>
                    <a:pt x="1028" y="4158"/>
                    <a:pt x="1516" y="3120"/>
                    <a:pt x="1992" y="2076"/>
                  </a:cubicBezTo>
                  <a:cubicBezTo>
                    <a:pt x="2279" y="1451"/>
                    <a:pt x="2542" y="818"/>
                    <a:pt x="2831" y="154"/>
                  </a:cubicBezTo>
                  <a:cubicBezTo>
                    <a:pt x="2778" y="126"/>
                    <a:pt x="2709" y="93"/>
                    <a:pt x="2644" y="55"/>
                  </a:cubicBezTo>
                  <a:cubicBezTo>
                    <a:pt x="2604" y="31"/>
                    <a:pt x="2573" y="1"/>
                    <a:pt x="25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7"/>
            <p:cNvSpPr/>
            <p:nvPr/>
          </p:nvSpPr>
          <p:spPr>
            <a:xfrm>
              <a:off x="3884950" y="4128825"/>
              <a:ext cx="71375" cy="134625"/>
            </a:xfrm>
            <a:custGeom>
              <a:rect b="b" l="l" r="r" t="t"/>
              <a:pathLst>
                <a:path extrusionOk="0" h="5385" w="2855">
                  <a:moveTo>
                    <a:pt x="378" y="0"/>
                  </a:moveTo>
                  <a:cubicBezTo>
                    <a:pt x="247" y="106"/>
                    <a:pt x="1" y="62"/>
                    <a:pt x="140" y="353"/>
                  </a:cubicBezTo>
                  <a:cubicBezTo>
                    <a:pt x="875" y="1927"/>
                    <a:pt x="1587" y="3512"/>
                    <a:pt x="2320" y="5086"/>
                  </a:cubicBezTo>
                  <a:cubicBezTo>
                    <a:pt x="2361" y="5171"/>
                    <a:pt x="2325" y="5384"/>
                    <a:pt x="2480" y="5384"/>
                  </a:cubicBezTo>
                  <a:cubicBezTo>
                    <a:pt x="2511" y="5384"/>
                    <a:pt x="2550" y="5376"/>
                    <a:pt x="2598" y="5356"/>
                  </a:cubicBezTo>
                  <a:cubicBezTo>
                    <a:pt x="2855" y="5251"/>
                    <a:pt x="2828" y="5100"/>
                    <a:pt x="2724" y="4883"/>
                  </a:cubicBezTo>
                  <a:cubicBezTo>
                    <a:pt x="1980" y="3337"/>
                    <a:pt x="1251" y="1785"/>
                    <a:pt x="516" y="236"/>
                  </a:cubicBezTo>
                  <a:cubicBezTo>
                    <a:pt x="476" y="155"/>
                    <a:pt x="425" y="80"/>
                    <a:pt x="3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7"/>
            <p:cNvSpPr/>
            <p:nvPr/>
          </p:nvSpPr>
          <p:spPr>
            <a:xfrm>
              <a:off x="3411350" y="4196100"/>
              <a:ext cx="102300" cy="51100"/>
            </a:xfrm>
            <a:custGeom>
              <a:rect b="b" l="l" r="r" t="t"/>
              <a:pathLst>
                <a:path extrusionOk="0" h="2044" w="4092">
                  <a:moveTo>
                    <a:pt x="3834" y="1"/>
                  </a:moveTo>
                  <a:cubicBezTo>
                    <a:pt x="3806" y="1"/>
                    <a:pt x="3771" y="11"/>
                    <a:pt x="3724" y="33"/>
                  </a:cubicBezTo>
                  <a:cubicBezTo>
                    <a:pt x="2545" y="591"/>
                    <a:pt x="1362" y="1141"/>
                    <a:pt x="179" y="1692"/>
                  </a:cubicBezTo>
                  <a:cubicBezTo>
                    <a:pt x="81" y="1738"/>
                    <a:pt x="0" y="1774"/>
                    <a:pt x="93" y="1898"/>
                  </a:cubicBezTo>
                  <a:cubicBezTo>
                    <a:pt x="122" y="1937"/>
                    <a:pt x="127" y="1995"/>
                    <a:pt x="143" y="2044"/>
                  </a:cubicBezTo>
                  <a:cubicBezTo>
                    <a:pt x="199" y="2018"/>
                    <a:pt x="222" y="2007"/>
                    <a:pt x="244" y="1998"/>
                  </a:cubicBezTo>
                  <a:cubicBezTo>
                    <a:pt x="1465" y="1446"/>
                    <a:pt x="2685" y="889"/>
                    <a:pt x="3912" y="349"/>
                  </a:cubicBezTo>
                  <a:cubicBezTo>
                    <a:pt x="4092" y="271"/>
                    <a:pt x="3975" y="224"/>
                    <a:pt x="3948" y="139"/>
                  </a:cubicBezTo>
                  <a:cubicBezTo>
                    <a:pt x="3919" y="52"/>
                    <a:pt x="3895" y="1"/>
                    <a:pt x="38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7"/>
            <p:cNvSpPr/>
            <p:nvPr/>
          </p:nvSpPr>
          <p:spPr>
            <a:xfrm>
              <a:off x="3650600" y="3601650"/>
              <a:ext cx="54800" cy="98225"/>
            </a:xfrm>
            <a:custGeom>
              <a:rect b="b" l="l" r="r" t="t"/>
              <a:pathLst>
                <a:path extrusionOk="0" h="3929" w="2192">
                  <a:moveTo>
                    <a:pt x="338" y="0"/>
                  </a:moveTo>
                  <a:cubicBezTo>
                    <a:pt x="290" y="0"/>
                    <a:pt x="236" y="6"/>
                    <a:pt x="198" y="14"/>
                  </a:cubicBezTo>
                  <a:cubicBezTo>
                    <a:pt x="1" y="58"/>
                    <a:pt x="176" y="200"/>
                    <a:pt x="186" y="224"/>
                  </a:cubicBezTo>
                  <a:cubicBezTo>
                    <a:pt x="717" y="1417"/>
                    <a:pt x="1260" y="2603"/>
                    <a:pt x="1804" y="3789"/>
                  </a:cubicBezTo>
                  <a:cubicBezTo>
                    <a:pt x="1830" y="3849"/>
                    <a:pt x="1848" y="3928"/>
                    <a:pt x="1904" y="3928"/>
                  </a:cubicBezTo>
                  <a:cubicBezTo>
                    <a:pt x="1928" y="3928"/>
                    <a:pt x="1959" y="3913"/>
                    <a:pt x="2000" y="3876"/>
                  </a:cubicBezTo>
                  <a:cubicBezTo>
                    <a:pt x="2058" y="3823"/>
                    <a:pt x="2132" y="3786"/>
                    <a:pt x="2192" y="3745"/>
                  </a:cubicBezTo>
                  <a:cubicBezTo>
                    <a:pt x="1596" y="2474"/>
                    <a:pt x="1023" y="1247"/>
                    <a:pt x="440" y="24"/>
                  </a:cubicBezTo>
                  <a:cubicBezTo>
                    <a:pt x="431" y="7"/>
                    <a:pt x="388" y="0"/>
                    <a:pt x="3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7"/>
            <p:cNvSpPr/>
            <p:nvPr/>
          </p:nvSpPr>
          <p:spPr>
            <a:xfrm>
              <a:off x="4200200" y="3842100"/>
              <a:ext cx="99425" cy="50650"/>
            </a:xfrm>
            <a:custGeom>
              <a:rect b="b" l="l" r="r" t="t"/>
              <a:pathLst>
                <a:path extrusionOk="0" h="2026" w="3977">
                  <a:moveTo>
                    <a:pt x="3861" y="0"/>
                  </a:moveTo>
                  <a:cubicBezTo>
                    <a:pt x="3828" y="0"/>
                    <a:pt x="3788" y="13"/>
                    <a:pt x="3742" y="35"/>
                  </a:cubicBezTo>
                  <a:cubicBezTo>
                    <a:pt x="2554" y="576"/>
                    <a:pt x="1368" y="1116"/>
                    <a:pt x="179" y="1657"/>
                  </a:cubicBezTo>
                  <a:cubicBezTo>
                    <a:pt x="72" y="1705"/>
                    <a:pt x="1" y="1724"/>
                    <a:pt x="92" y="1887"/>
                  </a:cubicBezTo>
                  <a:cubicBezTo>
                    <a:pt x="146" y="1983"/>
                    <a:pt x="183" y="2025"/>
                    <a:pt x="241" y="2025"/>
                  </a:cubicBezTo>
                  <a:cubicBezTo>
                    <a:pt x="271" y="2025"/>
                    <a:pt x="307" y="2014"/>
                    <a:pt x="354" y="1992"/>
                  </a:cubicBezTo>
                  <a:cubicBezTo>
                    <a:pt x="1502" y="1451"/>
                    <a:pt x="2652" y="913"/>
                    <a:pt x="3800" y="372"/>
                  </a:cubicBezTo>
                  <a:cubicBezTo>
                    <a:pt x="3878" y="336"/>
                    <a:pt x="3944" y="273"/>
                    <a:pt x="3960" y="261"/>
                  </a:cubicBezTo>
                  <a:cubicBezTo>
                    <a:pt x="3977" y="69"/>
                    <a:pt x="3938" y="0"/>
                    <a:pt x="38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7"/>
            <p:cNvSpPr/>
            <p:nvPr/>
          </p:nvSpPr>
          <p:spPr>
            <a:xfrm>
              <a:off x="3412275" y="3841150"/>
              <a:ext cx="99550" cy="51625"/>
            </a:xfrm>
            <a:custGeom>
              <a:rect b="b" l="l" r="r" t="t"/>
              <a:pathLst>
                <a:path extrusionOk="0" h="2065" w="3982">
                  <a:moveTo>
                    <a:pt x="165" y="1"/>
                  </a:moveTo>
                  <a:cubicBezTo>
                    <a:pt x="125" y="1"/>
                    <a:pt x="85" y="30"/>
                    <a:pt x="56" y="121"/>
                  </a:cubicBezTo>
                  <a:cubicBezTo>
                    <a:pt x="1" y="296"/>
                    <a:pt x="63" y="337"/>
                    <a:pt x="200" y="402"/>
                  </a:cubicBezTo>
                  <a:cubicBezTo>
                    <a:pt x="1350" y="939"/>
                    <a:pt x="2498" y="1480"/>
                    <a:pt x="3642" y="2030"/>
                  </a:cubicBezTo>
                  <a:cubicBezTo>
                    <a:pt x="3692" y="2054"/>
                    <a:pt x="3733" y="2064"/>
                    <a:pt x="3767" y="2064"/>
                  </a:cubicBezTo>
                  <a:cubicBezTo>
                    <a:pt x="3884" y="2064"/>
                    <a:pt x="3917" y="1936"/>
                    <a:pt x="3982" y="1803"/>
                  </a:cubicBezTo>
                  <a:cubicBezTo>
                    <a:pt x="3925" y="1762"/>
                    <a:pt x="3864" y="1698"/>
                    <a:pt x="3790" y="1665"/>
                  </a:cubicBezTo>
                  <a:cubicBezTo>
                    <a:pt x="2637" y="1135"/>
                    <a:pt x="1483" y="608"/>
                    <a:pt x="321" y="96"/>
                  </a:cubicBezTo>
                  <a:cubicBezTo>
                    <a:pt x="305" y="89"/>
                    <a:pt x="234" y="1"/>
                    <a:pt x="1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7"/>
            <p:cNvSpPr/>
            <p:nvPr/>
          </p:nvSpPr>
          <p:spPr>
            <a:xfrm>
              <a:off x="4005725" y="3601225"/>
              <a:ext cx="56825" cy="99350"/>
            </a:xfrm>
            <a:custGeom>
              <a:rect b="b" l="l" r="r" t="t"/>
              <a:pathLst>
                <a:path extrusionOk="0" h="3974" w="2273">
                  <a:moveTo>
                    <a:pt x="1931" y="1"/>
                  </a:moveTo>
                  <a:cubicBezTo>
                    <a:pt x="1861" y="1"/>
                    <a:pt x="1815" y="41"/>
                    <a:pt x="1764" y="153"/>
                  </a:cubicBezTo>
                  <a:cubicBezTo>
                    <a:pt x="1231" y="1317"/>
                    <a:pt x="685" y="2475"/>
                    <a:pt x="128" y="3629"/>
                  </a:cubicBezTo>
                  <a:cubicBezTo>
                    <a:pt x="1" y="3894"/>
                    <a:pt x="262" y="3842"/>
                    <a:pt x="355" y="3973"/>
                  </a:cubicBezTo>
                  <a:cubicBezTo>
                    <a:pt x="398" y="3903"/>
                    <a:pt x="440" y="3852"/>
                    <a:pt x="469" y="3795"/>
                  </a:cubicBezTo>
                  <a:cubicBezTo>
                    <a:pt x="1010" y="2620"/>
                    <a:pt x="1551" y="1445"/>
                    <a:pt x="2074" y="263"/>
                  </a:cubicBezTo>
                  <a:cubicBezTo>
                    <a:pt x="2085" y="240"/>
                    <a:pt x="2273" y="88"/>
                    <a:pt x="2051" y="24"/>
                  </a:cubicBezTo>
                  <a:cubicBezTo>
                    <a:pt x="2004" y="10"/>
                    <a:pt x="1965" y="1"/>
                    <a:pt x="19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7"/>
            <p:cNvSpPr/>
            <p:nvPr/>
          </p:nvSpPr>
          <p:spPr>
            <a:xfrm>
              <a:off x="4200375" y="4196000"/>
              <a:ext cx="99750" cy="50850"/>
            </a:xfrm>
            <a:custGeom>
              <a:rect b="b" l="l" r="r" t="t"/>
              <a:pathLst>
                <a:path extrusionOk="0" h="2034" w="3990">
                  <a:moveTo>
                    <a:pt x="206" y="1"/>
                  </a:moveTo>
                  <a:cubicBezTo>
                    <a:pt x="133" y="1"/>
                    <a:pt x="131" y="95"/>
                    <a:pt x="91" y="152"/>
                  </a:cubicBezTo>
                  <a:cubicBezTo>
                    <a:pt x="13" y="259"/>
                    <a:pt x="1" y="296"/>
                    <a:pt x="143" y="358"/>
                  </a:cubicBezTo>
                  <a:cubicBezTo>
                    <a:pt x="1358" y="899"/>
                    <a:pt x="2569" y="1446"/>
                    <a:pt x="3774" y="2004"/>
                  </a:cubicBezTo>
                  <a:cubicBezTo>
                    <a:pt x="3819" y="2025"/>
                    <a:pt x="3852" y="2034"/>
                    <a:pt x="3876" y="2034"/>
                  </a:cubicBezTo>
                  <a:cubicBezTo>
                    <a:pt x="3969" y="2034"/>
                    <a:pt x="3940" y="1906"/>
                    <a:pt x="3989" y="1814"/>
                  </a:cubicBezTo>
                  <a:cubicBezTo>
                    <a:pt x="3975" y="1794"/>
                    <a:pt x="3957" y="1738"/>
                    <a:pt x="3918" y="1719"/>
                  </a:cubicBezTo>
                  <a:cubicBezTo>
                    <a:pt x="2705" y="1151"/>
                    <a:pt x="1487" y="584"/>
                    <a:pt x="271" y="18"/>
                  </a:cubicBezTo>
                  <a:cubicBezTo>
                    <a:pt x="244" y="6"/>
                    <a:pt x="223" y="1"/>
                    <a:pt x="2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7"/>
            <p:cNvSpPr/>
            <p:nvPr/>
          </p:nvSpPr>
          <p:spPr>
            <a:xfrm>
              <a:off x="3649725" y="4388975"/>
              <a:ext cx="55625" cy="98725"/>
            </a:xfrm>
            <a:custGeom>
              <a:rect b="b" l="l" r="r" t="t"/>
              <a:pathLst>
                <a:path extrusionOk="0" h="3949" w="2225">
                  <a:moveTo>
                    <a:pt x="1922" y="0"/>
                  </a:moveTo>
                  <a:cubicBezTo>
                    <a:pt x="1842" y="0"/>
                    <a:pt x="1843" y="126"/>
                    <a:pt x="1823" y="169"/>
                  </a:cubicBezTo>
                  <a:cubicBezTo>
                    <a:pt x="1281" y="1331"/>
                    <a:pt x="747" y="2495"/>
                    <a:pt x="229" y="3666"/>
                  </a:cubicBezTo>
                  <a:cubicBezTo>
                    <a:pt x="221" y="3686"/>
                    <a:pt x="1" y="3852"/>
                    <a:pt x="261" y="3930"/>
                  </a:cubicBezTo>
                  <a:cubicBezTo>
                    <a:pt x="304" y="3943"/>
                    <a:pt x="338" y="3949"/>
                    <a:pt x="366" y="3949"/>
                  </a:cubicBezTo>
                  <a:cubicBezTo>
                    <a:pt x="464" y="3949"/>
                    <a:pt x="494" y="3880"/>
                    <a:pt x="541" y="3781"/>
                  </a:cubicBezTo>
                  <a:cubicBezTo>
                    <a:pt x="814" y="3202"/>
                    <a:pt x="1097" y="2626"/>
                    <a:pt x="1369" y="2045"/>
                  </a:cubicBezTo>
                  <a:cubicBezTo>
                    <a:pt x="1654" y="1432"/>
                    <a:pt x="1932" y="816"/>
                    <a:pt x="2225" y="177"/>
                  </a:cubicBezTo>
                  <a:cubicBezTo>
                    <a:pt x="2162" y="136"/>
                    <a:pt x="2086" y="85"/>
                    <a:pt x="2008" y="33"/>
                  </a:cubicBezTo>
                  <a:cubicBezTo>
                    <a:pt x="1972" y="10"/>
                    <a:pt x="1944" y="0"/>
                    <a:pt x="19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7"/>
            <p:cNvSpPr/>
            <p:nvPr/>
          </p:nvSpPr>
          <p:spPr>
            <a:xfrm>
              <a:off x="4005600" y="4387675"/>
              <a:ext cx="56850" cy="100075"/>
            </a:xfrm>
            <a:custGeom>
              <a:rect b="b" l="l" r="r" t="t"/>
              <a:pathLst>
                <a:path extrusionOk="0" h="4003" w="2274">
                  <a:moveTo>
                    <a:pt x="342" y="1"/>
                  </a:moveTo>
                  <a:cubicBezTo>
                    <a:pt x="286" y="169"/>
                    <a:pt x="0" y="98"/>
                    <a:pt x="131" y="370"/>
                  </a:cubicBezTo>
                  <a:cubicBezTo>
                    <a:pt x="686" y="1523"/>
                    <a:pt x="1232" y="2682"/>
                    <a:pt x="1767" y="3846"/>
                  </a:cubicBezTo>
                  <a:cubicBezTo>
                    <a:pt x="1818" y="3956"/>
                    <a:pt x="1861" y="4003"/>
                    <a:pt x="1934" y="4003"/>
                  </a:cubicBezTo>
                  <a:cubicBezTo>
                    <a:pt x="1967" y="4003"/>
                    <a:pt x="2005" y="3993"/>
                    <a:pt x="2052" y="3976"/>
                  </a:cubicBezTo>
                  <a:cubicBezTo>
                    <a:pt x="2274" y="3893"/>
                    <a:pt x="2083" y="3748"/>
                    <a:pt x="2066" y="3707"/>
                  </a:cubicBezTo>
                  <a:cubicBezTo>
                    <a:pt x="1553" y="2545"/>
                    <a:pt x="1025" y="1393"/>
                    <a:pt x="496" y="240"/>
                  </a:cubicBezTo>
                  <a:cubicBezTo>
                    <a:pt x="464" y="169"/>
                    <a:pt x="412" y="107"/>
                    <a:pt x="3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7"/>
            <p:cNvSpPr/>
            <p:nvPr/>
          </p:nvSpPr>
          <p:spPr>
            <a:xfrm>
              <a:off x="3957075" y="4282800"/>
              <a:ext cx="47400" cy="85450"/>
            </a:xfrm>
            <a:custGeom>
              <a:rect b="b" l="l" r="r" t="t"/>
              <a:pathLst>
                <a:path extrusionOk="0" h="3418" w="1896">
                  <a:moveTo>
                    <a:pt x="393" y="0"/>
                  </a:moveTo>
                  <a:cubicBezTo>
                    <a:pt x="375" y="0"/>
                    <a:pt x="352" y="10"/>
                    <a:pt x="323" y="33"/>
                  </a:cubicBezTo>
                  <a:cubicBezTo>
                    <a:pt x="228" y="109"/>
                    <a:pt x="1" y="160"/>
                    <a:pt x="112" y="390"/>
                  </a:cubicBezTo>
                  <a:cubicBezTo>
                    <a:pt x="568" y="1350"/>
                    <a:pt x="1020" y="2310"/>
                    <a:pt x="1474" y="3271"/>
                  </a:cubicBezTo>
                  <a:cubicBezTo>
                    <a:pt x="1506" y="3338"/>
                    <a:pt x="1537" y="3417"/>
                    <a:pt x="1608" y="3417"/>
                  </a:cubicBezTo>
                  <a:cubicBezTo>
                    <a:pt x="1630" y="3417"/>
                    <a:pt x="1657" y="3409"/>
                    <a:pt x="1688" y="3391"/>
                  </a:cubicBezTo>
                  <a:cubicBezTo>
                    <a:pt x="1763" y="3348"/>
                    <a:pt x="1895" y="3338"/>
                    <a:pt x="1810" y="3088"/>
                  </a:cubicBezTo>
                  <a:cubicBezTo>
                    <a:pt x="1401" y="2187"/>
                    <a:pt x="950" y="1186"/>
                    <a:pt x="489" y="188"/>
                  </a:cubicBezTo>
                  <a:cubicBezTo>
                    <a:pt x="466" y="139"/>
                    <a:pt x="463" y="0"/>
                    <a:pt x="3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7"/>
            <p:cNvSpPr/>
            <p:nvPr/>
          </p:nvSpPr>
          <p:spPr>
            <a:xfrm>
              <a:off x="3707175" y="3720800"/>
              <a:ext cx="47525" cy="85175"/>
            </a:xfrm>
            <a:custGeom>
              <a:rect b="b" l="l" r="r" t="t"/>
              <a:pathLst>
                <a:path extrusionOk="0" h="3407" w="1901">
                  <a:moveTo>
                    <a:pt x="345" y="0"/>
                  </a:moveTo>
                  <a:cubicBezTo>
                    <a:pt x="311" y="0"/>
                    <a:pt x="269" y="12"/>
                    <a:pt x="214" y="40"/>
                  </a:cubicBezTo>
                  <a:cubicBezTo>
                    <a:pt x="1" y="147"/>
                    <a:pt x="118" y="247"/>
                    <a:pt x="169" y="360"/>
                  </a:cubicBezTo>
                  <a:cubicBezTo>
                    <a:pt x="593" y="1306"/>
                    <a:pt x="1020" y="2255"/>
                    <a:pt x="1450" y="3198"/>
                  </a:cubicBezTo>
                  <a:cubicBezTo>
                    <a:pt x="1484" y="3276"/>
                    <a:pt x="1556" y="3337"/>
                    <a:pt x="1611" y="3406"/>
                  </a:cubicBezTo>
                  <a:cubicBezTo>
                    <a:pt x="1718" y="3321"/>
                    <a:pt x="1826" y="3235"/>
                    <a:pt x="1900" y="3177"/>
                  </a:cubicBezTo>
                  <a:cubicBezTo>
                    <a:pt x="1857" y="3064"/>
                    <a:pt x="1843" y="3018"/>
                    <a:pt x="1823" y="2974"/>
                  </a:cubicBezTo>
                  <a:cubicBezTo>
                    <a:pt x="1390" y="2058"/>
                    <a:pt x="957" y="1141"/>
                    <a:pt x="514" y="230"/>
                  </a:cubicBezTo>
                  <a:cubicBezTo>
                    <a:pt x="474" y="151"/>
                    <a:pt x="466" y="0"/>
                    <a:pt x="34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7"/>
            <p:cNvSpPr/>
            <p:nvPr/>
          </p:nvSpPr>
          <p:spPr>
            <a:xfrm>
              <a:off x="3531475" y="3897725"/>
              <a:ext cx="87800" cy="44000"/>
            </a:xfrm>
            <a:custGeom>
              <a:rect b="b" l="l" r="r" t="t"/>
              <a:pathLst>
                <a:path extrusionOk="0" h="1760" w="3512">
                  <a:moveTo>
                    <a:pt x="227" y="0"/>
                  </a:moveTo>
                  <a:cubicBezTo>
                    <a:pt x="111" y="0"/>
                    <a:pt x="101" y="103"/>
                    <a:pt x="69" y="162"/>
                  </a:cubicBezTo>
                  <a:cubicBezTo>
                    <a:pt x="1" y="289"/>
                    <a:pt x="108" y="328"/>
                    <a:pt x="200" y="371"/>
                  </a:cubicBezTo>
                  <a:cubicBezTo>
                    <a:pt x="1149" y="820"/>
                    <a:pt x="2098" y="1269"/>
                    <a:pt x="3043" y="1726"/>
                  </a:cubicBezTo>
                  <a:cubicBezTo>
                    <a:pt x="3092" y="1749"/>
                    <a:pt x="3134" y="1759"/>
                    <a:pt x="3171" y="1759"/>
                  </a:cubicBezTo>
                  <a:cubicBezTo>
                    <a:pt x="3319" y="1759"/>
                    <a:pt x="3379" y="1600"/>
                    <a:pt x="3432" y="1514"/>
                  </a:cubicBezTo>
                  <a:cubicBezTo>
                    <a:pt x="3511" y="1380"/>
                    <a:pt x="3320" y="1380"/>
                    <a:pt x="3233" y="1339"/>
                  </a:cubicBezTo>
                  <a:cubicBezTo>
                    <a:pt x="2940" y="1195"/>
                    <a:pt x="2646" y="1050"/>
                    <a:pt x="2349" y="916"/>
                  </a:cubicBezTo>
                  <a:cubicBezTo>
                    <a:pt x="1656" y="604"/>
                    <a:pt x="961" y="299"/>
                    <a:pt x="331" y="20"/>
                  </a:cubicBezTo>
                  <a:cubicBezTo>
                    <a:pt x="289" y="6"/>
                    <a:pt x="255" y="0"/>
                    <a:pt x="2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7"/>
            <p:cNvSpPr/>
            <p:nvPr/>
          </p:nvSpPr>
          <p:spPr>
            <a:xfrm>
              <a:off x="4094975" y="3897875"/>
              <a:ext cx="85750" cy="43800"/>
            </a:xfrm>
            <a:custGeom>
              <a:rect b="b" l="l" r="r" t="t"/>
              <a:pathLst>
                <a:path extrusionOk="0" h="1752" w="3430">
                  <a:moveTo>
                    <a:pt x="3220" y="1"/>
                  </a:moveTo>
                  <a:cubicBezTo>
                    <a:pt x="3181" y="1"/>
                    <a:pt x="3132" y="14"/>
                    <a:pt x="3069" y="44"/>
                  </a:cubicBezTo>
                  <a:cubicBezTo>
                    <a:pt x="2133" y="490"/>
                    <a:pt x="1178" y="899"/>
                    <a:pt x="233" y="1326"/>
                  </a:cubicBezTo>
                  <a:cubicBezTo>
                    <a:pt x="145" y="1366"/>
                    <a:pt x="77" y="1446"/>
                    <a:pt x="1" y="1508"/>
                  </a:cubicBezTo>
                  <a:cubicBezTo>
                    <a:pt x="111" y="1576"/>
                    <a:pt x="161" y="1752"/>
                    <a:pt x="310" y="1752"/>
                  </a:cubicBezTo>
                  <a:cubicBezTo>
                    <a:pt x="346" y="1752"/>
                    <a:pt x="387" y="1742"/>
                    <a:pt x="436" y="1718"/>
                  </a:cubicBezTo>
                  <a:cubicBezTo>
                    <a:pt x="1349" y="1275"/>
                    <a:pt x="2266" y="844"/>
                    <a:pt x="3180" y="406"/>
                  </a:cubicBezTo>
                  <a:cubicBezTo>
                    <a:pt x="3271" y="361"/>
                    <a:pt x="3350" y="291"/>
                    <a:pt x="3430" y="237"/>
                  </a:cubicBezTo>
                  <a:cubicBezTo>
                    <a:pt x="3362" y="104"/>
                    <a:pt x="3328" y="1"/>
                    <a:pt x="32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7"/>
            <p:cNvSpPr/>
            <p:nvPr/>
          </p:nvSpPr>
          <p:spPr>
            <a:xfrm>
              <a:off x="3531050" y="4147300"/>
              <a:ext cx="86875" cy="44700"/>
            </a:xfrm>
            <a:custGeom>
              <a:rect b="b" l="l" r="r" t="t"/>
              <a:pathLst>
                <a:path extrusionOk="0" h="1788" w="3475">
                  <a:moveTo>
                    <a:pt x="3186" y="0"/>
                  </a:moveTo>
                  <a:cubicBezTo>
                    <a:pt x="3156" y="0"/>
                    <a:pt x="3120" y="9"/>
                    <a:pt x="3078" y="29"/>
                  </a:cubicBezTo>
                  <a:cubicBezTo>
                    <a:pt x="2119" y="484"/>
                    <a:pt x="1157" y="934"/>
                    <a:pt x="198" y="1390"/>
                  </a:cubicBezTo>
                  <a:cubicBezTo>
                    <a:pt x="114" y="1429"/>
                    <a:pt x="0" y="1478"/>
                    <a:pt x="96" y="1610"/>
                  </a:cubicBezTo>
                  <a:cubicBezTo>
                    <a:pt x="139" y="1669"/>
                    <a:pt x="185" y="1729"/>
                    <a:pt x="229" y="1787"/>
                  </a:cubicBezTo>
                  <a:cubicBezTo>
                    <a:pt x="323" y="1741"/>
                    <a:pt x="376" y="1713"/>
                    <a:pt x="431" y="1689"/>
                  </a:cubicBezTo>
                  <a:cubicBezTo>
                    <a:pt x="1377" y="1262"/>
                    <a:pt x="2325" y="837"/>
                    <a:pt x="3269" y="407"/>
                  </a:cubicBezTo>
                  <a:cubicBezTo>
                    <a:pt x="3346" y="372"/>
                    <a:pt x="3407" y="300"/>
                    <a:pt x="3475" y="245"/>
                  </a:cubicBezTo>
                  <a:cubicBezTo>
                    <a:pt x="3361" y="194"/>
                    <a:pt x="3330" y="0"/>
                    <a:pt x="31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7"/>
            <p:cNvSpPr/>
            <p:nvPr/>
          </p:nvSpPr>
          <p:spPr>
            <a:xfrm>
              <a:off x="4092100" y="4147175"/>
              <a:ext cx="88425" cy="44025"/>
            </a:xfrm>
            <a:custGeom>
              <a:rect b="b" l="l" r="r" t="t"/>
              <a:pathLst>
                <a:path extrusionOk="0" h="1761" w="3537">
                  <a:moveTo>
                    <a:pt x="387" y="0"/>
                  </a:moveTo>
                  <a:cubicBezTo>
                    <a:pt x="251" y="0"/>
                    <a:pt x="217" y="177"/>
                    <a:pt x="129" y="246"/>
                  </a:cubicBezTo>
                  <a:cubicBezTo>
                    <a:pt x="0" y="348"/>
                    <a:pt x="179" y="348"/>
                    <a:pt x="209" y="360"/>
                  </a:cubicBezTo>
                  <a:cubicBezTo>
                    <a:pt x="1207" y="818"/>
                    <a:pt x="2213" y="1257"/>
                    <a:pt x="3207" y="1724"/>
                  </a:cubicBezTo>
                  <a:cubicBezTo>
                    <a:pt x="3261" y="1749"/>
                    <a:pt x="3303" y="1760"/>
                    <a:pt x="3337" y="1760"/>
                  </a:cubicBezTo>
                  <a:cubicBezTo>
                    <a:pt x="3445" y="1760"/>
                    <a:pt x="3472" y="1649"/>
                    <a:pt x="3537" y="1542"/>
                  </a:cubicBezTo>
                  <a:cubicBezTo>
                    <a:pt x="3499" y="1498"/>
                    <a:pt x="3461" y="1423"/>
                    <a:pt x="3403" y="1396"/>
                  </a:cubicBezTo>
                  <a:cubicBezTo>
                    <a:pt x="2432" y="936"/>
                    <a:pt x="1459" y="482"/>
                    <a:pt x="487" y="26"/>
                  </a:cubicBezTo>
                  <a:cubicBezTo>
                    <a:pt x="448" y="8"/>
                    <a:pt x="415" y="0"/>
                    <a:pt x="3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7"/>
            <p:cNvSpPr/>
            <p:nvPr/>
          </p:nvSpPr>
          <p:spPr>
            <a:xfrm>
              <a:off x="3707950" y="4282175"/>
              <a:ext cx="47750" cy="86400"/>
            </a:xfrm>
            <a:custGeom>
              <a:rect b="b" l="l" r="r" t="t"/>
              <a:pathLst>
                <a:path extrusionOk="0" h="3456" w="1910">
                  <a:moveTo>
                    <a:pt x="1525" y="1"/>
                  </a:moveTo>
                  <a:cubicBezTo>
                    <a:pt x="1483" y="1"/>
                    <a:pt x="1480" y="103"/>
                    <a:pt x="1470" y="125"/>
                  </a:cubicBezTo>
                  <a:cubicBezTo>
                    <a:pt x="1014" y="1124"/>
                    <a:pt x="575" y="2130"/>
                    <a:pt x="107" y="3124"/>
                  </a:cubicBezTo>
                  <a:cubicBezTo>
                    <a:pt x="1" y="3349"/>
                    <a:pt x="147" y="3370"/>
                    <a:pt x="288" y="3455"/>
                  </a:cubicBezTo>
                  <a:cubicBezTo>
                    <a:pt x="333" y="3416"/>
                    <a:pt x="407" y="3380"/>
                    <a:pt x="434" y="3321"/>
                  </a:cubicBezTo>
                  <a:cubicBezTo>
                    <a:pt x="893" y="2350"/>
                    <a:pt x="1348" y="1377"/>
                    <a:pt x="1803" y="404"/>
                  </a:cubicBezTo>
                  <a:cubicBezTo>
                    <a:pt x="1910" y="181"/>
                    <a:pt x="1669" y="153"/>
                    <a:pt x="1585" y="47"/>
                  </a:cubicBezTo>
                  <a:cubicBezTo>
                    <a:pt x="1559" y="13"/>
                    <a:pt x="1539" y="1"/>
                    <a:pt x="15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7"/>
            <p:cNvSpPr/>
            <p:nvPr/>
          </p:nvSpPr>
          <p:spPr>
            <a:xfrm>
              <a:off x="3957075" y="3720775"/>
              <a:ext cx="47375" cy="85025"/>
            </a:xfrm>
            <a:custGeom>
              <a:rect b="b" l="l" r="r" t="t"/>
              <a:pathLst>
                <a:path extrusionOk="0" h="3401" w="1895">
                  <a:moveTo>
                    <a:pt x="1607" y="0"/>
                  </a:moveTo>
                  <a:cubicBezTo>
                    <a:pt x="1518" y="0"/>
                    <a:pt x="1496" y="108"/>
                    <a:pt x="1458" y="187"/>
                  </a:cubicBezTo>
                  <a:cubicBezTo>
                    <a:pt x="1015" y="1111"/>
                    <a:pt x="575" y="2038"/>
                    <a:pt x="123" y="2959"/>
                  </a:cubicBezTo>
                  <a:cubicBezTo>
                    <a:pt x="1" y="3206"/>
                    <a:pt x="203" y="3311"/>
                    <a:pt x="331" y="3385"/>
                  </a:cubicBezTo>
                  <a:cubicBezTo>
                    <a:pt x="351" y="3396"/>
                    <a:pt x="368" y="3401"/>
                    <a:pt x="382" y="3401"/>
                  </a:cubicBezTo>
                  <a:cubicBezTo>
                    <a:pt x="461" y="3401"/>
                    <a:pt x="472" y="3255"/>
                    <a:pt x="509" y="3181"/>
                  </a:cubicBezTo>
                  <a:cubicBezTo>
                    <a:pt x="650" y="2886"/>
                    <a:pt x="795" y="2593"/>
                    <a:pt x="929" y="2295"/>
                  </a:cubicBezTo>
                  <a:cubicBezTo>
                    <a:pt x="1241" y="1603"/>
                    <a:pt x="1546" y="907"/>
                    <a:pt x="1823" y="283"/>
                  </a:cubicBezTo>
                  <a:cubicBezTo>
                    <a:pt x="1894" y="58"/>
                    <a:pt x="1748" y="49"/>
                    <a:pt x="1679" y="18"/>
                  </a:cubicBezTo>
                  <a:cubicBezTo>
                    <a:pt x="1651" y="6"/>
                    <a:pt x="1627" y="0"/>
                    <a:pt x="160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6" name="Shape 216"/>
        <p:cNvGrpSpPr/>
        <p:nvPr/>
      </p:nvGrpSpPr>
      <p:grpSpPr>
        <a:xfrm>
          <a:off x="0" y="0"/>
          <a:ext cx="0" cy="0"/>
          <a:chOff x="0" y="0"/>
          <a:chExt cx="0" cy="0"/>
        </a:xfrm>
      </p:grpSpPr>
      <p:pic>
        <p:nvPicPr>
          <p:cNvPr id="217" name="Google Shape;217;p18"/>
          <p:cNvPicPr preferRelativeResize="0"/>
          <p:nvPr/>
        </p:nvPicPr>
        <p:blipFill>
          <a:blip r:embed="rId2">
            <a:alphaModFix amt="56000"/>
          </a:blip>
          <a:stretch>
            <a:fillRect/>
          </a:stretch>
        </p:blipFill>
        <p:spPr>
          <a:xfrm>
            <a:off x="-281575" y="-225250"/>
            <a:ext cx="9780152" cy="5594026"/>
          </a:xfrm>
          <a:prstGeom prst="rect">
            <a:avLst/>
          </a:prstGeom>
          <a:noFill/>
          <a:ln>
            <a:noFill/>
          </a:ln>
        </p:spPr>
      </p:pic>
      <p:sp>
        <p:nvSpPr>
          <p:cNvPr id="218" name="Google Shape;218;p18"/>
          <p:cNvSpPr txBox="1"/>
          <p:nvPr>
            <p:ph type="title"/>
          </p:nvPr>
        </p:nvSpPr>
        <p:spPr>
          <a:xfrm>
            <a:off x="720000" y="540000"/>
            <a:ext cx="7704000" cy="6345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19" name="Google Shape;219;p18"/>
          <p:cNvSpPr txBox="1"/>
          <p:nvPr>
            <p:ph idx="1" type="body"/>
          </p:nvPr>
        </p:nvSpPr>
        <p:spPr>
          <a:xfrm>
            <a:off x="720000" y="1174500"/>
            <a:ext cx="7704000" cy="345600"/>
          </a:xfrm>
          <a:prstGeom prst="rect">
            <a:avLst/>
          </a:prstGeom>
        </p:spPr>
        <p:txBody>
          <a:bodyPr anchorCtr="0" anchor="t" bIns="91425" lIns="91425" spcFirstLastPara="1" rIns="91425" wrap="square" tIns="91425">
            <a:noAutofit/>
          </a:bodyPr>
          <a:lstStyle>
            <a:lvl1pPr indent="-317500" lvl="0" marL="457200" rtl="0" algn="ctr">
              <a:lnSpc>
                <a:spcPct val="115000"/>
              </a:lnSpc>
              <a:spcBef>
                <a:spcPts val="0"/>
              </a:spcBef>
              <a:spcAft>
                <a:spcPts val="0"/>
              </a:spcAft>
              <a:buSzPts val="1400"/>
              <a:buChar char="●"/>
              <a:defRPr sz="1300"/>
            </a:lvl1pPr>
            <a:lvl2pPr indent="-317500" lvl="1" marL="914400" rtl="0">
              <a:lnSpc>
                <a:spcPct val="115000"/>
              </a:lnSpc>
              <a:spcBef>
                <a:spcPts val="0"/>
              </a:spcBef>
              <a:spcAft>
                <a:spcPts val="0"/>
              </a:spcAft>
              <a:buSzPts val="1400"/>
              <a:buChar char="○"/>
              <a:defRPr/>
            </a:lvl2pPr>
            <a:lvl3pPr indent="-317500" lvl="2" marL="1371600" rtl="0">
              <a:lnSpc>
                <a:spcPct val="115000"/>
              </a:lnSpc>
              <a:spcBef>
                <a:spcPts val="1600"/>
              </a:spcBef>
              <a:spcAft>
                <a:spcPts val="0"/>
              </a:spcAft>
              <a:buSzPts val="1400"/>
              <a:buChar char="■"/>
              <a:defRPr/>
            </a:lvl3pPr>
            <a:lvl4pPr indent="-317500" lvl="3" marL="1828800" rtl="0">
              <a:lnSpc>
                <a:spcPct val="115000"/>
              </a:lnSpc>
              <a:spcBef>
                <a:spcPts val="1600"/>
              </a:spcBef>
              <a:spcAft>
                <a:spcPts val="0"/>
              </a:spcAft>
              <a:buSzPts val="1400"/>
              <a:buChar char="●"/>
              <a:defRPr/>
            </a:lvl4pPr>
            <a:lvl5pPr indent="-317500" lvl="4" marL="2286000" rtl="0">
              <a:lnSpc>
                <a:spcPct val="115000"/>
              </a:lnSpc>
              <a:spcBef>
                <a:spcPts val="1600"/>
              </a:spcBef>
              <a:spcAft>
                <a:spcPts val="0"/>
              </a:spcAft>
              <a:buSzPts val="1400"/>
              <a:buChar char="○"/>
              <a:defRPr/>
            </a:lvl5pPr>
            <a:lvl6pPr indent="-317500" lvl="5" marL="2743200" rtl="0">
              <a:lnSpc>
                <a:spcPct val="115000"/>
              </a:lnSpc>
              <a:spcBef>
                <a:spcPts val="1600"/>
              </a:spcBef>
              <a:spcAft>
                <a:spcPts val="0"/>
              </a:spcAft>
              <a:buSzPts val="1400"/>
              <a:buChar char="■"/>
              <a:defRPr/>
            </a:lvl6pPr>
            <a:lvl7pPr indent="-317500" lvl="6" marL="3200400" rtl="0">
              <a:lnSpc>
                <a:spcPct val="115000"/>
              </a:lnSpc>
              <a:spcBef>
                <a:spcPts val="1600"/>
              </a:spcBef>
              <a:spcAft>
                <a:spcPts val="0"/>
              </a:spcAft>
              <a:buSzPts val="1400"/>
              <a:buChar char="●"/>
              <a:defRPr/>
            </a:lvl7pPr>
            <a:lvl8pPr indent="-317500" lvl="7" marL="3657600" rtl="0">
              <a:lnSpc>
                <a:spcPct val="115000"/>
              </a:lnSpc>
              <a:spcBef>
                <a:spcPts val="1600"/>
              </a:spcBef>
              <a:spcAft>
                <a:spcPts val="0"/>
              </a:spcAft>
              <a:buSzPts val="1400"/>
              <a:buChar char="○"/>
              <a:defRPr/>
            </a:lvl8pPr>
            <a:lvl9pPr indent="-317500" lvl="8" marL="4114800" rtl="0">
              <a:lnSpc>
                <a:spcPct val="115000"/>
              </a:lnSpc>
              <a:spcBef>
                <a:spcPts val="1600"/>
              </a:spcBef>
              <a:spcAft>
                <a:spcPts val="1600"/>
              </a:spcAft>
              <a:buSzPts val="1400"/>
              <a:buChar char="■"/>
              <a:defRPr/>
            </a:lvl9pPr>
          </a:lstStyle>
          <a:p/>
        </p:txBody>
      </p:sp>
      <p:sp>
        <p:nvSpPr>
          <p:cNvPr id="220" name="Google Shape;220;p18"/>
          <p:cNvSpPr/>
          <p:nvPr/>
        </p:nvSpPr>
        <p:spPr>
          <a:xfrm rot="790735">
            <a:off x="89404" y="109134"/>
            <a:ext cx="671074" cy="860633"/>
          </a:xfrm>
          <a:prstGeom prst="star4">
            <a:avLst>
              <a:gd fmla="val 12221" name="adj"/>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1" name="Google Shape;221;p18"/>
          <p:cNvGrpSpPr/>
          <p:nvPr/>
        </p:nvGrpSpPr>
        <p:grpSpPr>
          <a:xfrm>
            <a:off x="41652" y="4465727"/>
            <a:ext cx="624775" cy="624711"/>
            <a:chOff x="3248075" y="3436175"/>
            <a:chExt cx="1216700" cy="1216575"/>
          </a:xfrm>
        </p:grpSpPr>
        <p:sp>
          <p:nvSpPr>
            <p:cNvPr id="222" name="Google Shape;222;p18"/>
            <p:cNvSpPr/>
            <p:nvPr/>
          </p:nvSpPr>
          <p:spPr>
            <a:xfrm>
              <a:off x="3915900" y="4105500"/>
              <a:ext cx="344675" cy="341250"/>
            </a:xfrm>
            <a:custGeom>
              <a:rect b="b" l="l" r="r" t="t"/>
              <a:pathLst>
                <a:path extrusionOk="0" h="13650" w="13787">
                  <a:moveTo>
                    <a:pt x="395" y="0"/>
                  </a:moveTo>
                  <a:cubicBezTo>
                    <a:pt x="338" y="0"/>
                    <a:pt x="274" y="32"/>
                    <a:pt x="195" y="109"/>
                  </a:cubicBezTo>
                  <a:cubicBezTo>
                    <a:pt x="1" y="301"/>
                    <a:pt x="44" y="409"/>
                    <a:pt x="221" y="583"/>
                  </a:cubicBezTo>
                  <a:cubicBezTo>
                    <a:pt x="2109" y="2432"/>
                    <a:pt x="3989" y="4288"/>
                    <a:pt x="5869" y="6147"/>
                  </a:cubicBezTo>
                  <a:cubicBezTo>
                    <a:pt x="8347" y="8597"/>
                    <a:pt x="10822" y="11050"/>
                    <a:pt x="13302" y="13498"/>
                  </a:cubicBezTo>
                  <a:cubicBezTo>
                    <a:pt x="13372" y="13568"/>
                    <a:pt x="13473" y="13639"/>
                    <a:pt x="13566" y="13649"/>
                  </a:cubicBezTo>
                  <a:cubicBezTo>
                    <a:pt x="13568" y="13649"/>
                    <a:pt x="13570" y="13649"/>
                    <a:pt x="13572" y="13649"/>
                  </a:cubicBezTo>
                  <a:cubicBezTo>
                    <a:pt x="13634" y="13649"/>
                    <a:pt x="13707" y="13554"/>
                    <a:pt x="13786" y="13495"/>
                  </a:cubicBezTo>
                  <a:cubicBezTo>
                    <a:pt x="13535" y="13204"/>
                    <a:pt x="13333" y="12938"/>
                    <a:pt x="13097" y="12700"/>
                  </a:cubicBezTo>
                  <a:cubicBezTo>
                    <a:pt x="10615" y="10187"/>
                    <a:pt x="8131" y="7674"/>
                    <a:pt x="5640" y="5167"/>
                  </a:cubicBezTo>
                  <a:cubicBezTo>
                    <a:pt x="3979" y="3493"/>
                    <a:pt x="2305" y="1832"/>
                    <a:pt x="641" y="159"/>
                  </a:cubicBezTo>
                  <a:cubicBezTo>
                    <a:pt x="553" y="70"/>
                    <a:pt x="481" y="0"/>
                    <a:pt x="3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18"/>
            <p:cNvSpPr/>
            <p:nvPr/>
          </p:nvSpPr>
          <p:spPr>
            <a:xfrm>
              <a:off x="3449750" y="4104750"/>
              <a:ext cx="350900" cy="341200"/>
            </a:xfrm>
            <a:custGeom>
              <a:rect b="b" l="l" r="r" t="t"/>
              <a:pathLst>
                <a:path extrusionOk="0" h="13648" w="14036">
                  <a:moveTo>
                    <a:pt x="13461" y="1"/>
                  </a:moveTo>
                  <a:cubicBezTo>
                    <a:pt x="13371" y="1"/>
                    <a:pt x="13331" y="117"/>
                    <a:pt x="13279" y="170"/>
                  </a:cubicBezTo>
                  <a:cubicBezTo>
                    <a:pt x="11445" y="2020"/>
                    <a:pt x="9623" y="3883"/>
                    <a:pt x="7787" y="5729"/>
                  </a:cubicBezTo>
                  <a:cubicBezTo>
                    <a:pt x="5467" y="8060"/>
                    <a:pt x="3131" y="10370"/>
                    <a:pt x="826" y="12717"/>
                  </a:cubicBezTo>
                  <a:cubicBezTo>
                    <a:pt x="592" y="12958"/>
                    <a:pt x="0" y="13287"/>
                    <a:pt x="285" y="13572"/>
                  </a:cubicBezTo>
                  <a:cubicBezTo>
                    <a:pt x="338" y="13625"/>
                    <a:pt x="393" y="13647"/>
                    <a:pt x="449" y="13647"/>
                  </a:cubicBezTo>
                  <a:cubicBezTo>
                    <a:pt x="690" y="13647"/>
                    <a:pt x="943" y="13221"/>
                    <a:pt x="1140" y="13030"/>
                  </a:cubicBezTo>
                  <a:cubicBezTo>
                    <a:pt x="3662" y="10573"/>
                    <a:pt x="6160" y="8092"/>
                    <a:pt x="8658" y="5610"/>
                  </a:cubicBezTo>
                  <a:cubicBezTo>
                    <a:pt x="10331" y="3948"/>
                    <a:pt x="11994" y="2274"/>
                    <a:pt x="13664" y="609"/>
                  </a:cubicBezTo>
                  <a:cubicBezTo>
                    <a:pt x="13733" y="540"/>
                    <a:pt x="13831" y="500"/>
                    <a:pt x="14035" y="370"/>
                  </a:cubicBezTo>
                  <a:cubicBezTo>
                    <a:pt x="13814" y="218"/>
                    <a:pt x="13687" y="139"/>
                    <a:pt x="13572" y="49"/>
                  </a:cubicBezTo>
                  <a:cubicBezTo>
                    <a:pt x="13527" y="14"/>
                    <a:pt x="13491" y="1"/>
                    <a:pt x="1346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8"/>
            <p:cNvSpPr/>
            <p:nvPr/>
          </p:nvSpPr>
          <p:spPr>
            <a:xfrm>
              <a:off x="3449775" y="3642850"/>
              <a:ext cx="347925" cy="341325"/>
            </a:xfrm>
            <a:custGeom>
              <a:rect b="b" l="l" r="r" t="t"/>
              <a:pathLst>
                <a:path extrusionOk="0" h="13653" w="13917">
                  <a:moveTo>
                    <a:pt x="430" y="1"/>
                  </a:moveTo>
                  <a:cubicBezTo>
                    <a:pt x="380" y="1"/>
                    <a:pt x="326" y="25"/>
                    <a:pt x="266" y="83"/>
                  </a:cubicBezTo>
                  <a:cubicBezTo>
                    <a:pt x="0" y="341"/>
                    <a:pt x="531" y="635"/>
                    <a:pt x="731" y="838"/>
                  </a:cubicBezTo>
                  <a:cubicBezTo>
                    <a:pt x="4901" y="5071"/>
                    <a:pt x="9095" y="9280"/>
                    <a:pt x="13287" y="13492"/>
                  </a:cubicBezTo>
                  <a:cubicBezTo>
                    <a:pt x="13338" y="13543"/>
                    <a:pt x="13378" y="13652"/>
                    <a:pt x="13462" y="13652"/>
                  </a:cubicBezTo>
                  <a:cubicBezTo>
                    <a:pt x="13487" y="13652"/>
                    <a:pt x="13516" y="13642"/>
                    <a:pt x="13550" y="13618"/>
                  </a:cubicBezTo>
                  <a:cubicBezTo>
                    <a:pt x="13670" y="13533"/>
                    <a:pt x="13782" y="13433"/>
                    <a:pt x="13917" y="13323"/>
                  </a:cubicBezTo>
                  <a:cubicBezTo>
                    <a:pt x="13789" y="13187"/>
                    <a:pt x="13711" y="13095"/>
                    <a:pt x="13625" y="13011"/>
                  </a:cubicBezTo>
                  <a:cubicBezTo>
                    <a:pt x="9456" y="8866"/>
                    <a:pt x="5287" y="4720"/>
                    <a:pt x="1117" y="575"/>
                  </a:cubicBezTo>
                  <a:cubicBezTo>
                    <a:pt x="1098" y="557"/>
                    <a:pt x="1083" y="528"/>
                    <a:pt x="1062" y="523"/>
                  </a:cubicBezTo>
                  <a:cubicBezTo>
                    <a:pt x="798" y="461"/>
                    <a:pt x="650" y="1"/>
                    <a:pt x="4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8"/>
            <p:cNvSpPr/>
            <p:nvPr/>
          </p:nvSpPr>
          <p:spPr>
            <a:xfrm>
              <a:off x="3915000" y="3641525"/>
              <a:ext cx="345800" cy="341925"/>
            </a:xfrm>
            <a:custGeom>
              <a:rect b="b" l="l" r="r" t="t"/>
              <a:pathLst>
                <a:path extrusionOk="0" h="13677" w="13832">
                  <a:moveTo>
                    <a:pt x="13568" y="1"/>
                  </a:moveTo>
                  <a:cubicBezTo>
                    <a:pt x="13535" y="1"/>
                    <a:pt x="13495" y="19"/>
                    <a:pt x="13442" y="66"/>
                  </a:cubicBezTo>
                  <a:cubicBezTo>
                    <a:pt x="13239" y="251"/>
                    <a:pt x="13021" y="417"/>
                    <a:pt x="12827" y="610"/>
                  </a:cubicBezTo>
                  <a:cubicBezTo>
                    <a:pt x="10269" y="3137"/>
                    <a:pt x="7713" y="5666"/>
                    <a:pt x="5160" y="8200"/>
                  </a:cubicBezTo>
                  <a:cubicBezTo>
                    <a:pt x="3532" y="9819"/>
                    <a:pt x="1915" y="11449"/>
                    <a:pt x="286" y="13067"/>
                  </a:cubicBezTo>
                  <a:cubicBezTo>
                    <a:pt x="118" y="13235"/>
                    <a:pt x="1" y="13344"/>
                    <a:pt x="230" y="13566"/>
                  </a:cubicBezTo>
                  <a:cubicBezTo>
                    <a:pt x="312" y="13646"/>
                    <a:pt x="378" y="13677"/>
                    <a:pt x="435" y="13677"/>
                  </a:cubicBezTo>
                  <a:cubicBezTo>
                    <a:pt x="536" y="13677"/>
                    <a:pt x="610" y="13579"/>
                    <a:pt x="701" y="13487"/>
                  </a:cubicBezTo>
                  <a:cubicBezTo>
                    <a:pt x="4260" y="9901"/>
                    <a:pt x="7819" y="6317"/>
                    <a:pt x="11380" y="2733"/>
                  </a:cubicBezTo>
                  <a:cubicBezTo>
                    <a:pt x="11972" y="2137"/>
                    <a:pt x="12573" y="1548"/>
                    <a:pt x="13160" y="947"/>
                  </a:cubicBezTo>
                  <a:cubicBezTo>
                    <a:pt x="13384" y="717"/>
                    <a:pt x="13579" y="462"/>
                    <a:pt x="13831" y="167"/>
                  </a:cubicBezTo>
                  <a:lnTo>
                    <a:pt x="13831" y="167"/>
                  </a:lnTo>
                  <a:cubicBezTo>
                    <a:pt x="13829" y="167"/>
                    <a:pt x="13826" y="167"/>
                    <a:pt x="13823" y="167"/>
                  </a:cubicBezTo>
                  <a:cubicBezTo>
                    <a:pt x="13698" y="167"/>
                    <a:pt x="13667" y="1"/>
                    <a:pt x="1356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8"/>
            <p:cNvSpPr/>
            <p:nvPr/>
          </p:nvSpPr>
          <p:spPr>
            <a:xfrm>
              <a:off x="3848700" y="3436175"/>
              <a:ext cx="15725" cy="518175"/>
            </a:xfrm>
            <a:custGeom>
              <a:rect b="b" l="l" r="r" t="t"/>
              <a:pathLst>
                <a:path extrusionOk="0" h="20727" w="629">
                  <a:moveTo>
                    <a:pt x="322" y="0"/>
                  </a:moveTo>
                  <a:cubicBezTo>
                    <a:pt x="312" y="0"/>
                    <a:pt x="302" y="1"/>
                    <a:pt x="291" y="1"/>
                  </a:cubicBezTo>
                  <a:cubicBezTo>
                    <a:pt x="47" y="17"/>
                    <a:pt x="165" y="211"/>
                    <a:pt x="163" y="317"/>
                  </a:cubicBezTo>
                  <a:cubicBezTo>
                    <a:pt x="110" y="2621"/>
                    <a:pt x="164" y="4926"/>
                    <a:pt x="103" y="7233"/>
                  </a:cubicBezTo>
                  <a:cubicBezTo>
                    <a:pt x="20" y="10438"/>
                    <a:pt x="83" y="13647"/>
                    <a:pt x="83" y="16855"/>
                  </a:cubicBezTo>
                  <a:lnTo>
                    <a:pt x="7" y="16855"/>
                  </a:lnTo>
                  <a:cubicBezTo>
                    <a:pt x="7" y="18034"/>
                    <a:pt x="11" y="19213"/>
                    <a:pt x="3" y="20393"/>
                  </a:cubicBezTo>
                  <a:cubicBezTo>
                    <a:pt x="0" y="20601"/>
                    <a:pt x="4" y="20727"/>
                    <a:pt x="268" y="20727"/>
                  </a:cubicBezTo>
                  <a:cubicBezTo>
                    <a:pt x="275" y="20727"/>
                    <a:pt x="281" y="20727"/>
                    <a:pt x="288" y="20727"/>
                  </a:cubicBezTo>
                  <a:cubicBezTo>
                    <a:pt x="548" y="20721"/>
                    <a:pt x="621" y="20662"/>
                    <a:pt x="615" y="20395"/>
                  </a:cubicBezTo>
                  <a:cubicBezTo>
                    <a:pt x="556" y="17854"/>
                    <a:pt x="629" y="15312"/>
                    <a:pt x="551" y="12767"/>
                  </a:cubicBezTo>
                  <a:cubicBezTo>
                    <a:pt x="451" y="9423"/>
                    <a:pt x="482" y="6075"/>
                    <a:pt x="459" y="2728"/>
                  </a:cubicBezTo>
                  <a:cubicBezTo>
                    <a:pt x="453" y="1925"/>
                    <a:pt x="463" y="1122"/>
                    <a:pt x="452" y="319"/>
                  </a:cubicBezTo>
                  <a:cubicBezTo>
                    <a:pt x="451" y="209"/>
                    <a:pt x="562" y="0"/>
                    <a:pt x="3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8"/>
            <p:cNvSpPr/>
            <p:nvPr/>
          </p:nvSpPr>
          <p:spPr>
            <a:xfrm>
              <a:off x="3946325" y="4036700"/>
              <a:ext cx="518450" cy="15425"/>
            </a:xfrm>
            <a:custGeom>
              <a:rect b="b" l="l" r="r" t="t"/>
              <a:pathLst>
                <a:path extrusionOk="0" h="617" w="20738">
                  <a:moveTo>
                    <a:pt x="246" y="1"/>
                  </a:moveTo>
                  <a:cubicBezTo>
                    <a:pt x="112" y="1"/>
                    <a:pt x="8" y="37"/>
                    <a:pt x="4" y="298"/>
                  </a:cubicBezTo>
                  <a:cubicBezTo>
                    <a:pt x="1" y="576"/>
                    <a:pt x="110" y="616"/>
                    <a:pt x="257" y="616"/>
                  </a:cubicBezTo>
                  <a:cubicBezTo>
                    <a:pt x="309" y="616"/>
                    <a:pt x="366" y="610"/>
                    <a:pt x="425" y="610"/>
                  </a:cubicBezTo>
                  <a:cubicBezTo>
                    <a:pt x="2940" y="563"/>
                    <a:pt x="5458" y="617"/>
                    <a:pt x="7976" y="554"/>
                  </a:cubicBezTo>
                  <a:cubicBezTo>
                    <a:pt x="11948" y="453"/>
                    <a:pt x="15924" y="483"/>
                    <a:pt x="19898" y="458"/>
                  </a:cubicBezTo>
                  <a:cubicBezTo>
                    <a:pt x="20004" y="458"/>
                    <a:pt x="20110" y="464"/>
                    <a:pt x="20216" y="464"/>
                  </a:cubicBezTo>
                  <a:cubicBezTo>
                    <a:pt x="20286" y="464"/>
                    <a:pt x="20356" y="461"/>
                    <a:pt x="20425" y="453"/>
                  </a:cubicBezTo>
                  <a:cubicBezTo>
                    <a:pt x="20430" y="452"/>
                    <a:pt x="20435" y="452"/>
                    <a:pt x="20441" y="452"/>
                  </a:cubicBezTo>
                  <a:cubicBezTo>
                    <a:pt x="20492" y="452"/>
                    <a:pt x="20558" y="474"/>
                    <a:pt x="20613" y="474"/>
                  </a:cubicBezTo>
                  <a:cubicBezTo>
                    <a:pt x="20678" y="474"/>
                    <a:pt x="20730" y="445"/>
                    <a:pt x="20734" y="318"/>
                  </a:cubicBezTo>
                  <a:cubicBezTo>
                    <a:pt x="20738" y="171"/>
                    <a:pt x="20680" y="136"/>
                    <a:pt x="20607" y="136"/>
                  </a:cubicBezTo>
                  <a:cubicBezTo>
                    <a:pt x="20542" y="136"/>
                    <a:pt x="20466" y="164"/>
                    <a:pt x="20412" y="164"/>
                  </a:cubicBezTo>
                  <a:cubicBezTo>
                    <a:pt x="20411" y="164"/>
                    <a:pt x="20409" y="164"/>
                    <a:pt x="20408" y="164"/>
                  </a:cubicBezTo>
                  <a:cubicBezTo>
                    <a:pt x="18103" y="111"/>
                    <a:pt x="15798" y="165"/>
                    <a:pt x="13492" y="105"/>
                  </a:cubicBezTo>
                  <a:cubicBezTo>
                    <a:pt x="12216" y="71"/>
                    <a:pt x="10940" y="61"/>
                    <a:pt x="9663" y="61"/>
                  </a:cubicBezTo>
                  <a:cubicBezTo>
                    <a:pt x="7732" y="61"/>
                    <a:pt x="5801" y="84"/>
                    <a:pt x="3870" y="84"/>
                  </a:cubicBezTo>
                  <a:cubicBezTo>
                    <a:pt x="3870" y="60"/>
                    <a:pt x="3870" y="34"/>
                    <a:pt x="3871" y="6"/>
                  </a:cubicBezTo>
                  <a:lnTo>
                    <a:pt x="407" y="6"/>
                  </a:lnTo>
                  <a:cubicBezTo>
                    <a:pt x="351" y="6"/>
                    <a:pt x="296" y="1"/>
                    <a:pt x="2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18"/>
            <p:cNvSpPr/>
            <p:nvPr/>
          </p:nvSpPr>
          <p:spPr>
            <a:xfrm>
              <a:off x="3248075" y="4036800"/>
              <a:ext cx="518300" cy="15300"/>
            </a:xfrm>
            <a:custGeom>
              <a:rect b="b" l="l" r="r" t="t"/>
              <a:pathLst>
                <a:path extrusionOk="0" h="612" w="20732">
                  <a:moveTo>
                    <a:pt x="20440" y="0"/>
                  </a:moveTo>
                  <a:cubicBezTo>
                    <a:pt x="20420" y="0"/>
                    <a:pt x="20399" y="0"/>
                    <a:pt x="20377" y="1"/>
                  </a:cubicBezTo>
                  <a:cubicBezTo>
                    <a:pt x="19671" y="15"/>
                    <a:pt x="18965" y="19"/>
                    <a:pt x="18260" y="19"/>
                  </a:cubicBezTo>
                  <a:cubicBezTo>
                    <a:pt x="17507" y="19"/>
                    <a:pt x="16755" y="15"/>
                    <a:pt x="16003" y="15"/>
                  </a:cubicBezTo>
                  <a:cubicBezTo>
                    <a:pt x="14931" y="15"/>
                    <a:pt x="13859" y="23"/>
                    <a:pt x="12786" y="65"/>
                  </a:cubicBezTo>
                  <a:cubicBezTo>
                    <a:pt x="10258" y="163"/>
                    <a:pt x="7726" y="137"/>
                    <a:pt x="5194" y="153"/>
                  </a:cubicBezTo>
                  <a:cubicBezTo>
                    <a:pt x="4575" y="157"/>
                    <a:pt x="3955" y="158"/>
                    <a:pt x="3335" y="158"/>
                  </a:cubicBezTo>
                  <a:cubicBezTo>
                    <a:pt x="2762" y="158"/>
                    <a:pt x="2189" y="157"/>
                    <a:pt x="1615" y="157"/>
                  </a:cubicBezTo>
                  <a:cubicBezTo>
                    <a:pt x="1177" y="157"/>
                    <a:pt x="739" y="158"/>
                    <a:pt x="301" y="160"/>
                  </a:cubicBezTo>
                  <a:cubicBezTo>
                    <a:pt x="300" y="160"/>
                    <a:pt x="300" y="160"/>
                    <a:pt x="299" y="160"/>
                  </a:cubicBezTo>
                  <a:cubicBezTo>
                    <a:pt x="250" y="160"/>
                    <a:pt x="183" y="137"/>
                    <a:pt x="125" y="137"/>
                  </a:cubicBezTo>
                  <a:cubicBezTo>
                    <a:pt x="56" y="137"/>
                    <a:pt x="0" y="169"/>
                    <a:pt x="2" y="308"/>
                  </a:cubicBezTo>
                  <a:cubicBezTo>
                    <a:pt x="3" y="443"/>
                    <a:pt x="59" y="474"/>
                    <a:pt x="127" y="474"/>
                  </a:cubicBezTo>
                  <a:cubicBezTo>
                    <a:pt x="185" y="474"/>
                    <a:pt x="251" y="452"/>
                    <a:pt x="300" y="452"/>
                  </a:cubicBezTo>
                  <a:cubicBezTo>
                    <a:pt x="302" y="452"/>
                    <a:pt x="303" y="452"/>
                    <a:pt x="305" y="452"/>
                  </a:cubicBezTo>
                  <a:cubicBezTo>
                    <a:pt x="2622" y="504"/>
                    <a:pt x="4938" y="451"/>
                    <a:pt x="7258" y="511"/>
                  </a:cubicBezTo>
                  <a:cubicBezTo>
                    <a:pt x="8534" y="545"/>
                    <a:pt x="9810" y="555"/>
                    <a:pt x="11087" y="555"/>
                  </a:cubicBezTo>
                  <a:cubicBezTo>
                    <a:pt x="13018" y="555"/>
                    <a:pt x="14949" y="531"/>
                    <a:pt x="16880" y="531"/>
                  </a:cubicBezTo>
                  <a:lnTo>
                    <a:pt x="16880" y="607"/>
                  </a:lnTo>
                  <a:cubicBezTo>
                    <a:pt x="17463" y="607"/>
                    <a:pt x="18046" y="605"/>
                    <a:pt x="18630" y="605"/>
                  </a:cubicBezTo>
                  <a:cubicBezTo>
                    <a:pt x="19213" y="605"/>
                    <a:pt x="19797" y="607"/>
                    <a:pt x="20381" y="612"/>
                  </a:cubicBezTo>
                  <a:cubicBezTo>
                    <a:pt x="20391" y="612"/>
                    <a:pt x="20401" y="612"/>
                    <a:pt x="20410" y="612"/>
                  </a:cubicBezTo>
                  <a:cubicBezTo>
                    <a:pt x="20624" y="612"/>
                    <a:pt x="20729" y="585"/>
                    <a:pt x="20731" y="304"/>
                  </a:cubicBezTo>
                  <a:cubicBezTo>
                    <a:pt x="20732" y="33"/>
                    <a:pt x="20628" y="0"/>
                    <a:pt x="2044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8"/>
            <p:cNvSpPr/>
            <p:nvPr/>
          </p:nvSpPr>
          <p:spPr>
            <a:xfrm>
              <a:off x="3847925" y="4134500"/>
              <a:ext cx="16200" cy="518250"/>
            </a:xfrm>
            <a:custGeom>
              <a:rect b="b" l="l" r="r" t="t"/>
              <a:pathLst>
                <a:path extrusionOk="0" h="20730" w="648">
                  <a:moveTo>
                    <a:pt x="344" y="0"/>
                  </a:moveTo>
                  <a:cubicBezTo>
                    <a:pt x="343" y="0"/>
                    <a:pt x="341" y="0"/>
                    <a:pt x="340" y="0"/>
                  </a:cubicBezTo>
                  <a:cubicBezTo>
                    <a:pt x="47" y="1"/>
                    <a:pt x="29" y="118"/>
                    <a:pt x="34" y="351"/>
                  </a:cubicBezTo>
                  <a:cubicBezTo>
                    <a:pt x="87" y="2881"/>
                    <a:pt x="0" y="5410"/>
                    <a:pt x="97" y="7942"/>
                  </a:cubicBezTo>
                  <a:cubicBezTo>
                    <a:pt x="195" y="10496"/>
                    <a:pt x="168" y="13053"/>
                    <a:pt x="186" y="15610"/>
                  </a:cubicBezTo>
                  <a:cubicBezTo>
                    <a:pt x="197" y="17215"/>
                    <a:pt x="186" y="18822"/>
                    <a:pt x="194" y="20428"/>
                  </a:cubicBezTo>
                  <a:cubicBezTo>
                    <a:pt x="195" y="20534"/>
                    <a:pt x="84" y="20726"/>
                    <a:pt x="338" y="20729"/>
                  </a:cubicBezTo>
                  <a:cubicBezTo>
                    <a:pt x="340" y="20729"/>
                    <a:pt x="341" y="20729"/>
                    <a:pt x="342" y="20729"/>
                  </a:cubicBezTo>
                  <a:cubicBezTo>
                    <a:pt x="592" y="20729"/>
                    <a:pt x="483" y="20536"/>
                    <a:pt x="485" y="20431"/>
                  </a:cubicBezTo>
                  <a:cubicBezTo>
                    <a:pt x="537" y="18113"/>
                    <a:pt x="484" y="15796"/>
                    <a:pt x="545" y="13478"/>
                  </a:cubicBezTo>
                  <a:cubicBezTo>
                    <a:pt x="629" y="10271"/>
                    <a:pt x="566" y="7062"/>
                    <a:pt x="566" y="3855"/>
                  </a:cubicBezTo>
                  <a:lnTo>
                    <a:pt x="640" y="3855"/>
                  </a:lnTo>
                  <a:cubicBezTo>
                    <a:pt x="640" y="2689"/>
                    <a:pt x="635" y="1520"/>
                    <a:pt x="644" y="354"/>
                  </a:cubicBezTo>
                  <a:cubicBezTo>
                    <a:pt x="647" y="126"/>
                    <a:pt x="639" y="0"/>
                    <a:pt x="3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8"/>
            <p:cNvSpPr/>
            <p:nvPr/>
          </p:nvSpPr>
          <p:spPr>
            <a:xfrm>
              <a:off x="3755675" y="3824725"/>
              <a:ext cx="70500" cy="134825"/>
            </a:xfrm>
            <a:custGeom>
              <a:rect b="b" l="l" r="r" t="t"/>
              <a:pathLst>
                <a:path extrusionOk="0" h="5393" w="2820">
                  <a:moveTo>
                    <a:pt x="400" y="1"/>
                  </a:moveTo>
                  <a:cubicBezTo>
                    <a:pt x="378" y="1"/>
                    <a:pt x="349" y="13"/>
                    <a:pt x="309" y="45"/>
                  </a:cubicBezTo>
                  <a:cubicBezTo>
                    <a:pt x="187" y="137"/>
                    <a:pt x="1" y="182"/>
                    <a:pt x="111" y="413"/>
                  </a:cubicBezTo>
                  <a:cubicBezTo>
                    <a:pt x="891" y="2036"/>
                    <a:pt x="1665" y="3660"/>
                    <a:pt x="2434" y="5288"/>
                  </a:cubicBezTo>
                  <a:cubicBezTo>
                    <a:pt x="2465" y="5355"/>
                    <a:pt x="2488" y="5393"/>
                    <a:pt x="2525" y="5393"/>
                  </a:cubicBezTo>
                  <a:cubicBezTo>
                    <a:pt x="2547" y="5393"/>
                    <a:pt x="2574" y="5380"/>
                    <a:pt x="2612" y="5352"/>
                  </a:cubicBezTo>
                  <a:cubicBezTo>
                    <a:pt x="2676" y="5303"/>
                    <a:pt x="2752" y="5268"/>
                    <a:pt x="2820" y="5228"/>
                  </a:cubicBezTo>
                  <a:cubicBezTo>
                    <a:pt x="2782" y="5166"/>
                    <a:pt x="2766" y="5146"/>
                    <a:pt x="2756" y="5124"/>
                  </a:cubicBezTo>
                  <a:cubicBezTo>
                    <a:pt x="2001" y="3466"/>
                    <a:pt x="1247" y="1808"/>
                    <a:pt x="492" y="151"/>
                  </a:cubicBezTo>
                  <a:cubicBezTo>
                    <a:pt x="467" y="94"/>
                    <a:pt x="460" y="1"/>
                    <a:pt x="4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8"/>
            <p:cNvSpPr/>
            <p:nvPr/>
          </p:nvSpPr>
          <p:spPr>
            <a:xfrm>
              <a:off x="3885600" y="3824875"/>
              <a:ext cx="72000" cy="134625"/>
            </a:xfrm>
            <a:custGeom>
              <a:rect b="b" l="l" r="r" t="t"/>
              <a:pathLst>
                <a:path extrusionOk="0" h="5385" w="2880">
                  <a:moveTo>
                    <a:pt x="2447" y="0"/>
                  </a:moveTo>
                  <a:cubicBezTo>
                    <a:pt x="2347" y="0"/>
                    <a:pt x="2352" y="168"/>
                    <a:pt x="2325" y="224"/>
                  </a:cubicBezTo>
                  <a:cubicBezTo>
                    <a:pt x="1581" y="1833"/>
                    <a:pt x="855" y="3450"/>
                    <a:pt x="113" y="5061"/>
                  </a:cubicBezTo>
                  <a:cubicBezTo>
                    <a:pt x="0" y="5302"/>
                    <a:pt x="171" y="5310"/>
                    <a:pt x="336" y="5385"/>
                  </a:cubicBezTo>
                  <a:cubicBezTo>
                    <a:pt x="356" y="5364"/>
                    <a:pt x="397" y="5334"/>
                    <a:pt x="414" y="5292"/>
                  </a:cubicBezTo>
                  <a:cubicBezTo>
                    <a:pt x="1193" y="3657"/>
                    <a:pt x="1969" y="2019"/>
                    <a:pt x="2753" y="387"/>
                  </a:cubicBezTo>
                  <a:cubicBezTo>
                    <a:pt x="2879" y="126"/>
                    <a:pt x="2652" y="98"/>
                    <a:pt x="2535" y="30"/>
                  </a:cubicBezTo>
                  <a:cubicBezTo>
                    <a:pt x="2499" y="9"/>
                    <a:pt x="2470" y="0"/>
                    <a:pt x="24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8"/>
            <p:cNvSpPr/>
            <p:nvPr/>
          </p:nvSpPr>
          <p:spPr>
            <a:xfrm>
              <a:off x="3633900" y="3945600"/>
              <a:ext cx="138050" cy="67875"/>
            </a:xfrm>
            <a:custGeom>
              <a:rect b="b" l="l" r="r" t="t"/>
              <a:pathLst>
                <a:path extrusionOk="0" h="2715" w="5522">
                  <a:moveTo>
                    <a:pt x="378" y="1"/>
                  </a:moveTo>
                  <a:cubicBezTo>
                    <a:pt x="254" y="1"/>
                    <a:pt x="229" y="144"/>
                    <a:pt x="164" y="227"/>
                  </a:cubicBezTo>
                  <a:cubicBezTo>
                    <a:pt x="0" y="435"/>
                    <a:pt x="256" y="418"/>
                    <a:pt x="318" y="445"/>
                  </a:cubicBezTo>
                  <a:cubicBezTo>
                    <a:pt x="1938" y="1194"/>
                    <a:pt x="3568" y="1926"/>
                    <a:pt x="5187" y="2678"/>
                  </a:cubicBezTo>
                  <a:cubicBezTo>
                    <a:pt x="5242" y="2703"/>
                    <a:pt x="5283" y="2714"/>
                    <a:pt x="5316" y="2714"/>
                  </a:cubicBezTo>
                  <a:cubicBezTo>
                    <a:pt x="5445" y="2714"/>
                    <a:pt x="5435" y="2549"/>
                    <a:pt x="5522" y="2457"/>
                  </a:cubicBezTo>
                  <a:cubicBezTo>
                    <a:pt x="5480" y="2426"/>
                    <a:pt x="5445" y="2389"/>
                    <a:pt x="5403" y="2370"/>
                  </a:cubicBezTo>
                  <a:cubicBezTo>
                    <a:pt x="3768" y="1591"/>
                    <a:pt x="2131" y="816"/>
                    <a:pt x="498" y="33"/>
                  </a:cubicBezTo>
                  <a:cubicBezTo>
                    <a:pt x="450" y="10"/>
                    <a:pt x="411" y="1"/>
                    <a:pt x="3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8"/>
            <p:cNvSpPr/>
            <p:nvPr/>
          </p:nvSpPr>
          <p:spPr>
            <a:xfrm>
              <a:off x="3939825" y="3945550"/>
              <a:ext cx="138250" cy="68375"/>
            </a:xfrm>
            <a:custGeom>
              <a:rect b="b" l="l" r="r" t="t"/>
              <a:pathLst>
                <a:path extrusionOk="0" h="2735" w="5530">
                  <a:moveTo>
                    <a:pt x="5159" y="0"/>
                  </a:moveTo>
                  <a:cubicBezTo>
                    <a:pt x="5119" y="0"/>
                    <a:pt x="5072" y="12"/>
                    <a:pt x="5017" y="39"/>
                  </a:cubicBezTo>
                  <a:cubicBezTo>
                    <a:pt x="3406" y="813"/>
                    <a:pt x="1793" y="1584"/>
                    <a:pt x="180" y="2353"/>
                  </a:cubicBezTo>
                  <a:cubicBezTo>
                    <a:pt x="103" y="2391"/>
                    <a:pt x="1" y="2402"/>
                    <a:pt x="92" y="2526"/>
                  </a:cubicBezTo>
                  <a:cubicBezTo>
                    <a:pt x="144" y="2595"/>
                    <a:pt x="178" y="2677"/>
                    <a:pt x="211" y="2734"/>
                  </a:cubicBezTo>
                  <a:cubicBezTo>
                    <a:pt x="297" y="2703"/>
                    <a:pt x="344" y="2691"/>
                    <a:pt x="387" y="2670"/>
                  </a:cubicBezTo>
                  <a:cubicBezTo>
                    <a:pt x="2002" y="1936"/>
                    <a:pt x="3616" y="1205"/>
                    <a:pt x="5225" y="460"/>
                  </a:cubicBezTo>
                  <a:cubicBezTo>
                    <a:pt x="5291" y="430"/>
                    <a:pt x="5529" y="455"/>
                    <a:pt x="5416" y="247"/>
                  </a:cubicBezTo>
                  <a:cubicBezTo>
                    <a:pt x="5354" y="131"/>
                    <a:pt x="5294" y="0"/>
                    <a:pt x="51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18"/>
            <p:cNvSpPr/>
            <p:nvPr/>
          </p:nvSpPr>
          <p:spPr>
            <a:xfrm>
              <a:off x="3634775" y="4075700"/>
              <a:ext cx="136650" cy="67325"/>
            </a:xfrm>
            <a:custGeom>
              <a:rect b="b" l="l" r="r" t="t"/>
              <a:pathLst>
                <a:path extrusionOk="0" h="2693" w="5466">
                  <a:moveTo>
                    <a:pt x="5267" y="0"/>
                  </a:moveTo>
                  <a:cubicBezTo>
                    <a:pt x="5227" y="0"/>
                    <a:pt x="5179" y="13"/>
                    <a:pt x="5117" y="42"/>
                  </a:cubicBezTo>
                  <a:cubicBezTo>
                    <a:pt x="3529" y="777"/>
                    <a:pt x="1933" y="1491"/>
                    <a:pt x="347" y="2227"/>
                  </a:cubicBezTo>
                  <a:cubicBezTo>
                    <a:pt x="274" y="2260"/>
                    <a:pt x="0" y="2220"/>
                    <a:pt x="124" y="2481"/>
                  </a:cubicBezTo>
                  <a:cubicBezTo>
                    <a:pt x="191" y="2622"/>
                    <a:pt x="270" y="2693"/>
                    <a:pt x="380" y="2693"/>
                  </a:cubicBezTo>
                  <a:cubicBezTo>
                    <a:pt x="434" y="2693"/>
                    <a:pt x="495" y="2676"/>
                    <a:pt x="567" y="2642"/>
                  </a:cubicBezTo>
                  <a:cubicBezTo>
                    <a:pt x="2147" y="1884"/>
                    <a:pt x="3729" y="1133"/>
                    <a:pt x="5309" y="379"/>
                  </a:cubicBezTo>
                  <a:cubicBezTo>
                    <a:pt x="5373" y="349"/>
                    <a:pt x="5426" y="293"/>
                    <a:pt x="5466" y="262"/>
                  </a:cubicBezTo>
                  <a:cubicBezTo>
                    <a:pt x="5416" y="115"/>
                    <a:pt x="5384" y="0"/>
                    <a:pt x="52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8"/>
            <p:cNvSpPr/>
            <p:nvPr/>
          </p:nvSpPr>
          <p:spPr>
            <a:xfrm>
              <a:off x="3939825" y="4074875"/>
              <a:ext cx="138475" cy="68450"/>
            </a:xfrm>
            <a:custGeom>
              <a:rect b="b" l="l" r="r" t="t"/>
              <a:pathLst>
                <a:path extrusionOk="0" h="2738" w="5539">
                  <a:moveTo>
                    <a:pt x="213" y="0"/>
                  </a:moveTo>
                  <a:cubicBezTo>
                    <a:pt x="186" y="53"/>
                    <a:pt x="152" y="121"/>
                    <a:pt x="114" y="183"/>
                  </a:cubicBezTo>
                  <a:cubicBezTo>
                    <a:pt x="70" y="258"/>
                    <a:pt x="1" y="301"/>
                    <a:pt x="149" y="370"/>
                  </a:cubicBezTo>
                  <a:cubicBezTo>
                    <a:pt x="1800" y="1140"/>
                    <a:pt x="3448" y="1917"/>
                    <a:pt x="5094" y="2703"/>
                  </a:cubicBezTo>
                  <a:cubicBezTo>
                    <a:pt x="5144" y="2727"/>
                    <a:pt x="5184" y="2737"/>
                    <a:pt x="5217" y="2737"/>
                  </a:cubicBezTo>
                  <a:cubicBezTo>
                    <a:pt x="5355" y="2737"/>
                    <a:pt x="5356" y="2555"/>
                    <a:pt x="5413" y="2483"/>
                  </a:cubicBezTo>
                  <a:cubicBezTo>
                    <a:pt x="5538" y="2322"/>
                    <a:pt x="5321" y="2327"/>
                    <a:pt x="5255" y="2296"/>
                  </a:cubicBezTo>
                  <a:cubicBezTo>
                    <a:pt x="4219" y="1804"/>
                    <a:pt x="3179" y="1315"/>
                    <a:pt x="2135" y="839"/>
                  </a:cubicBezTo>
                  <a:cubicBezTo>
                    <a:pt x="1511" y="554"/>
                    <a:pt x="877" y="289"/>
                    <a:pt x="2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8"/>
            <p:cNvSpPr/>
            <p:nvPr/>
          </p:nvSpPr>
          <p:spPr>
            <a:xfrm>
              <a:off x="3755225" y="4129350"/>
              <a:ext cx="70775" cy="134825"/>
            </a:xfrm>
            <a:custGeom>
              <a:rect b="b" l="l" r="r" t="t"/>
              <a:pathLst>
                <a:path extrusionOk="0" h="5393" w="2831">
                  <a:moveTo>
                    <a:pt x="2542" y="1"/>
                  </a:moveTo>
                  <a:cubicBezTo>
                    <a:pt x="2516" y="1"/>
                    <a:pt x="2490" y="23"/>
                    <a:pt x="2459" y="91"/>
                  </a:cubicBezTo>
                  <a:cubicBezTo>
                    <a:pt x="1689" y="1743"/>
                    <a:pt x="912" y="3391"/>
                    <a:pt x="127" y="5037"/>
                  </a:cubicBezTo>
                  <a:cubicBezTo>
                    <a:pt x="0" y="5301"/>
                    <a:pt x="260" y="5284"/>
                    <a:pt x="348" y="5353"/>
                  </a:cubicBezTo>
                  <a:cubicBezTo>
                    <a:pt x="383" y="5381"/>
                    <a:pt x="411" y="5392"/>
                    <a:pt x="432" y="5392"/>
                  </a:cubicBezTo>
                  <a:cubicBezTo>
                    <a:pt x="509" y="5392"/>
                    <a:pt x="510" y="5247"/>
                    <a:pt x="535" y="5196"/>
                  </a:cubicBezTo>
                  <a:cubicBezTo>
                    <a:pt x="1028" y="4158"/>
                    <a:pt x="1516" y="3120"/>
                    <a:pt x="1992" y="2076"/>
                  </a:cubicBezTo>
                  <a:cubicBezTo>
                    <a:pt x="2279" y="1451"/>
                    <a:pt x="2542" y="818"/>
                    <a:pt x="2831" y="154"/>
                  </a:cubicBezTo>
                  <a:cubicBezTo>
                    <a:pt x="2778" y="126"/>
                    <a:pt x="2709" y="93"/>
                    <a:pt x="2644" y="55"/>
                  </a:cubicBezTo>
                  <a:cubicBezTo>
                    <a:pt x="2604" y="31"/>
                    <a:pt x="2573" y="1"/>
                    <a:pt x="25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8"/>
            <p:cNvSpPr/>
            <p:nvPr/>
          </p:nvSpPr>
          <p:spPr>
            <a:xfrm>
              <a:off x="3884950" y="4128825"/>
              <a:ext cx="71375" cy="134625"/>
            </a:xfrm>
            <a:custGeom>
              <a:rect b="b" l="l" r="r" t="t"/>
              <a:pathLst>
                <a:path extrusionOk="0" h="5385" w="2855">
                  <a:moveTo>
                    <a:pt x="378" y="0"/>
                  </a:moveTo>
                  <a:cubicBezTo>
                    <a:pt x="247" y="106"/>
                    <a:pt x="1" y="62"/>
                    <a:pt x="140" y="353"/>
                  </a:cubicBezTo>
                  <a:cubicBezTo>
                    <a:pt x="875" y="1927"/>
                    <a:pt x="1587" y="3512"/>
                    <a:pt x="2320" y="5086"/>
                  </a:cubicBezTo>
                  <a:cubicBezTo>
                    <a:pt x="2361" y="5171"/>
                    <a:pt x="2325" y="5384"/>
                    <a:pt x="2480" y="5384"/>
                  </a:cubicBezTo>
                  <a:cubicBezTo>
                    <a:pt x="2511" y="5384"/>
                    <a:pt x="2550" y="5376"/>
                    <a:pt x="2598" y="5356"/>
                  </a:cubicBezTo>
                  <a:cubicBezTo>
                    <a:pt x="2855" y="5251"/>
                    <a:pt x="2828" y="5100"/>
                    <a:pt x="2724" y="4883"/>
                  </a:cubicBezTo>
                  <a:cubicBezTo>
                    <a:pt x="1980" y="3337"/>
                    <a:pt x="1251" y="1785"/>
                    <a:pt x="516" y="236"/>
                  </a:cubicBezTo>
                  <a:cubicBezTo>
                    <a:pt x="476" y="155"/>
                    <a:pt x="425" y="80"/>
                    <a:pt x="3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8"/>
            <p:cNvSpPr/>
            <p:nvPr/>
          </p:nvSpPr>
          <p:spPr>
            <a:xfrm>
              <a:off x="3411350" y="4196100"/>
              <a:ext cx="102300" cy="51100"/>
            </a:xfrm>
            <a:custGeom>
              <a:rect b="b" l="l" r="r" t="t"/>
              <a:pathLst>
                <a:path extrusionOk="0" h="2044" w="4092">
                  <a:moveTo>
                    <a:pt x="3834" y="1"/>
                  </a:moveTo>
                  <a:cubicBezTo>
                    <a:pt x="3806" y="1"/>
                    <a:pt x="3771" y="11"/>
                    <a:pt x="3724" y="33"/>
                  </a:cubicBezTo>
                  <a:cubicBezTo>
                    <a:pt x="2545" y="591"/>
                    <a:pt x="1362" y="1141"/>
                    <a:pt x="179" y="1692"/>
                  </a:cubicBezTo>
                  <a:cubicBezTo>
                    <a:pt x="81" y="1738"/>
                    <a:pt x="0" y="1774"/>
                    <a:pt x="93" y="1898"/>
                  </a:cubicBezTo>
                  <a:cubicBezTo>
                    <a:pt x="122" y="1937"/>
                    <a:pt x="127" y="1995"/>
                    <a:pt x="143" y="2044"/>
                  </a:cubicBezTo>
                  <a:cubicBezTo>
                    <a:pt x="199" y="2018"/>
                    <a:pt x="222" y="2007"/>
                    <a:pt x="244" y="1998"/>
                  </a:cubicBezTo>
                  <a:cubicBezTo>
                    <a:pt x="1465" y="1446"/>
                    <a:pt x="2685" y="889"/>
                    <a:pt x="3912" y="349"/>
                  </a:cubicBezTo>
                  <a:cubicBezTo>
                    <a:pt x="4092" y="271"/>
                    <a:pt x="3975" y="224"/>
                    <a:pt x="3948" y="139"/>
                  </a:cubicBezTo>
                  <a:cubicBezTo>
                    <a:pt x="3919" y="52"/>
                    <a:pt x="3895" y="1"/>
                    <a:pt x="38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18"/>
            <p:cNvSpPr/>
            <p:nvPr/>
          </p:nvSpPr>
          <p:spPr>
            <a:xfrm>
              <a:off x="3650600" y="3601650"/>
              <a:ext cx="54800" cy="98225"/>
            </a:xfrm>
            <a:custGeom>
              <a:rect b="b" l="l" r="r" t="t"/>
              <a:pathLst>
                <a:path extrusionOk="0" h="3929" w="2192">
                  <a:moveTo>
                    <a:pt x="338" y="0"/>
                  </a:moveTo>
                  <a:cubicBezTo>
                    <a:pt x="290" y="0"/>
                    <a:pt x="236" y="6"/>
                    <a:pt x="198" y="14"/>
                  </a:cubicBezTo>
                  <a:cubicBezTo>
                    <a:pt x="1" y="58"/>
                    <a:pt x="176" y="200"/>
                    <a:pt x="186" y="224"/>
                  </a:cubicBezTo>
                  <a:cubicBezTo>
                    <a:pt x="717" y="1417"/>
                    <a:pt x="1260" y="2603"/>
                    <a:pt x="1804" y="3789"/>
                  </a:cubicBezTo>
                  <a:cubicBezTo>
                    <a:pt x="1830" y="3849"/>
                    <a:pt x="1848" y="3928"/>
                    <a:pt x="1904" y="3928"/>
                  </a:cubicBezTo>
                  <a:cubicBezTo>
                    <a:pt x="1928" y="3928"/>
                    <a:pt x="1959" y="3913"/>
                    <a:pt x="2000" y="3876"/>
                  </a:cubicBezTo>
                  <a:cubicBezTo>
                    <a:pt x="2058" y="3823"/>
                    <a:pt x="2132" y="3786"/>
                    <a:pt x="2192" y="3745"/>
                  </a:cubicBezTo>
                  <a:cubicBezTo>
                    <a:pt x="1596" y="2474"/>
                    <a:pt x="1023" y="1247"/>
                    <a:pt x="440" y="24"/>
                  </a:cubicBezTo>
                  <a:cubicBezTo>
                    <a:pt x="431" y="7"/>
                    <a:pt x="388" y="0"/>
                    <a:pt x="3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18"/>
            <p:cNvSpPr/>
            <p:nvPr/>
          </p:nvSpPr>
          <p:spPr>
            <a:xfrm>
              <a:off x="4200200" y="3842100"/>
              <a:ext cx="99425" cy="50650"/>
            </a:xfrm>
            <a:custGeom>
              <a:rect b="b" l="l" r="r" t="t"/>
              <a:pathLst>
                <a:path extrusionOk="0" h="2026" w="3977">
                  <a:moveTo>
                    <a:pt x="3861" y="0"/>
                  </a:moveTo>
                  <a:cubicBezTo>
                    <a:pt x="3828" y="0"/>
                    <a:pt x="3788" y="13"/>
                    <a:pt x="3742" y="35"/>
                  </a:cubicBezTo>
                  <a:cubicBezTo>
                    <a:pt x="2554" y="576"/>
                    <a:pt x="1368" y="1116"/>
                    <a:pt x="179" y="1657"/>
                  </a:cubicBezTo>
                  <a:cubicBezTo>
                    <a:pt x="72" y="1705"/>
                    <a:pt x="1" y="1724"/>
                    <a:pt x="92" y="1887"/>
                  </a:cubicBezTo>
                  <a:cubicBezTo>
                    <a:pt x="146" y="1983"/>
                    <a:pt x="183" y="2025"/>
                    <a:pt x="241" y="2025"/>
                  </a:cubicBezTo>
                  <a:cubicBezTo>
                    <a:pt x="271" y="2025"/>
                    <a:pt x="307" y="2014"/>
                    <a:pt x="354" y="1992"/>
                  </a:cubicBezTo>
                  <a:cubicBezTo>
                    <a:pt x="1502" y="1451"/>
                    <a:pt x="2652" y="913"/>
                    <a:pt x="3800" y="372"/>
                  </a:cubicBezTo>
                  <a:cubicBezTo>
                    <a:pt x="3878" y="336"/>
                    <a:pt x="3944" y="273"/>
                    <a:pt x="3960" y="261"/>
                  </a:cubicBezTo>
                  <a:cubicBezTo>
                    <a:pt x="3977" y="69"/>
                    <a:pt x="3938" y="0"/>
                    <a:pt x="38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8"/>
            <p:cNvSpPr/>
            <p:nvPr/>
          </p:nvSpPr>
          <p:spPr>
            <a:xfrm>
              <a:off x="3412275" y="3841150"/>
              <a:ext cx="99550" cy="51625"/>
            </a:xfrm>
            <a:custGeom>
              <a:rect b="b" l="l" r="r" t="t"/>
              <a:pathLst>
                <a:path extrusionOk="0" h="2065" w="3982">
                  <a:moveTo>
                    <a:pt x="165" y="1"/>
                  </a:moveTo>
                  <a:cubicBezTo>
                    <a:pt x="125" y="1"/>
                    <a:pt x="85" y="30"/>
                    <a:pt x="56" y="121"/>
                  </a:cubicBezTo>
                  <a:cubicBezTo>
                    <a:pt x="1" y="296"/>
                    <a:pt x="63" y="337"/>
                    <a:pt x="200" y="402"/>
                  </a:cubicBezTo>
                  <a:cubicBezTo>
                    <a:pt x="1350" y="939"/>
                    <a:pt x="2498" y="1480"/>
                    <a:pt x="3642" y="2030"/>
                  </a:cubicBezTo>
                  <a:cubicBezTo>
                    <a:pt x="3692" y="2054"/>
                    <a:pt x="3733" y="2064"/>
                    <a:pt x="3767" y="2064"/>
                  </a:cubicBezTo>
                  <a:cubicBezTo>
                    <a:pt x="3884" y="2064"/>
                    <a:pt x="3917" y="1936"/>
                    <a:pt x="3982" y="1803"/>
                  </a:cubicBezTo>
                  <a:cubicBezTo>
                    <a:pt x="3925" y="1762"/>
                    <a:pt x="3864" y="1698"/>
                    <a:pt x="3790" y="1665"/>
                  </a:cubicBezTo>
                  <a:cubicBezTo>
                    <a:pt x="2637" y="1135"/>
                    <a:pt x="1483" y="608"/>
                    <a:pt x="321" y="96"/>
                  </a:cubicBezTo>
                  <a:cubicBezTo>
                    <a:pt x="305" y="89"/>
                    <a:pt x="234" y="1"/>
                    <a:pt x="1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8"/>
            <p:cNvSpPr/>
            <p:nvPr/>
          </p:nvSpPr>
          <p:spPr>
            <a:xfrm>
              <a:off x="4005725" y="3601225"/>
              <a:ext cx="56825" cy="99350"/>
            </a:xfrm>
            <a:custGeom>
              <a:rect b="b" l="l" r="r" t="t"/>
              <a:pathLst>
                <a:path extrusionOk="0" h="3974" w="2273">
                  <a:moveTo>
                    <a:pt x="1931" y="1"/>
                  </a:moveTo>
                  <a:cubicBezTo>
                    <a:pt x="1861" y="1"/>
                    <a:pt x="1815" y="41"/>
                    <a:pt x="1764" y="153"/>
                  </a:cubicBezTo>
                  <a:cubicBezTo>
                    <a:pt x="1231" y="1317"/>
                    <a:pt x="685" y="2475"/>
                    <a:pt x="128" y="3629"/>
                  </a:cubicBezTo>
                  <a:cubicBezTo>
                    <a:pt x="1" y="3894"/>
                    <a:pt x="262" y="3842"/>
                    <a:pt x="355" y="3973"/>
                  </a:cubicBezTo>
                  <a:cubicBezTo>
                    <a:pt x="398" y="3903"/>
                    <a:pt x="440" y="3852"/>
                    <a:pt x="469" y="3795"/>
                  </a:cubicBezTo>
                  <a:cubicBezTo>
                    <a:pt x="1010" y="2620"/>
                    <a:pt x="1551" y="1445"/>
                    <a:pt x="2074" y="263"/>
                  </a:cubicBezTo>
                  <a:cubicBezTo>
                    <a:pt x="2085" y="240"/>
                    <a:pt x="2273" y="88"/>
                    <a:pt x="2051" y="24"/>
                  </a:cubicBezTo>
                  <a:cubicBezTo>
                    <a:pt x="2004" y="10"/>
                    <a:pt x="1965" y="1"/>
                    <a:pt x="19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18"/>
            <p:cNvSpPr/>
            <p:nvPr/>
          </p:nvSpPr>
          <p:spPr>
            <a:xfrm>
              <a:off x="4200375" y="4196000"/>
              <a:ext cx="99750" cy="50850"/>
            </a:xfrm>
            <a:custGeom>
              <a:rect b="b" l="l" r="r" t="t"/>
              <a:pathLst>
                <a:path extrusionOk="0" h="2034" w="3990">
                  <a:moveTo>
                    <a:pt x="206" y="1"/>
                  </a:moveTo>
                  <a:cubicBezTo>
                    <a:pt x="133" y="1"/>
                    <a:pt x="131" y="95"/>
                    <a:pt x="91" y="152"/>
                  </a:cubicBezTo>
                  <a:cubicBezTo>
                    <a:pt x="13" y="259"/>
                    <a:pt x="1" y="296"/>
                    <a:pt x="143" y="358"/>
                  </a:cubicBezTo>
                  <a:cubicBezTo>
                    <a:pt x="1358" y="899"/>
                    <a:pt x="2569" y="1446"/>
                    <a:pt x="3774" y="2004"/>
                  </a:cubicBezTo>
                  <a:cubicBezTo>
                    <a:pt x="3819" y="2025"/>
                    <a:pt x="3852" y="2034"/>
                    <a:pt x="3876" y="2034"/>
                  </a:cubicBezTo>
                  <a:cubicBezTo>
                    <a:pt x="3969" y="2034"/>
                    <a:pt x="3940" y="1906"/>
                    <a:pt x="3989" y="1814"/>
                  </a:cubicBezTo>
                  <a:cubicBezTo>
                    <a:pt x="3975" y="1794"/>
                    <a:pt x="3957" y="1738"/>
                    <a:pt x="3918" y="1719"/>
                  </a:cubicBezTo>
                  <a:cubicBezTo>
                    <a:pt x="2705" y="1151"/>
                    <a:pt x="1487" y="584"/>
                    <a:pt x="271" y="18"/>
                  </a:cubicBezTo>
                  <a:cubicBezTo>
                    <a:pt x="244" y="6"/>
                    <a:pt x="223" y="1"/>
                    <a:pt x="2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18"/>
            <p:cNvSpPr/>
            <p:nvPr/>
          </p:nvSpPr>
          <p:spPr>
            <a:xfrm>
              <a:off x="3649725" y="4388975"/>
              <a:ext cx="55625" cy="98725"/>
            </a:xfrm>
            <a:custGeom>
              <a:rect b="b" l="l" r="r" t="t"/>
              <a:pathLst>
                <a:path extrusionOk="0" h="3949" w="2225">
                  <a:moveTo>
                    <a:pt x="1922" y="0"/>
                  </a:moveTo>
                  <a:cubicBezTo>
                    <a:pt x="1842" y="0"/>
                    <a:pt x="1843" y="126"/>
                    <a:pt x="1823" y="169"/>
                  </a:cubicBezTo>
                  <a:cubicBezTo>
                    <a:pt x="1281" y="1331"/>
                    <a:pt x="747" y="2495"/>
                    <a:pt x="229" y="3666"/>
                  </a:cubicBezTo>
                  <a:cubicBezTo>
                    <a:pt x="221" y="3686"/>
                    <a:pt x="1" y="3852"/>
                    <a:pt x="261" y="3930"/>
                  </a:cubicBezTo>
                  <a:cubicBezTo>
                    <a:pt x="304" y="3943"/>
                    <a:pt x="338" y="3949"/>
                    <a:pt x="366" y="3949"/>
                  </a:cubicBezTo>
                  <a:cubicBezTo>
                    <a:pt x="464" y="3949"/>
                    <a:pt x="494" y="3880"/>
                    <a:pt x="541" y="3781"/>
                  </a:cubicBezTo>
                  <a:cubicBezTo>
                    <a:pt x="814" y="3202"/>
                    <a:pt x="1097" y="2626"/>
                    <a:pt x="1369" y="2045"/>
                  </a:cubicBezTo>
                  <a:cubicBezTo>
                    <a:pt x="1654" y="1432"/>
                    <a:pt x="1932" y="816"/>
                    <a:pt x="2225" y="177"/>
                  </a:cubicBezTo>
                  <a:cubicBezTo>
                    <a:pt x="2162" y="136"/>
                    <a:pt x="2086" y="85"/>
                    <a:pt x="2008" y="33"/>
                  </a:cubicBezTo>
                  <a:cubicBezTo>
                    <a:pt x="1972" y="10"/>
                    <a:pt x="1944" y="0"/>
                    <a:pt x="19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8"/>
            <p:cNvSpPr/>
            <p:nvPr/>
          </p:nvSpPr>
          <p:spPr>
            <a:xfrm>
              <a:off x="4005600" y="4387675"/>
              <a:ext cx="56850" cy="100075"/>
            </a:xfrm>
            <a:custGeom>
              <a:rect b="b" l="l" r="r" t="t"/>
              <a:pathLst>
                <a:path extrusionOk="0" h="4003" w="2274">
                  <a:moveTo>
                    <a:pt x="342" y="1"/>
                  </a:moveTo>
                  <a:cubicBezTo>
                    <a:pt x="286" y="169"/>
                    <a:pt x="0" y="98"/>
                    <a:pt x="131" y="370"/>
                  </a:cubicBezTo>
                  <a:cubicBezTo>
                    <a:pt x="686" y="1523"/>
                    <a:pt x="1232" y="2682"/>
                    <a:pt x="1767" y="3846"/>
                  </a:cubicBezTo>
                  <a:cubicBezTo>
                    <a:pt x="1818" y="3956"/>
                    <a:pt x="1861" y="4003"/>
                    <a:pt x="1934" y="4003"/>
                  </a:cubicBezTo>
                  <a:cubicBezTo>
                    <a:pt x="1967" y="4003"/>
                    <a:pt x="2005" y="3993"/>
                    <a:pt x="2052" y="3976"/>
                  </a:cubicBezTo>
                  <a:cubicBezTo>
                    <a:pt x="2274" y="3893"/>
                    <a:pt x="2083" y="3748"/>
                    <a:pt x="2066" y="3707"/>
                  </a:cubicBezTo>
                  <a:cubicBezTo>
                    <a:pt x="1553" y="2545"/>
                    <a:pt x="1025" y="1393"/>
                    <a:pt x="496" y="240"/>
                  </a:cubicBezTo>
                  <a:cubicBezTo>
                    <a:pt x="464" y="169"/>
                    <a:pt x="412" y="107"/>
                    <a:pt x="3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8"/>
            <p:cNvSpPr/>
            <p:nvPr/>
          </p:nvSpPr>
          <p:spPr>
            <a:xfrm>
              <a:off x="3957075" y="4282800"/>
              <a:ext cx="47400" cy="85450"/>
            </a:xfrm>
            <a:custGeom>
              <a:rect b="b" l="l" r="r" t="t"/>
              <a:pathLst>
                <a:path extrusionOk="0" h="3418" w="1896">
                  <a:moveTo>
                    <a:pt x="393" y="0"/>
                  </a:moveTo>
                  <a:cubicBezTo>
                    <a:pt x="375" y="0"/>
                    <a:pt x="352" y="10"/>
                    <a:pt x="323" y="33"/>
                  </a:cubicBezTo>
                  <a:cubicBezTo>
                    <a:pt x="228" y="109"/>
                    <a:pt x="1" y="160"/>
                    <a:pt x="112" y="390"/>
                  </a:cubicBezTo>
                  <a:cubicBezTo>
                    <a:pt x="568" y="1350"/>
                    <a:pt x="1020" y="2310"/>
                    <a:pt x="1474" y="3271"/>
                  </a:cubicBezTo>
                  <a:cubicBezTo>
                    <a:pt x="1506" y="3338"/>
                    <a:pt x="1537" y="3417"/>
                    <a:pt x="1608" y="3417"/>
                  </a:cubicBezTo>
                  <a:cubicBezTo>
                    <a:pt x="1630" y="3417"/>
                    <a:pt x="1657" y="3409"/>
                    <a:pt x="1688" y="3391"/>
                  </a:cubicBezTo>
                  <a:cubicBezTo>
                    <a:pt x="1763" y="3348"/>
                    <a:pt x="1895" y="3338"/>
                    <a:pt x="1810" y="3088"/>
                  </a:cubicBezTo>
                  <a:cubicBezTo>
                    <a:pt x="1401" y="2187"/>
                    <a:pt x="950" y="1186"/>
                    <a:pt x="489" y="188"/>
                  </a:cubicBezTo>
                  <a:cubicBezTo>
                    <a:pt x="466" y="139"/>
                    <a:pt x="463" y="0"/>
                    <a:pt x="3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8"/>
            <p:cNvSpPr/>
            <p:nvPr/>
          </p:nvSpPr>
          <p:spPr>
            <a:xfrm>
              <a:off x="3707175" y="3720800"/>
              <a:ext cx="47525" cy="85175"/>
            </a:xfrm>
            <a:custGeom>
              <a:rect b="b" l="l" r="r" t="t"/>
              <a:pathLst>
                <a:path extrusionOk="0" h="3407" w="1901">
                  <a:moveTo>
                    <a:pt x="345" y="0"/>
                  </a:moveTo>
                  <a:cubicBezTo>
                    <a:pt x="311" y="0"/>
                    <a:pt x="269" y="12"/>
                    <a:pt x="214" y="40"/>
                  </a:cubicBezTo>
                  <a:cubicBezTo>
                    <a:pt x="1" y="147"/>
                    <a:pt x="118" y="247"/>
                    <a:pt x="169" y="360"/>
                  </a:cubicBezTo>
                  <a:cubicBezTo>
                    <a:pt x="593" y="1306"/>
                    <a:pt x="1020" y="2255"/>
                    <a:pt x="1450" y="3198"/>
                  </a:cubicBezTo>
                  <a:cubicBezTo>
                    <a:pt x="1484" y="3276"/>
                    <a:pt x="1556" y="3337"/>
                    <a:pt x="1611" y="3406"/>
                  </a:cubicBezTo>
                  <a:cubicBezTo>
                    <a:pt x="1718" y="3321"/>
                    <a:pt x="1826" y="3235"/>
                    <a:pt x="1900" y="3177"/>
                  </a:cubicBezTo>
                  <a:cubicBezTo>
                    <a:pt x="1857" y="3064"/>
                    <a:pt x="1843" y="3018"/>
                    <a:pt x="1823" y="2974"/>
                  </a:cubicBezTo>
                  <a:cubicBezTo>
                    <a:pt x="1390" y="2058"/>
                    <a:pt x="957" y="1141"/>
                    <a:pt x="514" y="230"/>
                  </a:cubicBezTo>
                  <a:cubicBezTo>
                    <a:pt x="474" y="151"/>
                    <a:pt x="466" y="0"/>
                    <a:pt x="34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8"/>
            <p:cNvSpPr/>
            <p:nvPr/>
          </p:nvSpPr>
          <p:spPr>
            <a:xfrm>
              <a:off x="3531475" y="3897725"/>
              <a:ext cx="87800" cy="44000"/>
            </a:xfrm>
            <a:custGeom>
              <a:rect b="b" l="l" r="r" t="t"/>
              <a:pathLst>
                <a:path extrusionOk="0" h="1760" w="3512">
                  <a:moveTo>
                    <a:pt x="227" y="0"/>
                  </a:moveTo>
                  <a:cubicBezTo>
                    <a:pt x="111" y="0"/>
                    <a:pt x="101" y="103"/>
                    <a:pt x="69" y="162"/>
                  </a:cubicBezTo>
                  <a:cubicBezTo>
                    <a:pt x="1" y="289"/>
                    <a:pt x="108" y="328"/>
                    <a:pt x="200" y="371"/>
                  </a:cubicBezTo>
                  <a:cubicBezTo>
                    <a:pt x="1149" y="820"/>
                    <a:pt x="2098" y="1269"/>
                    <a:pt x="3043" y="1726"/>
                  </a:cubicBezTo>
                  <a:cubicBezTo>
                    <a:pt x="3092" y="1749"/>
                    <a:pt x="3134" y="1759"/>
                    <a:pt x="3171" y="1759"/>
                  </a:cubicBezTo>
                  <a:cubicBezTo>
                    <a:pt x="3319" y="1759"/>
                    <a:pt x="3379" y="1600"/>
                    <a:pt x="3432" y="1514"/>
                  </a:cubicBezTo>
                  <a:cubicBezTo>
                    <a:pt x="3511" y="1380"/>
                    <a:pt x="3320" y="1380"/>
                    <a:pt x="3233" y="1339"/>
                  </a:cubicBezTo>
                  <a:cubicBezTo>
                    <a:pt x="2940" y="1195"/>
                    <a:pt x="2646" y="1050"/>
                    <a:pt x="2349" y="916"/>
                  </a:cubicBezTo>
                  <a:cubicBezTo>
                    <a:pt x="1656" y="604"/>
                    <a:pt x="961" y="299"/>
                    <a:pt x="331" y="20"/>
                  </a:cubicBezTo>
                  <a:cubicBezTo>
                    <a:pt x="289" y="6"/>
                    <a:pt x="255" y="0"/>
                    <a:pt x="2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8"/>
            <p:cNvSpPr/>
            <p:nvPr/>
          </p:nvSpPr>
          <p:spPr>
            <a:xfrm>
              <a:off x="4094975" y="3897875"/>
              <a:ext cx="85750" cy="43800"/>
            </a:xfrm>
            <a:custGeom>
              <a:rect b="b" l="l" r="r" t="t"/>
              <a:pathLst>
                <a:path extrusionOk="0" h="1752" w="3430">
                  <a:moveTo>
                    <a:pt x="3220" y="1"/>
                  </a:moveTo>
                  <a:cubicBezTo>
                    <a:pt x="3181" y="1"/>
                    <a:pt x="3132" y="14"/>
                    <a:pt x="3069" y="44"/>
                  </a:cubicBezTo>
                  <a:cubicBezTo>
                    <a:pt x="2133" y="490"/>
                    <a:pt x="1178" y="899"/>
                    <a:pt x="233" y="1326"/>
                  </a:cubicBezTo>
                  <a:cubicBezTo>
                    <a:pt x="145" y="1366"/>
                    <a:pt x="77" y="1446"/>
                    <a:pt x="1" y="1508"/>
                  </a:cubicBezTo>
                  <a:cubicBezTo>
                    <a:pt x="111" y="1576"/>
                    <a:pt x="161" y="1752"/>
                    <a:pt x="310" y="1752"/>
                  </a:cubicBezTo>
                  <a:cubicBezTo>
                    <a:pt x="346" y="1752"/>
                    <a:pt x="387" y="1742"/>
                    <a:pt x="436" y="1718"/>
                  </a:cubicBezTo>
                  <a:cubicBezTo>
                    <a:pt x="1349" y="1275"/>
                    <a:pt x="2266" y="844"/>
                    <a:pt x="3180" y="406"/>
                  </a:cubicBezTo>
                  <a:cubicBezTo>
                    <a:pt x="3271" y="361"/>
                    <a:pt x="3350" y="291"/>
                    <a:pt x="3430" y="237"/>
                  </a:cubicBezTo>
                  <a:cubicBezTo>
                    <a:pt x="3362" y="104"/>
                    <a:pt x="3328" y="1"/>
                    <a:pt x="32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18"/>
            <p:cNvSpPr/>
            <p:nvPr/>
          </p:nvSpPr>
          <p:spPr>
            <a:xfrm>
              <a:off x="3531050" y="4147300"/>
              <a:ext cx="86875" cy="44700"/>
            </a:xfrm>
            <a:custGeom>
              <a:rect b="b" l="l" r="r" t="t"/>
              <a:pathLst>
                <a:path extrusionOk="0" h="1788" w="3475">
                  <a:moveTo>
                    <a:pt x="3186" y="0"/>
                  </a:moveTo>
                  <a:cubicBezTo>
                    <a:pt x="3156" y="0"/>
                    <a:pt x="3120" y="9"/>
                    <a:pt x="3078" y="29"/>
                  </a:cubicBezTo>
                  <a:cubicBezTo>
                    <a:pt x="2119" y="484"/>
                    <a:pt x="1157" y="934"/>
                    <a:pt x="198" y="1390"/>
                  </a:cubicBezTo>
                  <a:cubicBezTo>
                    <a:pt x="114" y="1429"/>
                    <a:pt x="0" y="1478"/>
                    <a:pt x="96" y="1610"/>
                  </a:cubicBezTo>
                  <a:cubicBezTo>
                    <a:pt x="139" y="1669"/>
                    <a:pt x="185" y="1729"/>
                    <a:pt x="229" y="1787"/>
                  </a:cubicBezTo>
                  <a:cubicBezTo>
                    <a:pt x="323" y="1741"/>
                    <a:pt x="376" y="1713"/>
                    <a:pt x="431" y="1689"/>
                  </a:cubicBezTo>
                  <a:cubicBezTo>
                    <a:pt x="1377" y="1262"/>
                    <a:pt x="2325" y="837"/>
                    <a:pt x="3269" y="407"/>
                  </a:cubicBezTo>
                  <a:cubicBezTo>
                    <a:pt x="3346" y="372"/>
                    <a:pt x="3407" y="300"/>
                    <a:pt x="3475" y="245"/>
                  </a:cubicBezTo>
                  <a:cubicBezTo>
                    <a:pt x="3361" y="194"/>
                    <a:pt x="3330" y="0"/>
                    <a:pt x="31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8"/>
            <p:cNvSpPr/>
            <p:nvPr/>
          </p:nvSpPr>
          <p:spPr>
            <a:xfrm>
              <a:off x="4092100" y="4147175"/>
              <a:ext cx="88425" cy="44025"/>
            </a:xfrm>
            <a:custGeom>
              <a:rect b="b" l="l" r="r" t="t"/>
              <a:pathLst>
                <a:path extrusionOk="0" h="1761" w="3537">
                  <a:moveTo>
                    <a:pt x="387" y="0"/>
                  </a:moveTo>
                  <a:cubicBezTo>
                    <a:pt x="251" y="0"/>
                    <a:pt x="217" y="177"/>
                    <a:pt x="129" y="246"/>
                  </a:cubicBezTo>
                  <a:cubicBezTo>
                    <a:pt x="0" y="348"/>
                    <a:pt x="179" y="348"/>
                    <a:pt x="209" y="360"/>
                  </a:cubicBezTo>
                  <a:cubicBezTo>
                    <a:pt x="1207" y="818"/>
                    <a:pt x="2213" y="1257"/>
                    <a:pt x="3207" y="1724"/>
                  </a:cubicBezTo>
                  <a:cubicBezTo>
                    <a:pt x="3261" y="1749"/>
                    <a:pt x="3303" y="1760"/>
                    <a:pt x="3337" y="1760"/>
                  </a:cubicBezTo>
                  <a:cubicBezTo>
                    <a:pt x="3445" y="1760"/>
                    <a:pt x="3472" y="1649"/>
                    <a:pt x="3537" y="1542"/>
                  </a:cubicBezTo>
                  <a:cubicBezTo>
                    <a:pt x="3499" y="1498"/>
                    <a:pt x="3461" y="1423"/>
                    <a:pt x="3403" y="1396"/>
                  </a:cubicBezTo>
                  <a:cubicBezTo>
                    <a:pt x="2432" y="936"/>
                    <a:pt x="1459" y="482"/>
                    <a:pt x="487" y="26"/>
                  </a:cubicBezTo>
                  <a:cubicBezTo>
                    <a:pt x="448" y="8"/>
                    <a:pt x="415" y="0"/>
                    <a:pt x="3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8"/>
            <p:cNvSpPr/>
            <p:nvPr/>
          </p:nvSpPr>
          <p:spPr>
            <a:xfrm>
              <a:off x="3707950" y="4282175"/>
              <a:ext cx="47750" cy="86400"/>
            </a:xfrm>
            <a:custGeom>
              <a:rect b="b" l="l" r="r" t="t"/>
              <a:pathLst>
                <a:path extrusionOk="0" h="3456" w="1910">
                  <a:moveTo>
                    <a:pt x="1525" y="1"/>
                  </a:moveTo>
                  <a:cubicBezTo>
                    <a:pt x="1483" y="1"/>
                    <a:pt x="1480" y="103"/>
                    <a:pt x="1470" y="125"/>
                  </a:cubicBezTo>
                  <a:cubicBezTo>
                    <a:pt x="1014" y="1124"/>
                    <a:pt x="575" y="2130"/>
                    <a:pt x="107" y="3124"/>
                  </a:cubicBezTo>
                  <a:cubicBezTo>
                    <a:pt x="1" y="3349"/>
                    <a:pt x="147" y="3370"/>
                    <a:pt x="288" y="3455"/>
                  </a:cubicBezTo>
                  <a:cubicBezTo>
                    <a:pt x="333" y="3416"/>
                    <a:pt x="407" y="3380"/>
                    <a:pt x="434" y="3321"/>
                  </a:cubicBezTo>
                  <a:cubicBezTo>
                    <a:pt x="893" y="2350"/>
                    <a:pt x="1348" y="1377"/>
                    <a:pt x="1803" y="404"/>
                  </a:cubicBezTo>
                  <a:cubicBezTo>
                    <a:pt x="1910" y="181"/>
                    <a:pt x="1669" y="153"/>
                    <a:pt x="1585" y="47"/>
                  </a:cubicBezTo>
                  <a:cubicBezTo>
                    <a:pt x="1559" y="13"/>
                    <a:pt x="1539" y="1"/>
                    <a:pt x="15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8"/>
            <p:cNvSpPr/>
            <p:nvPr/>
          </p:nvSpPr>
          <p:spPr>
            <a:xfrm>
              <a:off x="3957075" y="3720775"/>
              <a:ext cx="47375" cy="85025"/>
            </a:xfrm>
            <a:custGeom>
              <a:rect b="b" l="l" r="r" t="t"/>
              <a:pathLst>
                <a:path extrusionOk="0" h="3401" w="1895">
                  <a:moveTo>
                    <a:pt x="1607" y="0"/>
                  </a:moveTo>
                  <a:cubicBezTo>
                    <a:pt x="1518" y="0"/>
                    <a:pt x="1496" y="108"/>
                    <a:pt x="1458" y="187"/>
                  </a:cubicBezTo>
                  <a:cubicBezTo>
                    <a:pt x="1015" y="1111"/>
                    <a:pt x="575" y="2038"/>
                    <a:pt x="123" y="2959"/>
                  </a:cubicBezTo>
                  <a:cubicBezTo>
                    <a:pt x="1" y="3206"/>
                    <a:pt x="203" y="3311"/>
                    <a:pt x="331" y="3385"/>
                  </a:cubicBezTo>
                  <a:cubicBezTo>
                    <a:pt x="351" y="3396"/>
                    <a:pt x="368" y="3401"/>
                    <a:pt x="382" y="3401"/>
                  </a:cubicBezTo>
                  <a:cubicBezTo>
                    <a:pt x="461" y="3401"/>
                    <a:pt x="472" y="3255"/>
                    <a:pt x="509" y="3181"/>
                  </a:cubicBezTo>
                  <a:cubicBezTo>
                    <a:pt x="650" y="2886"/>
                    <a:pt x="795" y="2593"/>
                    <a:pt x="929" y="2295"/>
                  </a:cubicBezTo>
                  <a:cubicBezTo>
                    <a:pt x="1241" y="1603"/>
                    <a:pt x="1546" y="907"/>
                    <a:pt x="1823" y="283"/>
                  </a:cubicBezTo>
                  <a:cubicBezTo>
                    <a:pt x="1894" y="58"/>
                    <a:pt x="1748" y="49"/>
                    <a:pt x="1679" y="18"/>
                  </a:cubicBezTo>
                  <a:cubicBezTo>
                    <a:pt x="1651" y="6"/>
                    <a:pt x="1627" y="0"/>
                    <a:pt x="160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4" name="Google Shape;254;p18"/>
          <p:cNvGrpSpPr/>
          <p:nvPr/>
        </p:nvGrpSpPr>
        <p:grpSpPr>
          <a:xfrm>
            <a:off x="8519214" y="43988"/>
            <a:ext cx="624775" cy="624711"/>
            <a:chOff x="3248075" y="3436175"/>
            <a:chExt cx="1216700" cy="1216575"/>
          </a:xfrm>
        </p:grpSpPr>
        <p:sp>
          <p:nvSpPr>
            <p:cNvPr id="255" name="Google Shape;255;p18"/>
            <p:cNvSpPr/>
            <p:nvPr/>
          </p:nvSpPr>
          <p:spPr>
            <a:xfrm>
              <a:off x="3915900" y="4105500"/>
              <a:ext cx="344675" cy="341250"/>
            </a:xfrm>
            <a:custGeom>
              <a:rect b="b" l="l" r="r" t="t"/>
              <a:pathLst>
                <a:path extrusionOk="0" h="13650" w="13787">
                  <a:moveTo>
                    <a:pt x="395" y="0"/>
                  </a:moveTo>
                  <a:cubicBezTo>
                    <a:pt x="338" y="0"/>
                    <a:pt x="274" y="32"/>
                    <a:pt x="195" y="109"/>
                  </a:cubicBezTo>
                  <a:cubicBezTo>
                    <a:pt x="1" y="301"/>
                    <a:pt x="44" y="409"/>
                    <a:pt x="221" y="583"/>
                  </a:cubicBezTo>
                  <a:cubicBezTo>
                    <a:pt x="2109" y="2432"/>
                    <a:pt x="3989" y="4288"/>
                    <a:pt x="5869" y="6147"/>
                  </a:cubicBezTo>
                  <a:cubicBezTo>
                    <a:pt x="8347" y="8597"/>
                    <a:pt x="10822" y="11050"/>
                    <a:pt x="13302" y="13498"/>
                  </a:cubicBezTo>
                  <a:cubicBezTo>
                    <a:pt x="13372" y="13568"/>
                    <a:pt x="13473" y="13639"/>
                    <a:pt x="13566" y="13649"/>
                  </a:cubicBezTo>
                  <a:cubicBezTo>
                    <a:pt x="13568" y="13649"/>
                    <a:pt x="13570" y="13649"/>
                    <a:pt x="13572" y="13649"/>
                  </a:cubicBezTo>
                  <a:cubicBezTo>
                    <a:pt x="13634" y="13649"/>
                    <a:pt x="13707" y="13554"/>
                    <a:pt x="13786" y="13495"/>
                  </a:cubicBezTo>
                  <a:cubicBezTo>
                    <a:pt x="13535" y="13204"/>
                    <a:pt x="13333" y="12938"/>
                    <a:pt x="13097" y="12700"/>
                  </a:cubicBezTo>
                  <a:cubicBezTo>
                    <a:pt x="10615" y="10187"/>
                    <a:pt x="8131" y="7674"/>
                    <a:pt x="5640" y="5167"/>
                  </a:cubicBezTo>
                  <a:cubicBezTo>
                    <a:pt x="3979" y="3493"/>
                    <a:pt x="2305" y="1832"/>
                    <a:pt x="641" y="159"/>
                  </a:cubicBezTo>
                  <a:cubicBezTo>
                    <a:pt x="553" y="70"/>
                    <a:pt x="481" y="0"/>
                    <a:pt x="3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8"/>
            <p:cNvSpPr/>
            <p:nvPr/>
          </p:nvSpPr>
          <p:spPr>
            <a:xfrm>
              <a:off x="3449750" y="4104750"/>
              <a:ext cx="350900" cy="341200"/>
            </a:xfrm>
            <a:custGeom>
              <a:rect b="b" l="l" r="r" t="t"/>
              <a:pathLst>
                <a:path extrusionOk="0" h="13648" w="14036">
                  <a:moveTo>
                    <a:pt x="13461" y="1"/>
                  </a:moveTo>
                  <a:cubicBezTo>
                    <a:pt x="13371" y="1"/>
                    <a:pt x="13331" y="117"/>
                    <a:pt x="13279" y="170"/>
                  </a:cubicBezTo>
                  <a:cubicBezTo>
                    <a:pt x="11445" y="2020"/>
                    <a:pt x="9623" y="3883"/>
                    <a:pt x="7787" y="5729"/>
                  </a:cubicBezTo>
                  <a:cubicBezTo>
                    <a:pt x="5467" y="8060"/>
                    <a:pt x="3131" y="10370"/>
                    <a:pt x="826" y="12717"/>
                  </a:cubicBezTo>
                  <a:cubicBezTo>
                    <a:pt x="592" y="12958"/>
                    <a:pt x="0" y="13287"/>
                    <a:pt x="285" y="13572"/>
                  </a:cubicBezTo>
                  <a:cubicBezTo>
                    <a:pt x="338" y="13625"/>
                    <a:pt x="393" y="13647"/>
                    <a:pt x="449" y="13647"/>
                  </a:cubicBezTo>
                  <a:cubicBezTo>
                    <a:pt x="690" y="13647"/>
                    <a:pt x="943" y="13221"/>
                    <a:pt x="1140" y="13030"/>
                  </a:cubicBezTo>
                  <a:cubicBezTo>
                    <a:pt x="3662" y="10573"/>
                    <a:pt x="6160" y="8092"/>
                    <a:pt x="8658" y="5610"/>
                  </a:cubicBezTo>
                  <a:cubicBezTo>
                    <a:pt x="10331" y="3948"/>
                    <a:pt x="11994" y="2274"/>
                    <a:pt x="13664" y="609"/>
                  </a:cubicBezTo>
                  <a:cubicBezTo>
                    <a:pt x="13733" y="540"/>
                    <a:pt x="13831" y="500"/>
                    <a:pt x="14035" y="370"/>
                  </a:cubicBezTo>
                  <a:cubicBezTo>
                    <a:pt x="13814" y="218"/>
                    <a:pt x="13687" y="139"/>
                    <a:pt x="13572" y="49"/>
                  </a:cubicBezTo>
                  <a:cubicBezTo>
                    <a:pt x="13527" y="14"/>
                    <a:pt x="13491" y="1"/>
                    <a:pt x="1346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8"/>
            <p:cNvSpPr/>
            <p:nvPr/>
          </p:nvSpPr>
          <p:spPr>
            <a:xfrm>
              <a:off x="3449775" y="3642850"/>
              <a:ext cx="347925" cy="341325"/>
            </a:xfrm>
            <a:custGeom>
              <a:rect b="b" l="l" r="r" t="t"/>
              <a:pathLst>
                <a:path extrusionOk="0" h="13653" w="13917">
                  <a:moveTo>
                    <a:pt x="430" y="1"/>
                  </a:moveTo>
                  <a:cubicBezTo>
                    <a:pt x="380" y="1"/>
                    <a:pt x="326" y="25"/>
                    <a:pt x="266" y="83"/>
                  </a:cubicBezTo>
                  <a:cubicBezTo>
                    <a:pt x="0" y="341"/>
                    <a:pt x="531" y="635"/>
                    <a:pt x="731" y="838"/>
                  </a:cubicBezTo>
                  <a:cubicBezTo>
                    <a:pt x="4901" y="5071"/>
                    <a:pt x="9095" y="9280"/>
                    <a:pt x="13287" y="13492"/>
                  </a:cubicBezTo>
                  <a:cubicBezTo>
                    <a:pt x="13338" y="13543"/>
                    <a:pt x="13378" y="13652"/>
                    <a:pt x="13462" y="13652"/>
                  </a:cubicBezTo>
                  <a:cubicBezTo>
                    <a:pt x="13487" y="13652"/>
                    <a:pt x="13516" y="13642"/>
                    <a:pt x="13550" y="13618"/>
                  </a:cubicBezTo>
                  <a:cubicBezTo>
                    <a:pt x="13670" y="13533"/>
                    <a:pt x="13782" y="13433"/>
                    <a:pt x="13917" y="13323"/>
                  </a:cubicBezTo>
                  <a:cubicBezTo>
                    <a:pt x="13789" y="13187"/>
                    <a:pt x="13711" y="13095"/>
                    <a:pt x="13625" y="13011"/>
                  </a:cubicBezTo>
                  <a:cubicBezTo>
                    <a:pt x="9456" y="8866"/>
                    <a:pt x="5287" y="4720"/>
                    <a:pt x="1117" y="575"/>
                  </a:cubicBezTo>
                  <a:cubicBezTo>
                    <a:pt x="1098" y="557"/>
                    <a:pt x="1083" y="528"/>
                    <a:pt x="1062" y="523"/>
                  </a:cubicBezTo>
                  <a:cubicBezTo>
                    <a:pt x="798" y="461"/>
                    <a:pt x="650" y="1"/>
                    <a:pt x="4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8"/>
            <p:cNvSpPr/>
            <p:nvPr/>
          </p:nvSpPr>
          <p:spPr>
            <a:xfrm>
              <a:off x="3915000" y="3641525"/>
              <a:ext cx="345800" cy="341925"/>
            </a:xfrm>
            <a:custGeom>
              <a:rect b="b" l="l" r="r" t="t"/>
              <a:pathLst>
                <a:path extrusionOk="0" h="13677" w="13832">
                  <a:moveTo>
                    <a:pt x="13568" y="1"/>
                  </a:moveTo>
                  <a:cubicBezTo>
                    <a:pt x="13535" y="1"/>
                    <a:pt x="13495" y="19"/>
                    <a:pt x="13442" y="66"/>
                  </a:cubicBezTo>
                  <a:cubicBezTo>
                    <a:pt x="13239" y="251"/>
                    <a:pt x="13021" y="417"/>
                    <a:pt x="12827" y="610"/>
                  </a:cubicBezTo>
                  <a:cubicBezTo>
                    <a:pt x="10269" y="3137"/>
                    <a:pt x="7713" y="5666"/>
                    <a:pt x="5160" y="8200"/>
                  </a:cubicBezTo>
                  <a:cubicBezTo>
                    <a:pt x="3532" y="9819"/>
                    <a:pt x="1915" y="11449"/>
                    <a:pt x="286" y="13067"/>
                  </a:cubicBezTo>
                  <a:cubicBezTo>
                    <a:pt x="118" y="13235"/>
                    <a:pt x="1" y="13344"/>
                    <a:pt x="230" y="13566"/>
                  </a:cubicBezTo>
                  <a:cubicBezTo>
                    <a:pt x="312" y="13646"/>
                    <a:pt x="378" y="13677"/>
                    <a:pt x="435" y="13677"/>
                  </a:cubicBezTo>
                  <a:cubicBezTo>
                    <a:pt x="536" y="13677"/>
                    <a:pt x="610" y="13579"/>
                    <a:pt x="701" y="13487"/>
                  </a:cubicBezTo>
                  <a:cubicBezTo>
                    <a:pt x="4260" y="9901"/>
                    <a:pt x="7819" y="6317"/>
                    <a:pt x="11380" y="2733"/>
                  </a:cubicBezTo>
                  <a:cubicBezTo>
                    <a:pt x="11972" y="2137"/>
                    <a:pt x="12573" y="1548"/>
                    <a:pt x="13160" y="947"/>
                  </a:cubicBezTo>
                  <a:cubicBezTo>
                    <a:pt x="13384" y="717"/>
                    <a:pt x="13579" y="462"/>
                    <a:pt x="13831" y="167"/>
                  </a:cubicBezTo>
                  <a:lnTo>
                    <a:pt x="13831" y="167"/>
                  </a:lnTo>
                  <a:cubicBezTo>
                    <a:pt x="13829" y="167"/>
                    <a:pt x="13826" y="167"/>
                    <a:pt x="13823" y="167"/>
                  </a:cubicBezTo>
                  <a:cubicBezTo>
                    <a:pt x="13698" y="167"/>
                    <a:pt x="13667" y="1"/>
                    <a:pt x="1356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8"/>
            <p:cNvSpPr/>
            <p:nvPr/>
          </p:nvSpPr>
          <p:spPr>
            <a:xfrm>
              <a:off x="3848700" y="3436175"/>
              <a:ext cx="15725" cy="518175"/>
            </a:xfrm>
            <a:custGeom>
              <a:rect b="b" l="l" r="r" t="t"/>
              <a:pathLst>
                <a:path extrusionOk="0" h="20727" w="629">
                  <a:moveTo>
                    <a:pt x="322" y="0"/>
                  </a:moveTo>
                  <a:cubicBezTo>
                    <a:pt x="312" y="0"/>
                    <a:pt x="302" y="1"/>
                    <a:pt x="291" y="1"/>
                  </a:cubicBezTo>
                  <a:cubicBezTo>
                    <a:pt x="47" y="17"/>
                    <a:pt x="165" y="211"/>
                    <a:pt x="163" y="317"/>
                  </a:cubicBezTo>
                  <a:cubicBezTo>
                    <a:pt x="110" y="2621"/>
                    <a:pt x="164" y="4926"/>
                    <a:pt x="103" y="7233"/>
                  </a:cubicBezTo>
                  <a:cubicBezTo>
                    <a:pt x="20" y="10438"/>
                    <a:pt x="83" y="13647"/>
                    <a:pt x="83" y="16855"/>
                  </a:cubicBezTo>
                  <a:lnTo>
                    <a:pt x="7" y="16855"/>
                  </a:lnTo>
                  <a:cubicBezTo>
                    <a:pt x="7" y="18034"/>
                    <a:pt x="11" y="19213"/>
                    <a:pt x="3" y="20393"/>
                  </a:cubicBezTo>
                  <a:cubicBezTo>
                    <a:pt x="0" y="20601"/>
                    <a:pt x="4" y="20727"/>
                    <a:pt x="268" y="20727"/>
                  </a:cubicBezTo>
                  <a:cubicBezTo>
                    <a:pt x="275" y="20727"/>
                    <a:pt x="281" y="20727"/>
                    <a:pt x="288" y="20727"/>
                  </a:cubicBezTo>
                  <a:cubicBezTo>
                    <a:pt x="548" y="20721"/>
                    <a:pt x="621" y="20662"/>
                    <a:pt x="615" y="20395"/>
                  </a:cubicBezTo>
                  <a:cubicBezTo>
                    <a:pt x="556" y="17854"/>
                    <a:pt x="629" y="15312"/>
                    <a:pt x="551" y="12767"/>
                  </a:cubicBezTo>
                  <a:cubicBezTo>
                    <a:pt x="451" y="9423"/>
                    <a:pt x="482" y="6075"/>
                    <a:pt x="459" y="2728"/>
                  </a:cubicBezTo>
                  <a:cubicBezTo>
                    <a:pt x="453" y="1925"/>
                    <a:pt x="463" y="1122"/>
                    <a:pt x="452" y="319"/>
                  </a:cubicBezTo>
                  <a:cubicBezTo>
                    <a:pt x="451" y="209"/>
                    <a:pt x="562" y="0"/>
                    <a:pt x="3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18"/>
            <p:cNvSpPr/>
            <p:nvPr/>
          </p:nvSpPr>
          <p:spPr>
            <a:xfrm>
              <a:off x="3946325" y="4036700"/>
              <a:ext cx="518450" cy="15425"/>
            </a:xfrm>
            <a:custGeom>
              <a:rect b="b" l="l" r="r" t="t"/>
              <a:pathLst>
                <a:path extrusionOk="0" h="617" w="20738">
                  <a:moveTo>
                    <a:pt x="246" y="1"/>
                  </a:moveTo>
                  <a:cubicBezTo>
                    <a:pt x="112" y="1"/>
                    <a:pt x="8" y="37"/>
                    <a:pt x="4" y="298"/>
                  </a:cubicBezTo>
                  <a:cubicBezTo>
                    <a:pt x="1" y="576"/>
                    <a:pt x="110" y="616"/>
                    <a:pt x="257" y="616"/>
                  </a:cubicBezTo>
                  <a:cubicBezTo>
                    <a:pt x="309" y="616"/>
                    <a:pt x="366" y="610"/>
                    <a:pt x="425" y="610"/>
                  </a:cubicBezTo>
                  <a:cubicBezTo>
                    <a:pt x="2940" y="563"/>
                    <a:pt x="5458" y="617"/>
                    <a:pt x="7976" y="554"/>
                  </a:cubicBezTo>
                  <a:cubicBezTo>
                    <a:pt x="11948" y="453"/>
                    <a:pt x="15924" y="483"/>
                    <a:pt x="19898" y="458"/>
                  </a:cubicBezTo>
                  <a:cubicBezTo>
                    <a:pt x="20004" y="458"/>
                    <a:pt x="20110" y="464"/>
                    <a:pt x="20216" y="464"/>
                  </a:cubicBezTo>
                  <a:cubicBezTo>
                    <a:pt x="20286" y="464"/>
                    <a:pt x="20356" y="461"/>
                    <a:pt x="20425" y="453"/>
                  </a:cubicBezTo>
                  <a:cubicBezTo>
                    <a:pt x="20430" y="452"/>
                    <a:pt x="20435" y="452"/>
                    <a:pt x="20441" y="452"/>
                  </a:cubicBezTo>
                  <a:cubicBezTo>
                    <a:pt x="20492" y="452"/>
                    <a:pt x="20558" y="474"/>
                    <a:pt x="20613" y="474"/>
                  </a:cubicBezTo>
                  <a:cubicBezTo>
                    <a:pt x="20678" y="474"/>
                    <a:pt x="20730" y="445"/>
                    <a:pt x="20734" y="318"/>
                  </a:cubicBezTo>
                  <a:cubicBezTo>
                    <a:pt x="20738" y="171"/>
                    <a:pt x="20680" y="136"/>
                    <a:pt x="20607" y="136"/>
                  </a:cubicBezTo>
                  <a:cubicBezTo>
                    <a:pt x="20542" y="136"/>
                    <a:pt x="20466" y="164"/>
                    <a:pt x="20412" y="164"/>
                  </a:cubicBezTo>
                  <a:cubicBezTo>
                    <a:pt x="20411" y="164"/>
                    <a:pt x="20409" y="164"/>
                    <a:pt x="20408" y="164"/>
                  </a:cubicBezTo>
                  <a:cubicBezTo>
                    <a:pt x="18103" y="111"/>
                    <a:pt x="15798" y="165"/>
                    <a:pt x="13492" y="105"/>
                  </a:cubicBezTo>
                  <a:cubicBezTo>
                    <a:pt x="12216" y="71"/>
                    <a:pt x="10940" y="61"/>
                    <a:pt x="9663" y="61"/>
                  </a:cubicBezTo>
                  <a:cubicBezTo>
                    <a:pt x="7732" y="61"/>
                    <a:pt x="5801" y="84"/>
                    <a:pt x="3870" y="84"/>
                  </a:cubicBezTo>
                  <a:cubicBezTo>
                    <a:pt x="3870" y="60"/>
                    <a:pt x="3870" y="34"/>
                    <a:pt x="3871" y="6"/>
                  </a:cubicBezTo>
                  <a:lnTo>
                    <a:pt x="407" y="6"/>
                  </a:lnTo>
                  <a:cubicBezTo>
                    <a:pt x="351" y="6"/>
                    <a:pt x="296" y="1"/>
                    <a:pt x="2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8"/>
            <p:cNvSpPr/>
            <p:nvPr/>
          </p:nvSpPr>
          <p:spPr>
            <a:xfrm>
              <a:off x="3248075" y="4036800"/>
              <a:ext cx="518300" cy="15300"/>
            </a:xfrm>
            <a:custGeom>
              <a:rect b="b" l="l" r="r" t="t"/>
              <a:pathLst>
                <a:path extrusionOk="0" h="612" w="20732">
                  <a:moveTo>
                    <a:pt x="20440" y="0"/>
                  </a:moveTo>
                  <a:cubicBezTo>
                    <a:pt x="20420" y="0"/>
                    <a:pt x="20399" y="0"/>
                    <a:pt x="20377" y="1"/>
                  </a:cubicBezTo>
                  <a:cubicBezTo>
                    <a:pt x="19671" y="15"/>
                    <a:pt x="18965" y="19"/>
                    <a:pt x="18260" y="19"/>
                  </a:cubicBezTo>
                  <a:cubicBezTo>
                    <a:pt x="17507" y="19"/>
                    <a:pt x="16755" y="15"/>
                    <a:pt x="16003" y="15"/>
                  </a:cubicBezTo>
                  <a:cubicBezTo>
                    <a:pt x="14931" y="15"/>
                    <a:pt x="13859" y="23"/>
                    <a:pt x="12786" y="65"/>
                  </a:cubicBezTo>
                  <a:cubicBezTo>
                    <a:pt x="10258" y="163"/>
                    <a:pt x="7726" y="137"/>
                    <a:pt x="5194" y="153"/>
                  </a:cubicBezTo>
                  <a:cubicBezTo>
                    <a:pt x="4575" y="157"/>
                    <a:pt x="3955" y="158"/>
                    <a:pt x="3335" y="158"/>
                  </a:cubicBezTo>
                  <a:cubicBezTo>
                    <a:pt x="2762" y="158"/>
                    <a:pt x="2189" y="157"/>
                    <a:pt x="1615" y="157"/>
                  </a:cubicBezTo>
                  <a:cubicBezTo>
                    <a:pt x="1177" y="157"/>
                    <a:pt x="739" y="158"/>
                    <a:pt x="301" y="160"/>
                  </a:cubicBezTo>
                  <a:cubicBezTo>
                    <a:pt x="300" y="160"/>
                    <a:pt x="300" y="160"/>
                    <a:pt x="299" y="160"/>
                  </a:cubicBezTo>
                  <a:cubicBezTo>
                    <a:pt x="250" y="160"/>
                    <a:pt x="183" y="137"/>
                    <a:pt x="125" y="137"/>
                  </a:cubicBezTo>
                  <a:cubicBezTo>
                    <a:pt x="56" y="137"/>
                    <a:pt x="0" y="169"/>
                    <a:pt x="2" y="308"/>
                  </a:cubicBezTo>
                  <a:cubicBezTo>
                    <a:pt x="3" y="443"/>
                    <a:pt x="59" y="474"/>
                    <a:pt x="127" y="474"/>
                  </a:cubicBezTo>
                  <a:cubicBezTo>
                    <a:pt x="185" y="474"/>
                    <a:pt x="251" y="452"/>
                    <a:pt x="300" y="452"/>
                  </a:cubicBezTo>
                  <a:cubicBezTo>
                    <a:pt x="302" y="452"/>
                    <a:pt x="303" y="452"/>
                    <a:pt x="305" y="452"/>
                  </a:cubicBezTo>
                  <a:cubicBezTo>
                    <a:pt x="2622" y="504"/>
                    <a:pt x="4938" y="451"/>
                    <a:pt x="7258" y="511"/>
                  </a:cubicBezTo>
                  <a:cubicBezTo>
                    <a:pt x="8534" y="545"/>
                    <a:pt x="9810" y="555"/>
                    <a:pt x="11087" y="555"/>
                  </a:cubicBezTo>
                  <a:cubicBezTo>
                    <a:pt x="13018" y="555"/>
                    <a:pt x="14949" y="531"/>
                    <a:pt x="16880" y="531"/>
                  </a:cubicBezTo>
                  <a:lnTo>
                    <a:pt x="16880" y="607"/>
                  </a:lnTo>
                  <a:cubicBezTo>
                    <a:pt x="17463" y="607"/>
                    <a:pt x="18046" y="605"/>
                    <a:pt x="18630" y="605"/>
                  </a:cubicBezTo>
                  <a:cubicBezTo>
                    <a:pt x="19213" y="605"/>
                    <a:pt x="19797" y="607"/>
                    <a:pt x="20381" y="612"/>
                  </a:cubicBezTo>
                  <a:cubicBezTo>
                    <a:pt x="20391" y="612"/>
                    <a:pt x="20401" y="612"/>
                    <a:pt x="20410" y="612"/>
                  </a:cubicBezTo>
                  <a:cubicBezTo>
                    <a:pt x="20624" y="612"/>
                    <a:pt x="20729" y="585"/>
                    <a:pt x="20731" y="304"/>
                  </a:cubicBezTo>
                  <a:cubicBezTo>
                    <a:pt x="20732" y="33"/>
                    <a:pt x="20628" y="0"/>
                    <a:pt x="2044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8"/>
            <p:cNvSpPr/>
            <p:nvPr/>
          </p:nvSpPr>
          <p:spPr>
            <a:xfrm>
              <a:off x="3847925" y="4134500"/>
              <a:ext cx="16200" cy="518250"/>
            </a:xfrm>
            <a:custGeom>
              <a:rect b="b" l="l" r="r" t="t"/>
              <a:pathLst>
                <a:path extrusionOk="0" h="20730" w="648">
                  <a:moveTo>
                    <a:pt x="344" y="0"/>
                  </a:moveTo>
                  <a:cubicBezTo>
                    <a:pt x="343" y="0"/>
                    <a:pt x="341" y="0"/>
                    <a:pt x="340" y="0"/>
                  </a:cubicBezTo>
                  <a:cubicBezTo>
                    <a:pt x="47" y="1"/>
                    <a:pt x="29" y="118"/>
                    <a:pt x="34" y="351"/>
                  </a:cubicBezTo>
                  <a:cubicBezTo>
                    <a:pt x="87" y="2881"/>
                    <a:pt x="0" y="5410"/>
                    <a:pt x="97" y="7942"/>
                  </a:cubicBezTo>
                  <a:cubicBezTo>
                    <a:pt x="195" y="10496"/>
                    <a:pt x="168" y="13053"/>
                    <a:pt x="186" y="15610"/>
                  </a:cubicBezTo>
                  <a:cubicBezTo>
                    <a:pt x="197" y="17215"/>
                    <a:pt x="186" y="18822"/>
                    <a:pt x="194" y="20428"/>
                  </a:cubicBezTo>
                  <a:cubicBezTo>
                    <a:pt x="195" y="20534"/>
                    <a:pt x="84" y="20726"/>
                    <a:pt x="338" y="20729"/>
                  </a:cubicBezTo>
                  <a:cubicBezTo>
                    <a:pt x="340" y="20729"/>
                    <a:pt x="341" y="20729"/>
                    <a:pt x="342" y="20729"/>
                  </a:cubicBezTo>
                  <a:cubicBezTo>
                    <a:pt x="592" y="20729"/>
                    <a:pt x="483" y="20536"/>
                    <a:pt x="485" y="20431"/>
                  </a:cubicBezTo>
                  <a:cubicBezTo>
                    <a:pt x="537" y="18113"/>
                    <a:pt x="484" y="15796"/>
                    <a:pt x="545" y="13478"/>
                  </a:cubicBezTo>
                  <a:cubicBezTo>
                    <a:pt x="629" y="10271"/>
                    <a:pt x="566" y="7062"/>
                    <a:pt x="566" y="3855"/>
                  </a:cubicBezTo>
                  <a:lnTo>
                    <a:pt x="640" y="3855"/>
                  </a:lnTo>
                  <a:cubicBezTo>
                    <a:pt x="640" y="2689"/>
                    <a:pt x="635" y="1520"/>
                    <a:pt x="644" y="354"/>
                  </a:cubicBezTo>
                  <a:cubicBezTo>
                    <a:pt x="647" y="126"/>
                    <a:pt x="639" y="0"/>
                    <a:pt x="3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18"/>
            <p:cNvSpPr/>
            <p:nvPr/>
          </p:nvSpPr>
          <p:spPr>
            <a:xfrm>
              <a:off x="3755675" y="3824725"/>
              <a:ext cx="70500" cy="134825"/>
            </a:xfrm>
            <a:custGeom>
              <a:rect b="b" l="l" r="r" t="t"/>
              <a:pathLst>
                <a:path extrusionOk="0" h="5393" w="2820">
                  <a:moveTo>
                    <a:pt x="400" y="1"/>
                  </a:moveTo>
                  <a:cubicBezTo>
                    <a:pt x="378" y="1"/>
                    <a:pt x="349" y="13"/>
                    <a:pt x="309" y="45"/>
                  </a:cubicBezTo>
                  <a:cubicBezTo>
                    <a:pt x="187" y="137"/>
                    <a:pt x="1" y="182"/>
                    <a:pt x="111" y="413"/>
                  </a:cubicBezTo>
                  <a:cubicBezTo>
                    <a:pt x="891" y="2036"/>
                    <a:pt x="1665" y="3660"/>
                    <a:pt x="2434" y="5288"/>
                  </a:cubicBezTo>
                  <a:cubicBezTo>
                    <a:pt x="2465" y="5355"/>
                    <a:pt x="2488" y="5393"/>
                    <a:pt x="2525" y="5393"/>
                  </a:cubicBezTo>
                  <a:cubicBezTo>
                    <a:pt x="2547" y="5393"/>
                    <a:pt x="2574" y="5380"/>
                    <a:pt x="2612" y="5352"/>
                  </a:cubicBezTo>
                  <a:cubicBezTo>
                    <a:pt x="2676" y="5303"/>
                    <a:pt x="2752" y="5268"/>
                    <a:pt x="2820" y="5228"/>
                  </a:cubicBezTo>
                  <a:cubicBezTo>
                    <a:pt x="2782" y="5166"/>
                    <a:pt x="2766" y="5146"/>
                    <a:pt x="2756" y="5124"/>
                  </a:cubicBezTo>
                  <a:cubicBezTo>
                    <a:pt x="2001" y="3466"/>
                    <a:pt x="1247" y="1808"/>
                    <a:pt x="492" y="151"/>
                  </a:cubicBezTo>
                  <a:cubicBezTo>
                    <a:pt x="467" y="94"/>
                    <a:pt x="460" y="1"/>
                    <a:pt x="4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18"/>
            <p:cNvSpPr/>
            <p:nvPr/>
          </p:nvSpPr>
          <p:spPr>
            <a:xfrm>
              <a:off x="3885600" y="3824875"/>
              <a:ext cx="72000" cy="134625"/>
            </a:xfrm>
            <a:custGeom>
              <a:rect b="b" l="l" r="r" t="t"/>
              <a:pathLst>
                <a:path extrusionOk="0" h="5385" w="2880">
                  <a:moveTo>
                    <a:pt x="2447" y="0"/>
                  </a:moveTo>
                  <a:cubicBezTo>
                    <a:pt x="2347" y="0"/>
                    <a:pt x="2352" y="168"/>
                    <a:pt x="2325" y="224"/>
                  </a:cubicBezTo>
                  <a:cubicBezTo>
                    <a:pt x="1581" y="1833"/>
                    <a:pt x="855" y="3450"/>
                    <a:pt x="113" y="5061"/>
                  </a:cubicBezTo>
                  <a:cubicBezTo>
                    <a:pt x="0" y="5302"/>
                    <a:pt x="171" y="5310"/>
                    <a:pt x="336" y="5385"/>
                  </a:cubicBezTo>
                  <a:cubicBezTo>
                    <a:pt x="356" y="5364"/>
                    <a:pt x="397" y="5334"/>
                    <a:pt x="414" y="5292"/>
                  </a:cubicBezTo>
                  <a:cubicBezTo>
                    <a:pt x="1193" y="3657"/>
                    <a:pt x="1969" y="2019"/>
                    <a:pt x="2753" y="387"/>
                  </a:cubicBezTo>
                  <a:cubicBezTo>
                    <a:pt x="2879" y="126"/>
                    <a:pt x="2652" y="98"/>
                    <a:pt x="2535" y="30"/>
                  </a:cubicBezTo>
                  <a:cubicBezTo>
                    <a:pt x="2499" y="9"/>
                    <a:pt x="2470" y="0"/>
                    <a:pt x="24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8"/>
            <p:cNvSpPr/>
            <p:nvPr/>
          </p:nvSpPr>
          <p:spPr>
            <a:xfrm>
              <a:off x="3633900" y="3945600"/>
              <a:ext cx="138050" cy="67875"/>
            </a:xfrm>
            <a:custGeom>
              <a:rect b="b" l="l" r="r" t="t"/>
              <a:pathLst>
                <a:path extrusionOk="0" h="2715" w="5522">
                  <a:moveTo>
                    <a:pt x="378" y="1"/>
                  </a:moveTo>
                  <a:cubicBezTo>
                    <a:pt x="254" y="1"/>
                    <a:pt x="229" y="144"/>
                    <a:pt x="164" y="227"/>
                  </a:cubicBezTo>
                  <a:cubicBezTo>
                    <a:pt x="0" y="435"/>
                    <a:pt x="256" y="418"/>
                    <a:pt x="318" y="445"/>
                  </a:cubicBezTo>
                  <a:cubicBezTo>
                    <a:pt x="1938" y="1194"/>
                    <a:pt x="3568" y="1926"/>
                    <a:pt x="5187" y="2678"/>
                  </a:cubicBezTo>
                  <a:cubicBezTo>
                    <a:pt x="5242" y="2703"/>
                    <a:pt x="5283" y="2714"/>
                    <a:pt x="5316" y="2714"/>
                  </a:cubicBezTo>
                  <a:cubicBezTo>
                    <a:pt x="5445" y="2714"/>
                    <a:pt x="5435" y="2549"/>
                    <a:pt x="5522" y="2457"/>
                  </a:cubicBezTo>
                  <a:cubicBezTo>
                    <a:pt x="5480" y="2426"/>
                    <a:pt x="5445" y="2389"/>
                    <a:pt x="5403" y="2370"/>
                  </a:cubicBezTo>
                  <a:cubicBezTo>
                    <a:pt x="3768" y="1591"/>
                    <a:pt x="2131" y="816"/>
                    <a:pt x="498" y="33"/>
                  </a:cubicBezTo>
                  <a:cubicBezTo>
                    <a:pt x="450" y="10"/>
                    <a:pt x="411" y="1"/>
                    <a:pt x="3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8"/>
            <p:cNvSpPr/>
            <p:nvPr/>
          </p:nvSpPr>
          <p:spPr>
            <a:xfrm>
              <a:off x="3939825" y="3945550"/>
              <a:ext cx="138250" cy="68375"/>
            </a:xfrm>
            <a:custGeom>
              <a:rect b="b" l="l" r="r" t="t"/>
              <a:pathLst>
                <a:path extrusionOk="0" h="2735" w="5530">
                  <a:moveTo>
                    <a:pt x="5159" y="0"/>
                  </a:moveTo>
                  <a:cubicBezTo>
                    <a:pt x="5119" y="0"/>
                    <a:pt x="5072" y="12"/>
                    <a:pt x="5017" y="39"/>
                  </a:cubicBezTo>
                  <a:cubicBezTo>
                    <a:pt x="3406" y="813"/>
                    <a:pt x="1793" y="1584"/>
                    <a:pt x="180" y="2353"/>
                  </a:cubicBezTo>
                  <a:cubicBezTo>
                    <a:pt x="103" y="2391"/>
                    <a:pt x="1" y="2402"/>
                    <a:pt x="92" y="2526"/>
                  </a:cubicBezTo>
                  <a:cubicBezTo>
                    <a:pt x="144" y="2595"/>
                    <a:pt x="178" y="2677"/>
                    <a:pt x="211" y="2734"/>
                  </a:cubicBezTo>
                  <a:cubicBezTo>
                    <a:pt x="297" y="2703"/>
                    <a:pt x="344" y="2691"/>
                    <a:pt x="387" y="2670"/>
                  </a:cubicBezTo>
                  <a:cubicBezTo>
                    <a:pt x="2002" y="1936"/>
                    <a:pt x="3616" y="1205"/>
                    <a:pt x="5225" y="460"/>
                  </a:cubicBezTo>
                  <a:cubicBezTo>
                    <a:pt x="5291" y="430"/>
                    <a:pt x="5529" y="455"/>
                    <a:pt x="5416" y="247"/>
                  </a:cubicBezTo>
                  <a:cubicBezTo>
                    <a:pt x="5354" y="131"/>
                    <a:pt x="5294" y="0"/>
                    <a:pt x="51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8"/>
            <p:cNvSpPr/>
            <p:nvPr/>
          </p:nvSpPr>
          <p:spPr>
            <a:xfrm>
              <a:off x="3634775" y="4075700"/>
              <a:ext cx="136650" cy="67325"/>
            </a:xfrm>
            <a:custGeom>
              <a:rect b="b" l="l" r="r" t="t"/>
              <a:pathLst>
                <a:path extrusionOk="0" h="2693" w="5466">
                  <a:moveTo>
                    <a:pt x="5267" y="0"/>
                  </a:moveTo>
                  <a:cubicBezTo>
                    <a:pt x="5227" y="0"/>
                    <a:pt x="5179" y="13"/>
                    <a:pt x="5117" y="42"/>
                  </a:cubicBezTo>
                  <a:cubicBezTo>
                    <a:pt x="3529" y="777"/>
                    <a:pt x="1933" y="1491"/>
                    <a:pt x="347" y="2227"/>
                  </a:cubicBezTo>
                  <a:cubicBezTo>
                    <a:pt x="274" y="2260"/>
                    <a:pt x="0" y="2220"/>
                    <a:pt x="124" y="2481"/>
                  </a:cubicBezTo>
                  <a:cubicBezTo>
                    <a:pt x="191" y="2622"/>
                    <a:pt x="270" y="2693"/>
                    <a:pt x="380" y="2693"/>
                  </a:cubicBezTo>
                  <a:cubicBezTo>
                    <a:pt x="434" y="2693"/>
                    <a:pt x="495" y="2676"/>
                    <a:pt x="567" y="2642"/>
                  </a:cubicBezTo>
                  <a:cubicBezTo>
                    <a:pt x="2147" y="1884"/>
                    <a:pt x="3729" y="1133"/>
                    <a:pt x="5309" y="379"/>
                  </a:cubicBezTo>
                  <a:cubicBezTo>
                    <a:pt x="5373" y="349"/>
                    <a:pt x="5426" y="293"/>
                    <a:pt x="5466" y="262"/>
                  </a:cubicBezTo>
                  <a:cubicBezTo>
                    <a:pt x="5416" y="115"/>
                    <a:pt x="5384" y="0"/>
                    <a:pt x="52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8"/>
            <p:cNvSpPr/>
            <p:nvPr/>
          </p:nvSpPr>
          <p:spPr>
            <a:xfrm>
              <a:off x="3939825" y="4074875"/>
              <a:ext cx="138475" cy="68450"/>
            </a:xfrm>
            <a:custGeom>
              <a:rect b="b" l="l" r="r" t="t"/>
              <a:pathLst>
                <a:path extrusionOk="0" h="2738" w="5539">
                  <a:moveTo>
                    <a:pt x="213" y="0"/>
                  </a:moveTo>
                  <a:cubicBezTo>
                    <a:pt x="186" y="53"/>
                    <a:pt x="152" y="121"/>
                    <a:pt x="114" y="183"/>
                  </a:cubicBezTo>
                  <a:cubicBezTo>
                    <a:pt x="70" y="258"/>
                    <a:pt x="1" y="301"/>
                    <a:pt x="149" y="370"/>
                  </a:cubicBezTo>
                  <a:cubicBezTo>
                    <a:pt x="1800" y="1140"/>
                    <a:pt x="3448" y="1917"/>
                    <a:pt x="5094" y="2703"/>
                  </a:cubicBezTo>
                  <a:cubicBezTo>
                    <a:pt x="5144" y="2727"/>
                    <a:pt x="5184" y="2737"/>
                    <a:pt x="5217" y="2737"/>
                  </a:cubicBezTo>
                  <a:cubicBezTo>
                    <a:pt x="5355" y="2737"/>
                    <a:pt x="5356" y="2555"/>
                    <a:pt x="5413" y="2483"/>
                  </a:cubicBezTo>
                  <a:cubicBezTo>
                    <a:pt x="5538" y="2322"/>
                    <a:pt x="5321" y="2327"/>
                    <a:pt x="5255" y="2296"/>
                  </a:cubicBezTo>
                  <a:cubicBezTo>
                    <a:pt x="4219" y="1804"/>
                    <a:pt x="3179" y="1315"/>
                    <a:pt x="2135" y="839"/>
                  </a:cubicBezTo>
                  <a:cubicBezTo>
                    <a:pt x="1511" y="554"/>
                    <a:pt x="877" y="289"/>
                    <a:pt x="2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18"/>
            <p:cNvSpPr/>
            <p:nvPr/>
          </p:nvSpPr>
          <p:spPr>
            <a:xfrm>
              <a:off x="3755225" y="4129350"/>
              <a:ext cx="70775" cy="134825"/>
            </a:xfrm>
            <a:custGeom>
              <a:rect b="b" l="l" r="r" t="t"/>
              <a:pathLst>
                <a:path extrusionOk="0" h="5393" w="2831">
                  <a:moveTo>
                    <a:pt x="2542" y="1"/>
                  </a:moveTo>
                  <a:cubicBezTo>
                    <a:pt x="2516" y="1"/>
                    <a:pt x="2490" y="23"/>
                    <a:pt x="2459" y="91"/>
                  </a:cubicBezTo>
                  <a:cubicBezTo>
                    <a:pt x="1689" y="1743"/>
                    <a:pt x="912" y="3391"/>
                    <a:pt x="127" y="5037"/>
                  </a:cubicBezTo>
                  <a:cubicBezTo>
                    <a:pt x="0" y="5301"/>
                    <a:pt x="260" y="5284"/>
                    <a:pt x="348" y="5353"/>
                  </a:cubicBezTo>
                  <a:cubicBezTo>
                    <a:pt x="383" y="5381"/>
                    <a:pt x="411" y="5392"/>
                    <a:pt x="432" y="5392"/>
                  </a:cubicBezTo>
                  <a:cubicBezTo>
                    <a:pt x="509" y="5392"/>
                    <a:pt x="510" y="5247"/>
                    <a:pt x="535" y="5196"/>
                  </a:cubicBezTo>
                  <a:cubicBezTo>
                    <a:pt x="1028" y="4158"/>
                    <a:pt x="1516" y="3120"/>
                    <a:pt x="1992" y="2076"/>
                  </a:cubicBezTo>
                  <a:cubicBezTo>
                    <a:pt x="2279" y="1451"/>
                    <a:pt x="2542" y="818"/>
                    <a:pt x="2831" y="154"/>
                  </a:cubicBezTo>
                  <a:cubicBezTo>
                    <a:pt x="2778" y="126"/>
                    <a:pt x="2709" y="93"/>
                    <a:pt x="2644" y="55"/>
                  </a:cubicBezTo>
                  <a:cubicBezTo>
                    <a:pt x="2604" y="31"/>
                    <a:pt x="2573" y="1"/>
                    <a:pt x="25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18"/>
            <p:cNvSpPr/>
            <p:nvPr/>
          </p:nvSpPr>
          <p:spPr>
            <a:xfrm>
              <a:off x="3884950" y="4128825"/>
              <a:ext cx="71375" cy="134625"/>
            </a:xfrm>
            <a:custGeom>
              <a:rect b="b" l="l" r="r" t="t"/>
              <a:pathLst>
                <a:path extrusionOk="0" h="5385" w="2855">
                  <a:moveTo>
                    <a:pt x="378" y="0"/>
                  </a:moveTo>
                  <a:cubicBezTo>
                    <a:pt x="247" y="106"/>
                    <a:pt x="1" y="62"/>
                    <a:pt x="140" y="353"/>
                  </a:cubicBezTo>
                  <a:cubicBezTo>
                    <a:pt x="875" y="1927"/>
                    <a:pt x="1587" y="3512"/>
                    <a:pt x="2320" y="5086"/>
                  </a:cubicBezTo>
                  <a:cubicBezTo>
                    <a:pt x="2361" y="5171"/>
                    <a:pt x="2325" y="5384"/>
                    <a:pt x="2480" y="5384"/>
                  </a:cubicBezTo>
                  <a:cubicBezTo>
                    <a:pt x="2511" y="5384"/>
                    <a:pt x="2550" y="5376"/>
                    <a:pt x="2598" y="5356"/>
                  </a:cubicBezTo>
                  <a:cubicBezTo>
                    <a:pt x="2855" y="5251"/>
                    <a:pt x="2828" y="5100"/>
                    <a:pt x="2724" y="4883"/>
                  </a:cubicBezTo>
                  <a:cubicBezTo>
                    <a:pt x="1980" y="3337"/>
                    <a:pt x="1251" y="1785"/>
                    <a:pt x="516" y="236"/>
                  </a:cubicBezTo>
                  <a:cubicBezTo>
                    <a:pt x="476" y="155"/>
                    <a:pt x="425" y="80"/>
                    <a:pt x="3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18"/>
            <p:cNvSpPr/>
            <p:nvPr/>
          </p:nvSpPr>
          <p:spPr>
            <a:xfrm>
              <a:off x="3411350" y="4196100"/>
              <a:ext cx="102300" cy="51100"/>
            </a:xfrm>
            <a:custGeom>
              <a:rect b="b" l="l" r="r" t="t"/>
              <a:pathLst>
                <a:path extrusionOk="0" h="2044" w="4092">
                  <a:moveTo>
                    <a:pt x="3834" y="1"/>
                  </a:moveTo>
                  <a:cubicBezTo>
                    <a:pt x="3806" y="1"/>
                    <a:pt x="3771" y="11"/>
                    <a:pt x="3724" y="33"/>
                  </a:cubicBezTo>
                  <a:cubicBezTo>
                    <a:pt x="2545" y="591"/>
                    <a:pt x="1362" y="1141"/>
                    <a:pt x="179" y="1692"/>
                  </a:cubicBezTo>
                  <a:cubicBezTo>
                    <a:pt x="81" y="1738"/>
                    <a:pt x="0" y="1774"/>
                    <a:pt x="93" y="1898"/>
                  </a:cubicBezTo>
                  <a:cubicBezTo>
                    <a:pt x="122" y="1937"/>
                    <a:pt x="127" y="1995"/>
                    <a:pt x="143" y="2044"/>
                  </a:cubicBezTo>
                  <a:cubicBezTo>
                    <a:pt x="199" y="2018"/>
                    <a:pt x="222" y="2007"/>
                    <a:pt x="244" y="1998"/>
                  </a:cubicBezTo>
                  <a:cubicBezTo>
                    <a:pt x="1465" y="1446"/>
                    <a:pt x="2685" y="889"/>
                    <a:pt x="3912" y="349"/>
                  </a:cubicBezTo>
                  <a:cubicBezTo>
                    <a:pt x="4092" y="271"/>
                    <a:pt x="3975" y="224"/>
                    <a:pt x="3948" y="139"/>
                  </a:cubicBezTo>
                  <a:cubicBezTo>
                    <a:pt x="3919" y="52"/>
                    <a:pt x="3895" y="1"/>
                    <a:pt x="38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18"/>
            <p:cNvSpPr/>
            <p:nvPr/>
          </p:nvSpPr>
          <p:spPr>
            <a:xfrm>
              <a:off x="3650600" y="3601650"/>
              <a:ext cx="54800" cy="98225"/>
            </a:xfrm>
            <a:custGeom>
              <a:rect b="b" l="l" r="r" t="t"/>
              <a:pathLst>
                <a:path extrusionOk="0" h="3929" w="2192">
                  <a:moveTo>
                    <a:pt x="338" y="0"/>
                  </a:moveTo>
                  <a:cubicBezTo>
                    <a:pt x="290" y="0"/>
                    <a:pt x="236" y="6"/>
                    <a:pt x="198" y="14"/>
                  </a:cubicBezTo>
                  <a:cubicBezTo>
                    <a:pt x="1" y="58"/>
                    <a:pt x="176" y="200"/>
                    <a:pt x="186" y="224"/>
                  </a:cubicBezTo>
                  <a:cubicBezTo>
                    <a:pt x="717" y="1417"/>
                    <a:pt x="1260" y="2603"/>
                    <a:pt x="1804" y="3789"/>
                  </a:cubicBezTo>
                  <a:cubicBezTo>
                    <a:pt x="1830" y="3849"/>
                    <a:pt x="1848" y="3928"/>
                    <a:pt x="1904" y="3928"/>
                  </a:cubicBezTo>
                  <a:cubicBezTo>
                    <a:pt x="1928" y="3928"/>
                    <a:pt x="1959" y="3913"/>
                    <a:pt x="2000" y="3876"/>
                  </a:cubicBezTo>
                  <a:cubicBezTo>
                    <a:pt x="2058" y="3823"/>
                    <a:pt x="2132" y="3786"/>
                    <a:pt x="2192" y="3745"/>
                  </a:cubicBezTo>
                  <a:cubicBezTo>
                    <a:pt x="1596" y="2474"/>
                    <a:pt x="1023" y="1247"/>
                    <a:pt x="440" y="24"/>
                  </a:cubicBezTo>
                  <a:cubicBezTo>
                    <a:pt x="431" y="7"/>
                    <a:pt x="388" y="0"/>
                    <a:pt x="3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18"/>
            <p:cNvSpPr/>
            <p:nvPr/>
          </p:nvSpPr>
          <p:spPr>
            <a:xfrm>
              <a:off x="4200200" y="3842100"/>
              <a:ext cx="99425" cy="50650"/>
            </a:xfrm>
            <a:custGeom>
              <a:rect b="b" l="l" r="r" t="t"/>
              <a:pathLst>
                <a:path extrusionOk="0" h="2026" w="3977">
                  <a:moveTo>
                    <a:pt x="3861" y="0"/>
                  </a:moveTo>
                  <a:cubicBezTo>
                    <a:pt x="3828" y="0"/>
                    <a:pt x="3788" y="13"/>
                    <a:pt x="3742" y="35"/>
                  </a:cubicBezTo>
                  <a:cubicBezTo>
                    <a:pt x="2554" y="576"/>
                    <a:pt x="1368" y="1116"/>
                    <a:pt x="179" y="1657"/>
                  </a:cubicBezTo>
                  <a:cubicBezTo>
                    <a:pt x="72" y="1705"/>
                    <a:pt x="1" y="1724"/>
                    <a:pt x="92" y="1887"/>
                  </a:cubicBezTo>
                  <a:cubicBezTo>
                    <a:pt x="146" y="1983"/>
                    <a:pt x="183" y="2025"/>
                    <a:pt x="241" y="2025"/>
                  </a:cubicBezTo>
                  <a:cubicBezTo>
                    <a:pt x="271" y="2025"/>
                    <a:pt x="307" y="2014"/>
                    <a:pt x="354" y="1992"/>
                  </a:cubicBezTo>
                  <a:cubicBezTo>
                    <a:pt x="1502" y="1451"/>
                    <a:pt x="2652" y="913"/>
                    <a:pt x="3800" y="372"/>
                  </a:cubicBezTo>
                  <a:cubicBezTo>
                    <a:pt x="3878" y="336"/>
                    <a:pt x="3944" y="273"/>
                    <a:pt x="3960" y="261"/>
                  </a:cubicBezTo>
                  <a:cubicBezTo>
                    <a:pt x="3977" y="69"/>
                    <a:pt x="3938" y="0"/>
                    <a:pt x="38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18"/>
            <p:cNvSpPr/>
            <p:nvPr/>
          </p:nvSpPr>
          <p:spPr>
            <a:xfrm>
              <a:off x="3412275" y="3841150"/>
              <a:ext cx="99550" cy="51625"/>
            </a:xfrm>
            <a:custGeom>
              <a:rect b="b" l="l" r="r" t="t"/>
              <a:pathLst>
                <a:path extrusionOk="0" h="2065" w="3982">
                  <a:moveTo>
                    <a:pt x="165" y="1"/>
                  </a:moveTo>
                  <a:cubicBezTo>
                    <a:pt x="125" y="1"/>
                    <a:pt x="85" y="30"/>
                    <a:pt x="56" y="121"/>
                  </a:cubicBezTo>
                  <a:cubicBezTo>
                    <a:pt x="1" y="296"/>
                    <a:pt x="63" y="337"/>
                    <a:pt x="200" y="402"/>
                  </a:cubicBezTo>
                  <a:cubicBezTo>
                    <a:pt x="1350" y="939"/>
                    <a:pt x="2498" y="1480"/>
                    <a:pt x="3642" y="2030"/>
                  </a:cubicBezTo>
                  <a:cubicBezTo>
                    <a:pt x="3692" y="2054"/>
                    <a:pt x="3733" y="2064"/>
                    <a:pt x="3767" y="2064"/>
                  </a:cubicBezTo>
                  <a:cubicBezTo>
                    <a:pt x="3884" y="2064"/>
                    <a:pt x="3917" y="1936"/>
                    <a:pt x="3982" y="1803"/>
                  </a:cubicBezTo>
                  <a:cubicBezTo>
                    <a:pt x="3925" y="1762"/>
                    <a:pt x="3864" y="1698"/>
                    <a:pt x="3790" y="1665"/>
                  </a:cubicBezTo>
                  <a:cubicBezTo>
                    <a:pt x="2637" y="1135"/>
                    <a:pt x="1483" y="608"/>
                    <a:pt x="321" y="96"/>
                  </a:cubicBezTo>
                  <a:cubicBezTo>
                    <a:pt x="305" y="89"/>
                    <a:pt x="234" y="1"/>
                    <a:pt x="1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18"/>
            <p:cNvSpPr/>
            <p:nvPr/>
          </p:nvSpPr>
          <p:spPr>
            <a:xfrm>
              <a:off x="4005725" y="3601225"/>
              <a:ext cx="56825" cy="99350"/>
            </a:xfrm>
            <a:custGeom>
              <a:rect b="b" l="l" r="r" t="t"/>
              <a:pathLst>
                <a:path extrusionOk="0" h="3974" w="2273">
                  <a:moveTo>
                    <a:pt x="1931" y="1"/>
                  </a:moveTo>
                  <a:cubicBezTo>
                    <a:pt x="1861" y="1"/>
                    <a:pt x="1815" y="41"/>
                    <a:pt x="1764" y="153"/>
                  </a:cubicBezTo>
                  <a:cubicBezTo>
                    <a:pt x="1231" y="1317"/>
                    <a:pt x="685" y="2475"/>
                    <a:pt x="128" y="3629"/>
                  </a:cubicBezTo>
                  <a:cubicBezTo>
                    <a:pt x="1" y="3894"/>
                    <a:pt x="262" y="3842"/>
                    <a:pt x="355" y="3973"/>
                  </a:cubicBezTo>
                  <a:cubicBezTo>
                    <a:pt x="398" y="3903"/>
                    <a:pt x="440" y="3852"/>
                    <a:pt x="469" y="3795"/>
                  </a:cubicBezTo>
                  <a:cubicBezTo>
                    <a:pt x="1010" y="2620"/>
                    <a:pt x="1551" y="1445"/>
                    <a:pt x="2074" y="263"/>
                  </a:cubicBezTo>
                  <a:cubicBezTo>
                    <a:pt x="2085" y="240"/>
                    <a:pt x="2273" y="88"/>
                    <a:pt x="2051" y="24"/>
                  </a:cubicBezTo>
                  <a:cubicBezTo>
                    <a:pt x="2004" y="10"/>
                    <a:pt x="1965" y="1"/>
                    <a:pt x="19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18"/>
            <p:cNvSpPr/>
            <p:nvPr/>
          </p:nvSpPr>
          <p:spPr>
            <a:xfrm>
              <a:off x="4200375" y="4196000"/>
              <a:ext cx="99750" cy="50850"/>
            </a:xfrm>
            <a:custGeom>
              <a:rect b="b" l="l" r="r" t="t"/>
              <a:pathLst>
                <a:path extrusionOk="0" h="2034" w="3990">
                  <a:moveTo>
                    <a:pt x="206" y="1"/>
                  </a:moveTo>
                  <a:cubicBezTo>
                    <a:pt x="133" y="1"/>
                    <a:pt x="131" y="95"/>
                    <a:pt x="91" y="152"/>
                  </a:cubicBezTo>
                  <a:cubicBezTo>
                    <a:pt x="13" y="259"/>
                    <a:pt x="1" y="296"/>
                    <a:pt x="143" y="358"/>
                  </a:cubicBezTo>
                  <a:cubicBezTo>
                    <a:pt x="1358" y="899"/>
                    <a:pt x="2569" y="1446"/>
                    <a:pt x="3774" y="2004"/>
                  </a:cubicBezTo>
                  <a:cubicBezTo>
                    <a:pt x="3819" y="2025"/>
                    <a:pt x="3852" y="2034"/>
                    <a:pt x="3876" y="2034"/>
                  </a:cubicBezTo>
                  <a:cubicBezTo>
                    <a:pt x="3969" y="2034"/>
                    <a:pt x="3940" y="1906"/>
                    <a:pt x="3989" y="1814"/>
                  </a:cubicBezTo>
                  <a:cubicBezTo>
                    <a:pt x="3975" y="1794"/>
                    <a:pt x="3957" y="1738"/>
                    <a:pt x="3918" y="1719"/>
                  </a:cubicBezTo>
                  <a:cubicBezTo>
                    <a:pt x="2705" y="1151"/>
                    <a:pt x="1487" y="584"/>
                    <a:pt x="271" y="18"/>
                  </a:cubicBezTo>
                  <a:cubicBezTo>
                    <a:pt x="244" y="6"/>
                    <a:pt x="223" y="1"/>
                    <a:pt x="2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18"/>
            <p:cNvSpPr/>
            <p:nvPr/>
          </p:nvSpPr>
          <p:spPr>
            <a:xfrm>
              <a:off x="3649725" y="4388975"/>
              <a:ext cx="55625" cy="98725"/>
            </a:xfrm>
            <a:custGeom>
              <a:rect b="b" l="l" r="r" t="t"/>
              <a:pathLst>
                <a:path extrusionOk="0" h="3949" w="2225">
                  <a:moveTo>
                    <a:pt x="1922" y="0"/>
                  </a:moveTo>
                  <a:cubicBezTo>
                    <a:pt x="1842" y="0"/>
                    <a:pt x="1843" y="126"/>
                    <a:pt x="1823" y="169"/>
                  </a:cubicBezTo>
                  <a:cubicBezTo>
                    <a:pt x="1281" y="1331"/>
                    <a:pt x="747" y="2495"/>
                    <a:pt x="229" y="3666"/>
                  </a:cubicBezTo>
                  <a:cubicBezTo>
                    <a:pt x="221" y="3686"/>
                    <a:pt x="1" y="3852"/>
                    <a:pt x="261" y="3930"/>
                  </a:cubicBezTo>
                  <a:cubicBezTo>
                    <a:pt x="304" y="3943"/>
                    <a:pt x="338" y="3949"/>
                    <a:pt x="366" y="3949"/>
                  </a:cubicBezTo>
                  <a:cubicBezTo>
                    <a:pt x="464" y="3949"/>
                    <a:pt x="494" y="3880"/>
                    <a:pt x="541" y="3781"/>
                  </a:cubicBezTo>
                  <a:cubicBezTo>
                    <a:pt x="814" y="3202"/>
                    <a:pt x="1097" y="2626"/>
                    <a:pt x="1369" y="2045"/>
                  </a:cubicBezTo>
                  <a:cubicBezTo>
                    <a:pt x="1654" y="1432"/>
                    <a:pt x="1932" y="816"/>
                    <a:pt x="2225" y="177"/>
                  </a:cubicBezTo>
                  <a:cubicBezTo>
                    <a:pt x="2162" y="136"/>
                    <a:pt x="2086" y="85"/>
                    <a:pt x="2008" y="33"/>
                  </a:cubicBezTo>
                  <a:cubicBezTo>
                    <a:pt x="1972" y="10"/>
                    <a:pt x="1944" y="0"/>
                    <a:pt x="19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18"/>
            <p:cNvSpPr/>
            <p:nvPr/>
          </p:nvSpPr>
          <p:spPr>
            <a:xfrm>
              <a:off x="4005600" y="4387675"/>
              <a:ext cx="56850" cy="100075"/>
            </a:xfrm>
            <a:custGeom>
              <a:rect b="b" l="l" r="r" t="t"/>
              <a:pathLst>
                <a:path extrusionOk="0" h="4003" w="2274">
                  <a:moveTo>
                    <a:pt x="342" y="1"/>
                  </a:moveTo>
                  <a:cubicBezTo>
                    <a:pt x="286" y="169"/>
                    <a:pt x="0" y="98"/>
                    <a:pt x="131" y="370"/>
                  </a:cubicBezTo>
                  <a:cubicBezTo>
                    <a:pt x="686" y="1523"/>
                    <a:pt x="1232" y="2682"/>
                    <a:pt x="1767" y="3846"/>
                  </a:cubicBezTo>
                  <a:cubicBezTo>
                    <a:pt x="1818" y="3956"/>
                    <a:pt x="1861" y="4003"/>
                    <a:pt x="1934" y="4003"/>
                  </a:cubicBezTo>
                  <a:cubicBezTo>
                    <a:pt x="1967" y="4003"/>
                    <a:pt x="2005" y="3993"/>
                    <a:pt x="2052" y="3976"/>
                  </a:cubicBezTo>
                  <a:cubicBezTo>
                    <a:pt x="2274" y="3893"/>
                    <a:pt x="2083" y="3748"/>
                    <a:pt x="2066" y="3707"/>
                  </a:cubicBezTo>
                  <a:cubicBezTo>
                    <a:pt x="1553" y="2545"/>
                    <a:pt x="1025" y="1393"/>
                    <a:pt x="496" y="240"/>
                  </a:cubicBezTo>
                  <a:cubicBezTo>
                    <a:pt x="464" y="169"/>
                    <a:pt x="412" y="107"/>
                    <a:pt x="3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18"/>
            <p:cNvSpPr/>
            <p:nvPr/>
          </p:nvSpPr>
          <p:spPr>
            <a:xfrm>
              <a:off x="3957075" y="4282800"/>
              <a:ext cx="47400" cy="85450"/>
            </a:xfrm>
            <a:custGeom>
              <a:rect b="b" l="l" r="r" t="t"/>
              <a:pathLst>
                <a:path extrusionOk="0" h="3418" w="1896">
                  <a:moveTo>
                    <a:pt x="393" y="0"/>
                  </a:moveTo>
                  <a:cubicBezTo>
                    <a:pt x="375" y="0"/>
                    <a:pt x="352" y="10"/>
                    <a:pt x="323" y="33"/>
                  </a:cubicBezTo>
                  <a:cubicBezTo>
                    <a:pt x="228" y="109"/>
                    <a:pt x="1" y="160"/>
                    <a:pt x="112" y="390"/>
                  </a:cubicBezTo>
                  <a:cubicBezTo>
                    <a:pt x="568" y="1350"/>
                    <a:pt x="1020" y="2310"/>
                    <a:pt x="1474" y="3271"/>
                  </a:cubicBezTo>
                  <a:cubicBezTo>
                    <a:pt x="1506" y="3338"/>
                    <a:pt x="1537" y="3417"/>
                    <a:pt x="1608" y="3417"/>
                  </a:cubicBezTo>
                  <a:cubicBezTo>
                    <a:pt x="1630" y="3417"/>
                    <a:pt x="1657" y="3409"/>
                    <a:pt x="1688" y="3391"/>
                  </a:cubicBezTo>
                  <a:cubicBezTo>
                    <a:pt x="1763" y="3348"/>
                    <a:pt x="1895" y="3338"/>
                    <a:pt x="1810" y="3088"/>
                  </a:cubicBezTo>
                  <a:cubicBezTo>
                    <a:pt x="1401" y="2187"/>
                    <a:pt x="950" y="1186"/>
                    <a:pt x="489" y="188"/>
                  </a:cubicBezTo>
                  <a:cubicBezTo>
                    <a:pt x="466" y="139"/>
                    <a:pt x="463" y="0"/>
                    <a:pt x="3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18"/>
            <p:cNvSpPr/>
            <p:nvPr/>
          </p:nvSpPr>
          <p:spPr>
            <a:xfrm>
              <a:off x="3707175" y="3720800"/>
              <a:ext cx="47525" cy="85175"/>
            </a:xfrm>
            <a:custGeom>
              <a:rect b="b" l="l" r="r" t="t"/>
              <a:pathLst>
                <a:path extrusionOk="0" h="3407" w="1901">
                  <a:moveTo>
                    <a:pt x="345" y="0"/>
                  </a:moveTo>
                  <a:cubicBezTo>
                    <a:pt x="311" y="0"/>
                    <a:pt x="269" y="12"/>
                    <a:pt x="214" y="40"/>
                  </a:cubicBezTo>
                  <a:cubicBezTo>
                    <a:pt x="1" y="147"/>
                    <a:pt x="118" y="247"/>
                    <a:pt x="169" y="360"/>
                  </a:cubicBezTo>
                  <a:cubicBezTo>
                    <a:pt x="593" y="1306"/>
                    <a:pt x="1020" y="2255"/>
                    <a:pt x="1450" y="3198"/>
                  </a:cubicBezTo>
                  <a:cubicBezTo>
                    <a:pt x="1484" y="3276"/>
                    <a:pt x="1556" y="3337"/>
                    <a:pt x="1611" y="3406"/>
                  </a:cubicBezTo>
                  <a:cubicBezTo>
                    <a:pt x="1718" y="3321"/>
                    <a:pt x="1826" y="3235"/>
                    <a:pt x="1900" y="3177"/>
                  </a:cubicBezTo>
                  <a:cubicBezTo>
                    <a:pt x="1857" y="3064"/>
                    <a:pt x="1843" y="3018"/>
                    <a:pt x="1823" y="2974"/>
                  </a:cubicBezTo>
                  <a:cubicBezTo>
                    <a:pt x="1390" y="2058"/>
                    <a:pt x="957" y="1141"/>
                    <a:pt x="514" y="230"/>
                  </a:cubicBezTo>
                  <a:cubicBezTo>
                    <a:pt x="474" y="151"/>
                    <a:pt x="466" y="0"/>
                    <a:pt x="34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18"/>
            <p:cNvSpPr/>
            <p:nvPr/>
          </p:nvSpPr>
          <p:spPr>
            <a:xfrm>
              <a:off x="3531475" y="3897725"/>
              <a:ext cx="87800" cy="44000"/>
            </a:xfrm>
            <a:custGeom>
              <a:rect b="b" l="l" r="r" t="t"/>
              <a:pathLst>
                <a:path extrusionOk="0" h="1760" w="3512">
                  <a:moveTo>
                    <a:pt x="227" y="0"/>
                  </a:moveTo>
                  <a:cubicBezTo>
                    <a:pt x="111" y="0"/>
                    <a:pt x="101" y="103"/>
                    <a:pt x="69" y="162"/>
                  </a:cubicBezTo>
                  <a:cubicBezTo>
                    <a:pt x="1" y="289"/>
                    <a:pt x="108" y="328"/>
                    <a:pt x="200" y="371"/>
                  </a:cubicBezTo>
                  <a:cubicBezTo>
                    <a:pt x="1149" y="820"/>
                    <a:pt x="2098" y="1269"/>
                    <a:pt x="3043" y="1726"/>
                  </a:cubicBezTo>
                  <a:cubicBezTo>
                    <a:pt x="3092" y="1749"/>
                    <a:pt x="3134" y="1759"/>
                    <a:pt x="3171" y="1759"/>
                  </a:cubicBezTo>
                  <a:cubicBezTo>
                    <a:pt x="3319" y="1759"/>
                    <a:pt x="3379" y="1600"/>
                    <a:pt x="3432" y="1514"/>
                  </a:cubicBezTo>
                  <a:cubicBezTo>
                    <a:pt x="3511" y="1380"/>
                    <a:pt x="3320" y="1380"/>
                    <a:pt x="3233" y="1339"/>
                  </a:cubicBezTo>
                  <a:cubicBezTo>
                    <a:pt x="2940" y="1195"/>
                    <a:pt x="2646" y="1050"/>
                    <a:pt x="2349" y="916"/>
                  </a:cubicBezTo>
                  <a:cubicBezTo>
                    <a:pt x="1656" y="604"/>
                    <a:pt x="961" y="299"/>
                    <a:pt x="331" y="20"/>
                  </a:cubicBezTo>
                  <a:cubicBezTo>
                    <a:pt x="289" y="6"/>
                    <a:pt x="255" y="0"/>
                    <a:pt x="2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18"/>
            <p:cNvSpPr/>
            <p:nvPr/>
          </p:nvSpPr>
          <p:spPr>
            <a:xfrm>
              <a:off x="4094975" y="3897875"/>
              <a:ext cx="85750" cy="43800"/>
            </a:xfrm>
            <a:custGeom>
              <a:rect b="b" l="l" r="r" t="t"/>
              <a:pathLst>
                <a:path extrusionOk="0" h="1752" w="3430">
                  <a:moveTo>
                    <a:pt x="3220" y="1"/>
                  </a:moveTo>
                  <a:cubicBezTo>
                    <a:pt x="3181" y="1"/>
                    <a:pt x="3132" y="14"/>
                    <a:pt x="3069" y="44"/>
                  </a:cubicBezTo>
                  <a:cubicBezTo>
                    <a:pt x="2133" y="490"/>
                    <a:pt x="1178" y="899"/>
                    <a:pt x="233" y="1326"/>
                  </a:cubicBezTo>
                  <a:cubicBezTo>
                    <a:pt x="145" y="1366"/>
                    <a:pt x="77" y="1446"/>
                    <a:pt x="1" y="1508"/>
                  </a:cubicBezTo>
                  <a:cubicBezTo>
                    <a:pt x="111" y="1576"/>
                    <a:pt x="161" y="1752"/>
                    <a:pt x="310" y="1752"/>
                  </a:cubicBezTo>
                  <a:cubicBezTo>
                    <a:pt x="346" y="1752"/>
                    <a:pt x="387" y="1742"/>
                    <a:pt x="436" y="1718"/>
                  </a:cubicBezTo>
                  <a:cubicBezTo>
                    <a:pt x="1349" y="1275"/>
                    <a:pt x="2266" y="844"/>
                    <a:pt x="3180" y="406"/>
                  </a:cubicBezTo>
                  <a:cubicBezTo>
                    <a:pt x="3271" y="361"/>
                    <a:pt x="3350" y="291"/>
                    <a:pt x="3430" y="237"/>
                  </a:cubicBezTo>
                  <a:cubicBezTo>
                    <a:pt x="3362" y="104"/>
                    <a:pt x="3328" y="1"/>
                    <a:pt x="32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18"/>
            <p:cNvSpPr/>
            <p:nvPr/>
          </p:nvSpPr>
          <p:spPr>
            <a:xfrm>
              <a:off x="3531050" y="4147300"/>
              <a:ext cx="86875" cy="44700"/>
            </a:xfrm>
            <a:custGeom>
              <a:rect b="b" l="l" r="r" t="t"/>
              <a:pathLst>
                <a:path extrusionOk="0" h="1788" w="3475">
                  <a:moveTo>
                    <a:pt x="3186" y="0"/>
                  </a:moveTo>
                  <a:cubicBezTo>
                    <a:pt x="3156" y="0"/>
                    <a:pt x="3120" y="9"/>
                    <a:pt x="3078" y="29"/>
                  </a:cubicBezTo>
                  <a:cubicBezTo>
                    <a:pt x="2119" y="484"/>
                    <a:pt x="1157" y="934"/>
                    <a:pt x="198" y="1390"/>
                  </a:cubicBezTo>
                  <a:cubicBezTo>
                    <a:pt x="114" y="1429"/>
                    <a:pt x="0" y="1478"/>
                    <a:pt x="96" y="1610"/>
                  </a:cubicBezTo>
                  <a:cubicBezTo>
                    <a:pt x="139" y="1669"/>
                    <a:pt x="185" y="1729"/>
                    <a:pt x="229" y="1787"/>
                  </a:cubicBezTo>
                  <a:cubicBezTo>
                    <a:pt x="323" y="1741"/>
                    <a:pt x="376" y="1713"/>
                    <a:pt x="431" y="1689"/>
                  </a:cubicBezTo>
                  <a:cubicBezTo>
                    <a:pt x="1377" y="1262"/>
                    <a:pt x="2325" y="837"/>
                    <a:pt x="3269" y="407"/>
                  </a:cubicBezTo>
                  <a:cubicBezTo>
                    <a:pt x="3346" y="372"/>
                    <a:pt x="3407" y="300"/>
                    <a:pt x="3475" y="245"/>
                  </a:cubicBezTo>
                  <a:cubicBezTo>
                    <a:pt x="3361" y="194"/>
                    <a:pt x="3330" y="0"/>
                    <a:pt x="31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18"/>
            <p:cNvSpPr/>
            <p:nvPr/>
          </p:nvSpPr>
          <p:spPr>
            <a:xfrm>
              <a:off x="4092100" y="4147175"/>
              <a:ext cx="88425" cy="44025"/>
            </a:xfrm>
            <a:custGeom>
              <a:rect b="b" l="l" r="r" t="t"/>
              <a:pathLst>
                <a:path extrusionOk="0" h="1761" w="3537">
                  <a:moveTo>
                    <a:pt x="387" y="0"/>
                  </a:moveTo>
                  <a:cubicBezTo>
                    <a:pt x="251" y="0"/>
                    <a:pt x="217" y="177"/>
                    <a:pt x="129" y="246"/>
                  </a:cubicBezTo>
                  <a:cubicBezTo>
                    <a:pt x="0" y="348"/>
                    <a:pt x="179" y="348"/>
                    <a:pt x="209" y="360"/>
                  </a:cubicBezTo>
                  <a:cubicBezTo>
                    <a:pt x="1207" y="818"/>
                    <a:pt x="2213" y="1257"/>
                    <a:pt x="3207" y="1724"/>
                  </a:cubicBezTo>
                  <a:cubicBezTo>
                    <a:pt x="3261" y="1749"/>
                    <a:pt x="3303" y="1760"/>
                    <a:pt x="3337" y="1760"/>
                  </a:cubicBezTo>
                  <a:cubicBezTo>
                    <a:pt x="3445" y="1760"/>
                    <a:pt x="3472" y="1649"/>
                    <a:pt x="3537" y="1542"/>
                  </a:cubicBezTo>
                  <a:cubicBezTo>
                    <a:pt x="3499" y="1498"/>
                    <a:pt x="3461" y="1423"/>
                    <a:pt x="3403" y="1396"/>
                  </a:cubicBezTo>
                  <a:cubicBezTo>
                    <a:pt x="2432" y="936"/>
                    <a:pt x="1459" y="482"/>
                    <a:pt x="487" y="26"/>
                  </a:cubicBezTo>
                  <a:cubicBezTo>
                    <a:pt x="448" y="8"/>
                    <a:pt x="415" y="0"/>
                    <a:pt x="3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18"/>
            <p:cNvSpPr/>
            <p:nvPr/>
          </p:nvSpPr>
          <p:spPr>
            <a:xfrm>
              <a:off x="3707950" y="4282175"/>
              <a:ext cx="47750" cy="86400"/>
            </a:xfrm>
            <a:custGeom>
              <a:rect b="b" l="l" r="r" t="t"/>
              <a:pathLst>
                <a:path extrusionOk="0" h="3456" w="1910">
                  <a:moveTo>
                    <a:pt x="1525" y="1"/>
                  </a:moveTo>
                  <a:cubicBezTo>
                    <a:pt x="1483" y="1"/>
                    <a:pt x="1480" y="103"/>
                    <a:pt x="1470" y="125"/>
                  </a:cubicBezTo>
                  <a:cubicBezTo>
                    <a:pt x="1014" y="1124"/>
                    <a:pt x="575" y="2130"/>
                    <a:pt x="107" y="3124"/>
                  </a:cubicBezTo>
                  <a:cubicBezTo>
                    <a:pt x="1" y="3349"/>
                    <a:pt x="147" y="3370"/>
                    <a:pt x="288" y="3455"/>
                  </a:cubicBezTo>
                  <a:cubicBezTo>
                    <a:pt x="333" y="3416"/>
                    <a:pt x="407" y="3380"/>
                    <a:pt x="434" y="3321"/>
                  </a:cubicBezTo>
                  <a:cubicBezTo>
                    <a:pt x="893" y="2350"/>
                    <a:pt x="1348" y="1377"/>
                    <a:pt x="1803" y="404"/>
                  </a:cubicBezTo>
                  <a:cubicBezTo>
                    <a:pt x="1910" y="181"/>
                    <a:pt x="1669" y="153"/>
                    <a:pt x="1585" y="47"/>
                  </a:cubicBezTo>
                  <a:cubicBezTo>
                    <a:pt x="1559" y="13"/>
                    <a:pt x="1539" y="1"/>
                    <a:pt x="15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18"/>
            <p:cNvSpPr/>
            <p:nvPr/>
          </p:nvSpPr>
          <p:spPr>
            <a:xfrm>
              <a:off x="3957075" y="3720775"/>
              <a:ext cx="47375" cy="85025"/>
            </a:xfrm>
            <a:custGeom>
              <a:rect b="b" l="l" r="r" t="t"/>
              <a:pathLst>
                <a:path extrusionOk="0" h="3401" w="1895">
                  <a:moveTo>
                    <a:pt x="1607" y="0"/>
                  </a:moveTo>
                  <a:cubicBezTo>
                    <a:pt x="1518" y="0"/>
                    <a:pt x="1496" y="108"/>
                    <a:pt x="1458" y="187"/>
                  </a:cubicBezTo>
                  <a:cubicBezTo>
                    <a:pt x="1015" y="1111"/>
                    <a:pt x="575" y="2038"/>
                    <a:pt x="123" y="2959"/>
                  </a:cubicBezTo>
                  <a:cubicBezTo>
                    <a:pt x="1" y="3206"/>
                    <a:pt x="203" y="3311"/>
                    <a:pt x="331" y="3385"/>
                  </a:cubicBezTo>
                  <a:cubicBezTo>
                    <a:pt x="351" y="3396"/>
                    <a:pt x="368" y="3401"/>
                    <a:pt x="382" y="3401"/>
                  </a:cubicBezTo>
                  <a:cubicBezTo>
                    <a:pt x="461" y="3401"/>
                    <a:pt x="472" y="3255"/>
                    <a:pt x="509" y="3181"/>
                  </a:cubicBezTo>
                  <a:cubicBezTo>
                    <a:pt x="650" y="2886"/>
                    <a:pt x="795" y="2593"/>
                    <a:pt x="929" y="2295"/>
                  </a:cubicBezTo>
                  <a:cubicBezTo>
                    <a:pt x="1241" y="1603"/>
                    <a:pt x="1546" y="907"/>
                    <a:pt x="1823" y="283"/>
                  </a:cubicBezTo>
                  <a:cubicBezTo>
                    <a:pt x="1894" y="58"/>
                    <a:pt x="1748" y="49"/>
                    <a:pt x="1679" y="18"/>
                  </a:cubicBezTo>
                  <a:cubicBezTo>
                    <a:pt x="1651" y="6"/>
                    <a:pt x="1627" y="0"/>
                    <a:pt x="160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7" name="Shape 287"/>
        <p:cNvGrpSpPr/>
        <p:nvPr/>
      </p:nvGrpSpPr>
      <p:grpSpPr>
        <a:xfrm>
          <a:off x="0" y="0"/>
          <a:ext cx="0" cy="0"/>
          <a:chOff x="0" y="0"/>
          <a:chExt cx="0" cy="0"/>
        </a:xfrm>
      </p:grpSpPr>
      <p:pic>
        <p:nvPicPr>
          <p:cNvPr id="288" name="Google Shape;288;p19"/>
          <p:cNvPicPr preferRelativeResize="0"/>
          <p:nvPr/>
        </p:nvPicPr>
        <p:blipFill>
          <a:blip r:embed="rId2">
            <a:alphaModFix amt="56000"/>
          </a:blip>
          <a:stretch>
            <a:fillRect/>
          </a:stretch>
        </p:blipFill>
        <p:spPr>
          <a:xfrm>
            <a:off x="-281575" y="-225250"/>
            <a:ext cx="9780152" cy="5594026"/>
          </a:xfrm>
          <a:prstGeom prst="rect">
            <a:avLst/>
          </a:prstGeom>
          <a:noFill/>
          <a:ln>
            <a:noFill/>
          </a:ln>
        </p:spPr>
      </p:pic>
      <p:sp>
        <p:nvSpPr>
          <p:cNvPr id="289" name="Google Shape;289;p19"/>
          <p:cNvSpPr txBox="1"/>
          <p:nvPr>
            <p:ph idx="1" type="subTitle"/>
          </p:nvPr>
        </p:nvSpPr>
        <p:spPr>
          <a:xfrm>
            <a:off x="992925" y="2899813"/>
            <a:ext cx="3144900" cy="56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90" name="Google Shape;290;p19"/>
          <p:cNvSpPr txBox="1"/>
          <p:nvPr>
            <p:ph idx="2" type="subTitle"/>
          </p:nvPr>
        </p:nvSpPr>
        <p:spPr>
          <a:xfrm>
            <a:off x="5006188" y="2907335"/>
            <a:ext cx="3144900" cy="56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91" name="Google Shape;291;p19"/>
          <p:cNvSpPr txBox="1"/>
          <p:nvPr>
            <p:ph idx="3" type="subTitle"/>
          </p:nvPr>
        </p:nvSpPr>
        <p:spPr>
          <a:xfrm>
            <a:off x="992925" y="2432613"/>
            <a:ext cx="3144900" cy="467100"/>
          </a:xfrm>
          <a:prstGeom prst="rect">
            <a:avLst/>
          </a:prstGeom>
          <a:ln cap="flat" cmpd="sng" w="9525">
            <a:solidFill>
              <a:schemeClr val="dk1"/>
            </a:solidFill>
            <a:prstDash val="solid"/>
            <a:round/>
            <a:headEnd len="sm" w="sm" type="none"/>
            <a:tailEnd len="sm" w="sm" type="none"/>
          </a:ln>
        </p:spPr>
        <p:txBody>
          <a:bodyPr anchorCtr="0" anchor="b" bIns="91425" lIns="91425" spcFirstLastPara="1" rIns="91425" wrap="square" tIns="91425">
            <a:noAutofit/>
          </a:bodyPr>
          <a:lstStyle>
            <a:lvl1pPr lvl="0" rtl="0" algn="ctr">
              <a:spcBef>
                <a:spcPts val="0"/>
              </a:spcBef>
              <a:spcAft>
                <a:spcPts val="0"/>
              </a:spcAft>
              <a:buSzPts val="2000"/>
              <a:buFont typeface="Poller One"/>
              <a:buNone/>
              <a:defRPr b="1" sz="2000">
                <a:solidFill>
                  <a:schemeClr val="accent5"/>
                </a:solidFill>
                <a:latin typeface="El Messiri"/>
                <a:ea typeface="El Messiri"/>
                <a:cs typeface="El Messiri"/>
                <a:sym typeface="El Messiri"/>
              </a:defRPr>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sp>
        <p:nvSpPr>
          <p:cNvPr id="292" name="Google Shape;292;p19"/>
          <p:cNvSpPr txBox="1"/>
          <p:nvPr>
            <p:ph idx="4" type="subTitle"/>
          </p:nvPr>
        </p:nvSpPr>
        <p:spPr>
          <a:xfrm>
            <a:off x="5006188" y="2440088"/>
            <a:ext cx="3144900" cy="467100"/>
          </a:xfrm>
          <a:prstGeom prst="rect">
            <a:avLst/>
          </a:prstGeom>
          <a:ln cap="flat" cmpd="sng" w="9525">
            <a:solidFill>
              <a:schemeClr val="dk1"/>
            </a:solidFill>
            <a:prstDash val="solid"/>
            <a:round/>
            <a:headEnd len="sm" w="sm" type="none"/>
            <a:tailEnd len="sm" w="sm" type="none"/>
          </a:ln>
        </p:spPr>
        <p:txBody>
          <a:bodyPr anchorCtr="0" anchor="b" bIns="91425" lIns="91425" spcFirstLastPara="1" rIns="91425" wrap="square" tIns="91425">
            <a:noAutofit/>
          </a:bodyPr>
          <a:lstStyle>
            <a:lvl1pPr lvl="0" rtl="0" algn="ctr">
              <a:spcBef>
                <a:spcPts val="0"/>
              </a:spcBef>
              <a:spcAft>
                <a:spcPts val="0"/>
              </a:spcAft>
              <a:buSzPts val="2000"/>
              <a:buFont typeface="Poller One"/>
              <a:buNone/>
              <a:defRPr b="1" sz="2000">
                <a:solidFill>
                  <a:schemeClr val="accent5"/>
                </a:solidFill>
                <a:latin typeface="El Messiri"/>
                <a:ea typeface="El Messiri"/>
                <a:cs typeface="El Messiri"/>
                <a:sym typeface="El Messi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93" name="Google Shape;293;p19"/>
          <p:cNvSpPr txBox="1"/>
          <p:nvPr>
            <p:ph type="title"/>
          </p:nvPr>
        </p:nvSpPr>
        <p:spPr>
          <a:xfrm>
            <a:off x="720000" y="540000"/>
            <a:ext cx="7704000" cy="6345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grpSp>
        <p:nvGrpSpPr>
          <p:cNvPr id="294" name="Google Shape;294;p19"/>
          <p:cNvGrpSpPr/>
          <p:nvPr/>
        </p:nvGrpSpPr>
        <p:grpSpPr>
          <a:xfrm>
            <a:off x="43252" y="4529765"/>
            <a:ext cx="593576" cy="592934"/>
            <a:chOff x="4624275" y="3441875"/>
            <a:chExt cx="1206700" cy="1205150"/>
          </a:xfrm>
        </p:grpSpPr>
        <p:sp>
          <p:nvSpPr>
            <p:cNvPr id="295" name="Google Shape;295;p19"/>
            <p:cNvSpPr/>
            <p:nvPr/>
          </p:nvSpPr>
          <p:spPr>
            <a:xfrm>
              <a:off x="5259875" y="4259075"/>
              <a:ext cx="88800" cy="387025"/>
            </a:xfrm>
            <a:custGeom>
              <a:rect b="b" l="l" r="r" t="t"/>
              <a:pathLst>
                <a:path extrusionOk="0" h="15481" w="3552">
                  <a:moveTo>
                    <a:pt x="356" y="0"/>
                  </a:moveTo>
                  <a:cubicBezTo>
                    <a:pt x="328" y="0"/>
                    <a:pt x="295" y="4"/>
                    <a:pt x="257" y="12"/>
                  </a:cubicBezTo>
                  <a:cubicBezTo>
                    <a:pt x="249" y="16"/>
                    <a:pt x="239" y="18"/>
                    <a:pt x="228" y="18"/>
                  </a:cubicBezTo>
                  <a:cubicBezTo>
                    <a:pt x="192" y="18"/>
                    <a:pt x="144" y="2"/>
                    <a:pt x="102" y="2"/>
                  </a:cubicBezTo>
                  <a:cubicBezTo>
                    <a:pt x="44" y="2"/>
                    <a:pt x="0" y="33"/>
                    <a:pt x="29" y="184"/>
                  </a:cubicBezTo>
                  <a:cubicBezTo>
                    <a:pt x="470" y="2522"/>
                    <a:pt x="866" y="4871"/>
                    <a:pt x="1349" y="7200"/>
                  </a:cubicBezTo>
                  <a:cubicBezTo>
                    <a:pt x="1900" y="9862"/>
                    <a:pt x="2528" y="12506"/>
                    <a:pt x="3114" y="15160"/>
                  </a:cubicBezTo>
                  <a:cubicBezTo>
                    <a:pt x="3147" y="15311"/>
                    <a:pt x="3173" y="15480"/>
                    <a:pt x="3311" y="15480"/>
                  </a:cubicBezTo>
                  <a:cubicBezTo>
                    <a:pt x="3330" y="15480"/>
                    <a:pt x="3350" y="15478"/>
                    <a:pt x="3372" y="15471"/>
                  </a:cubicBezTo>
                  <a:cubicBezTo>
                    <a:pt x="3552" y="15422"/>
                    <a:pt x="3547" y="15259"/>
                    <a:pt x="3492" y="15042"/>
                  </a:cubicBezTo>
                  <a:cubicBezTo>
                    <a:pt x="3231" y="14000"/>
                    <a:pt x="3006" y="12950"/>
                    <a:pt x="2798" y="11896"/>
                  </a:cubicBezTo>
                  <a:cubicBezTo>
                    <a:pt x="2039" y="8026"/>
                    <a:pt x="1288" y="4154"/>
                    <a:pt x="545" y="281"/>
                  </a:cubicBezTo>
                  <a:cubicBezTo>
                    <a:pt x="516" y="128"/>
                    <a:pt x="519" y="0"/>
                    <a:pt x="356"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19"/>
            <p:cNvSpPr/>
            <p:nvPr/>
          </p:nvSpPr>
          <p:spPr>
            <a:xfrm>
              <a:off x="4624450" y="4077075"/>
              <a:ext cx="388575" cy="87325"/>
            </a:xfrm>
            <a:custGeom>
              <a:rect b="b" l="l" r="r" t="t"/>
              <a:pathLst>
                <a:path extrusionOk="0" h="3493" w="15543">
                  <a:moveTo>
                    <a:pt x="15415" y="1"/>
                  </a:moveTo>
                  <a:cubicBezTo>
                    <a:pt x="15386" y="1"/>
                    <a:pt x="15347" y="5"/>
                    <a:pt x="15297" y="15"/>
                  </a:cubicBezTo>
                  <a:cubicBezTo>
                    <a:pt x="13371" y="395"/>
                    <a:pt x="11440" y="764"/>
                    <a:pt x="9503" y="1086"/>
                  </a:cubicBezTo>
                  <a:cubicBezTo>
                    <a:pt x="6422" y="1596"/>
                    <a:pt x="3399" y="2368"/>
                    <a:pt x="365" y="3082"/>
                  </a:cubicBezTo>
                  <a:cubicBezTo>
                    <a:pt x="196" y="3122"/>
                    <a:pt x="0" y="3147"/>
                    <a:pt x="49" y="3337"/>
                  </a:cubicBezTo>
                  <a:cubicBezTo>
                    <a:pt x="78" y="3453"/>
                    <a:pt x="157" y="3493"/>
                    <a:pt x="267" y="3493"/>
                  </a:cubicBezTo>
                  <a:cubicBezTo>
                    <a:pt x="328" y="3493"/>
                    <a:pt x="399" y="3480"/>
                    <a:pt x="476" y="3462"/>
                  </a:cubicBezTo>
                  <a:cubicBezTo>
                    <a:pt x="2029" y="3100"/>
                    <a:pt x="3587" y="2752"/>
                    <a:pt x="5152" y="2446"/>
                  </a:cubicBezTo>
                  <a:cubicBezTo>
                    <a:pt x="8526" y="1786"/>
                    <a:pt x="11907" y="1145"/>
                    <a:pt x="15288" y="516"/>
                  </a:cubicBezTo>
                  <a:cubicBezTo>
                    <a:pt x="15528" y="471"/>
                    <a:pt x="15530" y="375"/>
                    <a:pt x="15509" y="107"/>
                  </a:cubicBezTo>
                  <a:cubicBezTo>
                    <a:pt x="15505" y="80"/>
                    <a:pt x="15543" y="1"/>
                    <a:pt x="15415"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19"/>
            <p:cNvSpPr/>
            <p:nvPr/>
          </p:nvSpPr>
          <p:spPr>
            <a:xfrm>
              <a:off x="5442250" y="4077325"/>
              <a:ext cx="388375" cy="87400"/>
            </a:xfrm>
            <a:custGeom>
              <a:rect b="b" l="l" r="r" t="t"/>
              <a:pathLst>
                <a:path extrusionOk="0" h="3496" w="15535">
                  <a:moveTo>
                    <a:pt x="138" y="0"/>
                  </a:moveTo>
                  <a:cubicBezTo>
                    <a:pt x="27" y="0"/>
                    <a:pt x="25" y="72"/>
                    <a:pt x="19" y="143"/>
                  </a:cubicBezTo>
                  <a:cubicBezTo>
                    <a:pt x="0" y="357"/>
                    <a:pt x="25" y="448"/>
                    <a:pt x="304" y="511"/>
                  </a:cubicBezTo>
                  <a:cubicBezTo>
                    <a:pt x="5228" y="1630"/>
                    <a:pt x="10257" y="2231"/>
                    <a:pt x="15152" y="3491"/>
                  </a:cubicBezTo>
                  <a:cubicBezTo>
                    <a:pt x="15162" y="3494"/>
                    <a:pt x="15173" y="3495"/>
                    <a:pt x="15185" y="3495"/>
                  </a:cubicBezTo>
                  <a:cubicBezTo>
                    <a:pt x="15291" y="3495"/>
                    <a:pt x="15465" y="3400"/>
                    <a:pt x="15488" y="3323"/>
                  </a:cubicBezTo>
                  <a:cubicBezTo>
                    <a:pt x="15535" y="3168"/>
                    <a:pt x="15383" y="3108"/>
                    <a:pt x="15227" y="3074"/>
                  </a:cubicBezTo>
                  <a:cubicBezTo>
                    <a:pt x="12726" y="2515"/>
                    <a:pt x="10236" y="1906"/>
                    <a:pt x="7725" y="1398"/>
                  </a:cubicBezTo>
                  <a:cubicBezTo>
                    <a:pt x="5222" y="892"/>
                    <a:pt x="2700" y="485"/>
                    <a:pt x="452" y="83"/>
                  </a:cubicBezTo>
                  <a:cubicBezTo>
                    <a:pt x="299" y="23"/>
                    <a:pt x="201" y="0"/>
                    <a:pt x="138"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19"/>
            <p:cNvSpPr/>
            <p:nvPr/>
          </p:nvSpPr>
          <p:spPr>
            <a:xfrm>
              <a:off x="4624275" y="3923225"/>
              <a:ext cx="388875" cy="88325"/>
            </a:xfrm>
            <a:custGeom>
              <a:rect b="b" l="l" r="r" t="t"/>
              <a:pathLst>
                <a:path extrusionOk="0" h="3533" w="15555">
                  <a:moveTo>
                    <a:pt x="367" y="0"/>
                  </a:moveTo>
                  <a:cubicBezTo>
                    <a:pt x="260" y="0"/>
                    <a:pt x="91" y="86"/>
                    <a:pt x="62" y="164"/>
                  </a:cubicBezTo>
                  <a:cubicBezTo>
                    <a:pt x="1" y="325"/>
                    <a:pt x="157" y="381"/>
                    <a:pt x="309" y="422"/>
                  </a:cubicBezTo>
                  <a:cubicBezTo>
                    <a:pt x="5250" y="1704"/>
                    <a:pt x="10278" y="2555"/>
                    <a:pt x="15256" y="3444"/>
                  </a:cubicBezTo>
                  <a:cubicBezTo>
                    <a:pt x="15333" y="3503"/>
                    <a:pt x="15391" y="3532"/>
                    <a:pt x="15434" y="3532"/>
                  </a:cubicBezTo>
                  <a:cubicBezTo>
                    <a:pt x="15493" y="3532"/>
                    <a:pt x="15522" y="3476"/>
                    <a:pt x="15524" y="3367"/>
                  </a:cubicBezTo>
                  <a:cubicBezTo>
                    <a:pt x="15530" y="3173"/>
                    <a:pt x="15554" y="3050"/>
                    <a:pt x="15255" y="2983"/>
                  </a:cubicBezTo>
                  <a:cubicBezTo>
                    <a:pt x="10329" y="1871"/>
                    <a:pt x="5301" y="1265"/>
                    <a:pt x="404" y="4"/>
                  </a:cubicBezTo>
                  <a:cubicBezTo>
                    <a:pt x="393" y="2"/>
                    <a:pt x="380" y="0"/>
                    <a:pt x="367"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19"/>
            <p:cNvSpPr/>
            <p:nvPr/>
          </p:nvSpPr>
          <p:spPr>
            <a:xfrm>
              <a:off x="5441150" y="3923700"/>
              <a:ext cx="389825" cy="88075"/>
            </a:xfrm>
            <a:custGeom>
              <a:rect b="b" l="l" r="r" t="t"/>
              <a:pathLst>
                <a:path extrusionOk="0" h="3523" w="15593">
                  <a:moveTo>
                    <a:pt x="15284" y="0"/>
                  </a:moveTo>
                  <a:cubicBezTo>
                    <a:pt x="15234" y="0"/>
                    <a:pt x="15178" y="9"/>
                    <a:pt x="15111" y="24"/>
                  </a:cubicBezTo>
                  <a:cubicBezTo>
                    <a:pt x="12752" y="526"/>
                    <a:pt x="10388" y="1005"/>
                    <a:pt x="8022" y="1475"/>
                  </a:cubicBezTo>
                  <a:cubicBezTo>
                    <a:pt x="5449" y="1986"/>
                    <a:pt x="2875" y="2490"/>
                    <a:pt x="296" y="2970"/>
                  </a:cubicBezTo>
                  <a:cubicBezTo>
                    <a:pt x="1" y="3025"/>
                    <a:pt x="62" y="3175"/>
                    <a:pt x="67" y="3334"/>
                  </a:cubicBezTo>
                  <a:cubicBezTo>
                    <a:pt x="71" y="3478"/>
                    <a:pt x="104" y="3522"/>
                    <a:pt x="149" y="3522"/>
                  </a:cubicBezTo>
                  <a:cubicBezTo>
                    <a:pt x="216" y="3522"/>
                    <a:pt x="309" y="3428"/>
                    <a:pt x="378" y="3416"/>
                  </a:cubicBezTo>
                  <a:cubicBezTo>
                    <a:pt x="5052" y="2547"/>
                    <a:pt x="9757" y="1839"/>
                    <a:pt x="14358" y="613"/>
                  </a:cubicBezTo>
                  <a:cubicBezTo>
                    <a:pt x="14763" y="506"/>
                    <a:pt x="15167" y="391"/>
                    <a:pt x="15592" y="274"/>
                  </a:cubicBezTo>
                  <a:cubicBezTo>
                    <a:pt x="15499" y="67"/>
                    <a:pt x="15418" y="0"/>
                    <a:pt x="15284"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19"/>
            <p:cNvSpPr/>
            <p:nvPr/>
          </p:nvSpPr>
          <p:spPr>
            <a:xfrm>
              <a:off x="5106725" y="4258975"/>
              <a:ext cx="93325" cy="388050"/>
            </a:xfrm>
            <a:custGeom>
              <a:rect b="b" l="l" r="r" t="t"/>
              <a:pathLst>
                <a:path extrusionOk="0" h="15522" w="3733">
                  <a:moveTo>
                    <a:pt x="3249" y="0"/>
                  </a:moveTo>
                  <a:cubicBezTo>
                    <a:pt x="3120" y="0"/>
                    <a:pt x="3033" y="44"/>
                    <a:pt x="2990" y="280"/>
                  </a:cubicBezTo>
                  <a:cubicBezTo>
                    <a:pt x="2478" y="3063"/>
                    <a:pt x="1940" y="5842"/>
                    <a:pt x="1389" y="8618"/>
                  </a:cubicBezTo>
                  <a:cubicBezTo>
                    <a:pt x="964" y="10762"/>
                    <a:pt x="521" y="12903"/>
                    <a:pt x="53" y="15040"/>
                  </a:cubicBezTo>
                  <a:cubicBezTo>
                    <a:pt x="0" y="15283"/>
                    <a:pt x="2" y="15393"/>
                    <a:pt x="251" y="15522"/>
                  </a:cubicBezTo>
                  <a:cubicBezTo>
                    <a:pt x="310" y="15422"/>
                    <a:pt x="392" y="15330"/>
                    <a:pt x="420" y="15223"/>
                  </a:cubicBezTo>
                  <a:cubicBezTo>
                    <a:pt x="1702" y="10315"/>
                    <a:pt x="2548" y="5319"/>
                    <a:pt x="3436" y="332"/>
                  </a:cubicBezTo>
                  <a:cubicBezTo>
                    <a:pt x="3454" y="225"/>
                    <a:pt x="3732" y="39"/>
                    <a:pt x="3370" y="8"/>
                  </a:cubicBezTo>
                  <a:cubicBezTo>
                    <a:pt x="3326" y="4"/>
                    <a:pt x="3286" y="0"/>
                    <a:pt x="3249"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19"/>
            <p:cNvSpPr/>
            <p:nvPr/>
          </p:nvSpPr>
          <p:spPr>
            <a:xfrm>
              <a:off x="5254950" y="3441875"/>
              <a:ext cx="93150" cy="387100"/>
            </a:xfrm>
            <a:custGeom>
              <a:rect b="b" l="l" r="r" t="t"/>
              <a:pathLst>
                <a:path extrusionOk="0" h="15484" w="3726">
                  <a:moveTo>
                    <a:pt x="3511" y="1"/>
                  </a:moveTo>
                  <a:cubicBezTo>
                    <a:pt x="3391" y="1"/>
                    <a:pt x="3348" y="127"/>
                    <a:pt x="3314" y="258"/>
                  </a:cubicBezTo>
                  <a:cubicBezTo>
                    <a:pt x="2040" y="5164"/>
                    <a:pt x="1194" y="10160"/>
                    <a:pt x="306" y="15145"/>
                  </a:cubicBezTo>
                  <a:cubicBezTo>
                    <a:pt x="289" y="15250"/>
                    <a:pt x="1" y="15439"/>
                    <a:pt x="366" y="15474"/>
                  </a:cubicBezTo>
                  <a:cubicBezTo>
                    <a:pt x="414" y="15479"/>
                    <a:pt x="459" y="15484"/>
                    <a:pt x="500" y="15484"/>
                  </a:cubicBezTo>
                  <a:cubicBezTo>
                    <a:pt x="619" y="15484"/>
                    <a:pt x="707" y="15439"/>
                    <a:pt x="749" y="15209"/>
                  </a:cubicBezTo>
                  <a:cubicBezTo>
                    <a:pt x="1262" y="12405"/>
                    <a:pt x="1796" y="9608"/>
                    <a:pt x="2351" y="6812"/>
                  </a:cubicBezTo>
                  <a:cubicBezTo>
                    <a:pt x="2784" y="4637"/>
                    <a:pt x="3252" y="2470"/>
                    <a:pt x="3725" y="199"/>
                  </a:cubicBezTo>
                  <a:cubicBezTo>
                    <a:pt x="3715" y="187"/>
                    <a:pt x="3663" y="37"/>
                    <a:pt x="3576" y="11"/>
                  </a:cubicBezTo>
                  <a:cubicBezTo>
                    <a:pt x="3552" y="4"/>
                    <a:pt x="3530" y="1"/>
                    <a:pt x="3511"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19"/>
            <p:cNvSpPr/>
            <p:nvPr/>
          </p:nvSpPr>
          <p:spPr>
            <a:xfrm>
              <a:off x="5105875" y="3442000"/>
              <a:ext cx="88100" cy="386975"/>
            </a:xfrm>
            <a:custGeom>
              <a:rect b="b" l="l" r="r" t="t"/>
              <a:pathLst>
                <a:path extrusionOk="0" h="15479" w="3524">
                  <a:moveTo>
                    <a:pt x="270" y="0"/>
                  </a:moveTo>
                  <a:cubicBezTo>
                    <a:pt x="247" y="0"/>
                    <a:pt x="221" y="4"/>
                    <a:pt x="191" y="13"/>
                  </a:cubicBezTo>
                  <a:cubicBezTo>
                    <a:pt x="0" y="67"/>
                    <a:pt x="46" y="243"/>
                    <a:pt x="91" y="448"/>
                  </a:cubicBezTo>
                  <a:cubicBezTo>
                    <a:pt x="520" y="2397"/>
                    <a:pt x="927" y="4350"/>
                    <a:pt x="1315" y="6307"/>
                  </a:cubicBezTo>
                  <a:cubicBezTo>
                    <a:pt x="1901" y="9272"/>
                    <a:pt x="2473" y="12239"/>
                    <a:pt x="3027" y="15209"/>
                  </a:cubicBezTo>
                  <a:cubicBezTo>
                    <a:pt x="3065" y="15416"/>
                    <a:pt x="3131" y="15479"/>
                    <a:pt x="3260" y="15479"/>
                  </a:cubicBezTo>
                  <a:cubicBezTo>
                    <a:pt x="3289" y="15479"/>
                    <a:pt x="3322" y="15476"/>
                    <a:pt x="3358" y="15470"/>
                  </a:cubicBezTo>
                  <a:cubicBezTo>
                    <a:pt x="3439" y="15458"/>
                    <a:pt x="3513" y="15407"/>
                    <a:pt x="3523" y="15403"/>
                  </a:cubicBezTo>
                  <a:cubicBezTo>
                    <a:pt x="3156" y="13369"/>
                    <a:pt x="2770" y="11409"/>
                    <a:pt x="2448" y="9439"/>
                  </a:cubicBezTo>
                  <a:cubicBezTo>
                    <a:pt x="1951" y="6372"/>
                    <a:pt x="1186" y="3367"/>
                    <a:pt x="462" y="351"/>
                  </a:cubicBezTo>
                  <a:cubicBezTo>
                    <a:pt x="426" y="198"/>
                    <a:pt x="434" y="0"/>
                    <a:pt x="270"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19"/>
            <p:cNvSpPr/>
            <p:nvPr/>
          </p:nvSpPr>
          <p:spPr>
            <a:xfrm>
              <a:off x="5303975" y="4243700"/>
              <a:ext cx="197425" cy="331825"/>
            </a:xfrm>
            <a:custGeom>
              <a:rect b="b" l="l" r="r" t="t"/>
              <a:pathLst>
                <a:path extrusionOk="0" h="13273" w="7897">
                  <a:moveTo>
                    <a:pt x="466" y="1"/>
                  </a:moveTo>
                  <a:cubicBezTo>
                    <a:pt x="192" y="97"/>
                    <a:pt x="1" y="174"/>
                    <a:pt x="192" y="484"/>
                  </a:cubicBezTo>
                  <a:cubicBezTo>
                    <a:pt x="528" y="1029"/>
                    <a:pt x="820" y="1598"/>
                    <a:pt x="1142" y="2149"/>
                  </a:cubicBezTo>
                  <a:cubicBezTo>
                    <a:pt x="3233" y="5722"/>
                    <a:pt x="5324" y="9292"/>
                    <a:pt x="7428" y="12856"/>
                  </a:cubicBezTo>
                  <a:cubicBezTo>
                    <a:pt x="7529" y="13027"/>
                    <a:pt x="7738" y="13134"/>
                    <a:pt x="7896" y="13272"/>
                  </a:cubicBezTo>
                  <a:cubicBezTo>
                    <a:pt x="7852" y="13073"/>
                    <a:pt x="7855" y="12850"/>
                    <a:pt x="7758" y="12681"/>
                  </a:cubicBezTo>
                  <a:cubicBezTo>
                    <a:pt x="5463" y="8649"/>
                    <a:pt x="3158" y="4625"/>
                    <a:pt x="852" y="599"/>
                  </a:cubicBezTo>
                  <a:cubicBezTo>
                    <a:pt x="730" y="387"/>
                    <a:pt x="588" y="187"/>
                    <a:pt x="466"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19"/>
            <p:cNvSpPr/>
            <p:nvPr/>
          </p:nvSpPr>
          <p:spPr>
            <a:xfrm>
              <a:off x="4696700" y="4122725"/>
              <a:ext cx="331500" cy="195275"/>
            </a:xfrm>
            <a:custGeom>
              <a:rect b="b" l="l" r="r" t="t"/>
              <a:pathLst>
                <a:path extrusionOk="0" h="7811" w="13260">
                  <a:moveTo>
                    <a:pt x="12965" y="0"/>
                  </a:moveTo>
                  <a:cubicBezTo>
                    <a:pt x="12867" y="0"/>
                    <a:pt x="12787" y="111"/>
                    <a:pt x="12703" y="159"/>
                  </a:cubicBezTo>
                  <a:cubicBezTo>
                    <a:pt x="8604" y="2543"/>
                    <a:pt x="4503" y="4926"/>
                    <a:pt x="412" y="7322"/>
                  </a:cubicBezTo>
                  <a:cubicBezTo>
                    <a:pt x="240" y="7424"/>
                    <a:pt x="137" y="7646"/>
                    <a:pt x="1" y="7810"/>
                  </a:cubicBezTo>
                  <a:cubicBezTo>
                    <a:pt x="198" y="7759"/>
                    <a:pt x="418" y="7745"/>
                    <a:pt x="590" y="7648"/>
                  </a:cubicBezTo>
                  <a:cubicBezTo>
                    <a:pt x="4428" y="5469"/>
                    <a:pt x="8262" y="3284"/>
                    <a:pt x="12094" y="1094"/>
                  </a:cubicBezTo>
                  <a:cubicBezTo>
                    <a:pt x="12494" y="865"/>
                    <a:pt x="12875" y="606"/>
                    <a:pt x="13260" y="365"/>
                  </a:cubicBezTo>
                  <a:cubicBezTo>
                    <a:pt x="13199" y="250"/>
                    <a:pt x="13168" y="140"/>
                    <a:pt x="13097" y="68"/>
                  </a:cubicBezTo>
                  <a:cubicBezTo>
                    <a:pt x="13049" y="19"/>
                    <a:pt x="13006" y="0"/>
                    <a:pt x="12965"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19"/>
            <p:cNvSpPr/>
            <p:nvPr/>
          </p:nvSpPr>
          <p:spPr>
            <a:xfrm>
              <a:off x="5426450" y="4122950"/>
              <a:ext cx="333225" cy="195625"/>
            </a:xfrm>
            <a:custGeom>
              <a:rect b="b" l="l" r="r" t="t"/>
              <a:pathLst>
                <a:path extrusionOk="0" h="7825" w="13329">
                  <a:moveTo>
                    <a:pt x="291" y="1"/>
                  </a:moveTo>
                  <a:cubicBezTo>
                    <a:pt x="226" y="1"/>
                    <a:pt x="163" y="43"/>
                    <a:pt x="106" y="171"/>
                  </a:cubicBezTo>
                  <a:cubicBezTo>
                    <a:pt x="1" y="407"/>
                    <a:pt x="119" y="430"/>
                    <a:pt x="286" y="526"/>
                  </a:cubicBezTo>
                  <a:cubicBezTo>
                    <a:pt x="1872" y="1447"/>
                    <a:pt x="3438" y="2401"/>
                    <a:pt x="5030" y="3311"/>
                  </a:cubicBezTo>
                  <a:cubicBezTo>
                    <a:pt x="7615" y="4789"/>
                    <a:pt x="10215" y="6245"/>
                    <a:pt x="12811" y="7705"/>
                  </a:cubicBezTo>
                  <a:cubicBezTo>
                    <a:pt x="12903" y="7757"/>
                    <a:pt x="13001" y="7824"/>
                    <a:pt x="13110" y="7824"/>
                  </a:cubicBezTo>
                  <a:cubicBezTo>
                    <a:pt x="13178" y="7824"/>
                    <a:pt x="13251" y="7798"/>
                    <a:pt x="13329" y="7726"/>
                  </a:cubicBezTo>
                  <a:cubicBezTo>
                    <a:pt x="13178" y="7585"/>
                    <a:pt x="13056" y="7417"/>
                    <a:pt x="12891" y="7322"/>
                  </a:cubicBezTo>
                  <a:cubicBezTo>
                    <a:pt x="8769" y="4908"/>
                    <a:pt x="4641" y="2503"/>
                    <a:pt x="515" y="96"/>
                  </a:cubicBezTo>
                  <a:cubicBezTo>
                    <a:pt x="437" y="51"/>
                    <a:pt x="362" y="1"/>
                    <a:pt x="291"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19"/>
            <p:cNvSpPr/>
            <p:nvPr/>
          </p:nvSpPr>
          <p:spPr>
            <a:xfrm>
              <a:off x="5425400" y="3769475"/>
              <a:ext cx="333725" cy="196275"/>
            </a:xfrm>
            <a:custGeom>
              <a:rect b="b" l="l" r="r" t="t"/>
              <a:pathLst>
                <a:path extrusionOk="0" h="7851" w="13349">
                  <a:moveTo>
                    <a:pt x="13175" y="0"/>
                  </a:moveTo>
                  <a:cubicBezTo>
                    <a:pt x="13009" y="0"/>
                    <a:pt x="12867" y="105"/>
                    <a:pt x="12722" y="185"/>
                  </a:cubicBezTo>
                  <a:cubicBezTo>
                    <a:pt x="11977" y="591"/>
                    <a:pt x="11226" y="984"/>
                    <a:pt x="10493" y="1407"/>
                  </a:cubicBezTo>
                  <a:cubicBezTo>
                    <a:pt x="7073" y="3375"/>
                    <a:pt x="3656" y="5351"/>
                    <a:pt x="241" y="7326"/>
                  </a:cubicBezTo>
                  <a:cubicBezTo>
                    <a:pt x="145" y="7382"/>
                    <a:pt x="1" y="7429"/>
                    <a:pt x="140" y="7590"/>
                  </a:cubicBezTo>
                  <a:cubicBezTo>
                    <a:pt x="209" y="7670"/>
                    <a:pt x="259" y="7767"/>
                    <a:pt x="316" y="7851"/>
                  </a:cubicBezTo>
                  <a:cubicBezTo>
                    <a:pt x="450" y="7773"/>
                    <a:pt x="541" y="7719"/>
                    <a:pt x="632" y="7666"/>
                  </a:cubicBezTo>
                  <a:cubicBezTo>
                    <a:pt x="3075" y="6260"/>
                    <a:pt x="5523" y="4864"/>
                    <a:pt x="7959" y="3445"/>
                  </a:cubicBezTo>
                  <a:cubicBezTo>
                    <a:pt x="9592" y="2495"/>
                    <a:pt x="11209" y="1518"/>
                    <a:pt x="12825" y="539"/>
                  </a:cubicBezTo>
                  <a:cubicBezTo>
                    <a:pt x="13027" y="417"/>
                    <a:pt x="13175" y="208"/>
                    <a:pt x="13348" y="40"/>
                  </a:cubicBezTo>
                  <a:cubicBezTo>
                    <a:pt x="13287" y="12"/>
                    <a:pt x="13230" y="0"/>
                    <a:pt x="13175"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19"/>
            <p:cNvSpPr/>
            <p:nvPr/>
          </p:nvSpPr>
          <p:spPr>
            <a:xfrm>
              <a:off x="4696125" y="3768925"/>
              <a:ext cx="334175" cy="196150"/>
            </a:xfrm>
            <a:custGeom>
              <a:rect b="b" l="l" r="r" t="t"/>
              <a:pathLst>
                <a:path extrusionOk="0" h="7846" w="13367">
                  <a:moveTo>
                    <a:pt x="243" y="0"/>
                  </a:moveTo>
                  <a:cubicBezTo>
                    <a:pt x="123" y="33"/>
                    <a:pt x="62" y="52"/>
                    <a:pt x="1" y="68"/>
                  </a:cubicBezTo>
                  <a:cubicBezTo>
                    <a:pt x="142" y="224"/>
                    <a:pt x="257" y="426"/>
                    <a:pt x="430" y="527"/>
                  </a:cubicBezTo>
                  <a:cubicBezTo>
                    <a:pt x="4524" y="2922"/>
                    <a:pt x="8623" y="5306"/>
                    <a:pt x="12722" y="7691"/>
                  </a:cubicBezTo>
                  <a:cubicBezTo>
                    <a:pt x="12817" y="7746"/>
                    <a:pt x="12908" y="7846"/>
                    <a:pt x="13002" y="7846"/>
                  </a:cubicBezTo>
                  <a:cubicBezTo>
                    <a:pt x="13066" y="7846"/>
                    <a:pt x="13132" y="7798"/>
                    <a:pt x="13202" y="7657"/>
                  </a:cubicBezTo>
                  <a:cubicBezTo>
                    <a:pt x="13366" y="7330"/>
                    <a:pt x="13078" y="7355"/>
                    <a:pt x="12958" y="7284"/>
                  </a:cubicBezTo>
                  <a:cubicBezTo>
                    <a:pt x="9762" y="5408"/>
                    <a:pt x="6568" y="3530"/>
                    <a:pt x="3360" y="1675"/>
                  </a:cubicBezTo>
                  <a:cubicBezTo>
                    <a:pt x="2330" y="1079"/>
                    <a:pt x="1263" y="546"/>
                    <a:pt x="243"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19"/>
            <p:cNvSpPr/>
            <p:nvPr/>
          </p:nvSpPr>
          <p:spPr>
            <a:xfrm>
              <a:off x="4950325" y="4243750"/>
              <a:ext cx="199075" cy="331700"/>
            </a:xfrm>
            <a:custGeom>
              <a:rect b="b" l="l" r="r" t="t"/>
              <a:pathLst>
                <a:path extrusionOk="0" h="13268" w="7963">
                  <a:moveTo>
                    <a:pt x="7574" y="0"/>
                  </a:moveTo>
                  <a:cubicBezTo>
                    <a:pt x="7495" y="0"/>
                    <a:pt x="7473" y="110"/>
                    <a:pt x="7434" y="178"/>
                  </a:cubicBezTo>
                  <a:cubicBezTo>
                    <a:pt x="5089" y="4259"/>
                    <a:pt x="2745" y="8340"/>
                    <a:pt x="411" y="12428"/>
                  </a:cubicBezTo>
                  <a:cubicBezTo>
                    <a:pt x="269" y="12678"/>
                    <a:pt x="1" y="12917"/>
                    <a:pt x="166" y="13267"/>
                  </a:cubicBezTo>
                  <a:cubicBezTo>
                    <a:pt x="361" y="13048"/>
                    <a:pt x="598" y="12850"/>
                    <a:pt x="747" y="12602"/>
                  </a:cubicBezTo>
                  <a:cubicBezTo>
                    <a:pt x="2760" y="9207"/>
                    <a:pt x="4764" y="5805"/>
                    <a:pt x="6761" y="2402"/>
                  </a:cubicBezTo>
                  <a:cubicBezTo>
                    <a:pt x="7173" y="1699"/>
                    <a:pt x="7549" y="977"/>
                    <a:pt x="7962" y="226"/>
                  </a:cubicBezTo>
                  <a:cubicBezTo>
                    <a:pt x="7874" y="172"/>
                    <a:pt x="7774" y="118"/>
                    <a:pt x="7685" y="50"/>
                  </a:cubicBezTo>
                  <a:cubicBezTo>
                    <a:pt x="7638" y="14"/>
                    <a:pt x="7602" y="0"/>
                    <a:pt x="7574"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19"/>
            <p:cNvSpPr/>
            <p:nvPr/>
          </p:nvSpPr>
          <p:spPr>
            <a:xfrm>
              <a:off x="5303400" y="3512475"/>
              <a:ext cx="199050" cy="331275"/>
            </a:xfrm>
            <a:custGeom>
              <a:rect b="b" l="l" r="r" t="t"/>
              <a:pathLst>
                <a:path extrusionOk="0" h="13251" w="7962">
                  <a:moveTo>
                    <a:pt x="7912" y="1"/>
                  </a:moveTo>
                  <a:cubicBezTo>
                    <a:pt x="7756" y="140"/>
                    <a:pt x="7548" y="249"/>
                    <a:pt x="7448" y="422"/>
                  </a:cubicBezTo>
                  <a:cubicBezTo>
                    <a:pt x="5043" y="4531"/>
                    <a:pt x="2650" y="8644"/>
                    <a:pt x="256" y="12758"/>
                  </a:cubicBezTo>
                  <a:cubicBezTo>
                    <a:pt x="164" y="12916"/>
                    <a:pt x="0" y="13050"/>
                    <a:pt x="300" y="13202"/>
                  </a:cubicBezTo>
                  <a:cubicBezTo>
                    <a:pt x="368" y="13236"/>
                    <a:pt x="420" y="13251"/>
                    <a:pt x="462" y="13251"/>
                  </a:cubicBezTo>
                  <a:cubicBezTo>
                    <a:pt x="607" y="13251"/>
                    <a:pt x="621" y="13077"/>
                    <a:pt x="683" y="12972"/>
                  </a:cubicBezTo>
                  <a:cubicBezTo>
                    <a:pt x="2555" y="9775"/>
                    <a:pt x="4434" y="6581"/>
                    <a:pt x="6289" y="3373"/>
                  </a:cubicBezTo>
                  <a:cubicBezTo>
                    <a:pt x="6885" y="2342"/>
                    <a:pt x="7420" y="1276"/>
                    <a:pt x="7962" y="266"/>
                  </a:cubicBezTo>
                  <a:cubicBezTo>
                    <a:pt x="7937" y="134"/>
                    <a:pt x="7925" y="66"/>
                    <a:pt x="7912"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19"/>
            <p:cNvSpPr/>
            <p:nvPr/>
          </p:nvSpPr>
          <p:spPr>
            <a:xfrm>
              <a:off x="4953300" y="3511075"/>
              <a:ext cx="198800" cy="332675"/>
            </a:xfrm>
            <a:custGeom>
              <a:rect b="b" l="l" r="r" t="t"/>
              <a:pathLst>
                <a:path extrusionOk="0" h="13307" w="7952">
                  <a:moveTo>
                    <a:pt x="118" y="1"/>
                  </a:moveTo>
                  <a:cubicBezTo>
                    <a:pt x="52" y="75"/>
                    <a:pt x="0" y="109"/>
                    <a:pt x="5" y="130"/>
                  </a:cubicBezTo>
                  <a:cubicBezTo>
                    <a:pt x="42" y="298"/>
                    <a:pt x="58" y="480"/>
                    <a:pt x="140" y="624"/>
                  </a:cubicBezTo>
                  <a:cubicBezTo>
                    <a:pt x="2503" y="4755"/>
                    <a:pt x="4874" y="8883"/>
                    <a:pt x="7245" y="13011"/>
                  </a:cubicBezTo>
                  <a:cubicBezTo>
                    <a:pt x="7315" y="13134"/>
                    <a:pt x="7355" y="13307"/>
                    <a:pt x="7497" y="13307"/>
                  </a:cubicBezTo>
                  <a:cubicBezTo>
                    <a:pt x="7543" y="13307"/>
                    <a:pt x="7599" y="13289"/>
                    <a:pt x="7670" y="13247"/>
                  </a:cubicBezTo>
                  <a:cubicBezTo>
                    <a:pt x="7951" y="13078"/>
                    <a:pt x="7753" y="12934"/>
                    <a:pt x="7665" y="12783"/>
                  </a:cubicBezTo>
                  <a:cubicBezTo>
                    <a:pt x="5443" y="8950"/>
                    <a:pt x="3224" y="5115"/>
                    <a:pt x="994" y="1286"/>
                  </a:cubicBezTo>
                  <a:cubicBezTo>
                    <a:pt x="741" y="853"/>
                    <a:pt x="427" y="452"/>
                    <a:pt x="118"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19"/>
            <p:cNvSpPr/>
            <p:nvPr/>
          </p:nvSpPr>
          <p:spPr>
            <a:xfrm>
              <a:off x="4867225" y="4230125"/>
              <a:ext cx="238900" cy="302450"/>
            </a:xfrm>
            <a:custGeom>
              <a:rect b="b" l="l" r="r" t="t"/>
              <a:pathLst>
                <a:path extrusionOk="0" h="12098" w="9556">
                  <a:moveTo>
                    <a:pt x="9412" y="1"/>
                  </a:moveTo>
                  <a:cubicBezTo>
                    <a:pt x="9411" y="1"/>
                    <a:pt x="9409" y="1"/>
                    <a:pt x="9408" y="1"/>
                  </a:cubicBezTo>
                  <a:cubicBezTo>
                    <a:pt x="9297" y="11"/>
                    <a:pt x="9153" y="30"/>
                    <a:pt x="9084" y="104"/>
                  </a:cubicBezTo>
                  <a:cubicBezTo>
                    <a:pt x="8734" y="478"/>
                    <a:pt x="8381" y="853"/>
                    <a:pt x="8072" y="1260"/>
                  </a:cubicBezTo>
                  <a:cubicBezTo>
                    <a:pt x="5563" y="4569"/>
                    <a:pt x="3061" y="7884"/>
                    <a:pt x="560" y="11201"/>
                  </a:cubicBezTo>
                  <a:cubicBezTo>
                    <a:pt x="364" y="11460"/>
                    <a:pt x="1" y="11832"/>
                    <a:pt x="270" y="12053"/>
                  </a:cubicBezTo>
                  <a:cubicBezTo>
                    <a:pt x="308" y="12084"/>
                    <a:pt x="347" y="12098"/>
                    <a:pt x="386" y="12098"/>
                  </a:cubicBezTo>
                  <a:cubicBezTo>
                    <a:pt x="589" y="12098"/>
                    <a:pt x="797" y="11729"/>
                    <a:pt x="939" y="11541"/>
                  </a:cubicBezTo>
                  <a:cubicBezTo>
                    <a:pt x="3426" y="8259"/>
                    <a:pt x="5891" y="4963"/>
                    <a:pt x="8365" y="1672"/>
                  </a:cubicBezTo>
                  <a:cubicBezTo>
                    <a:pt x="8753" y="1154"/>
                    <a:pt x="9154" y="646"/>
                    <a:pt x="9556" y="122"/>
                  </a:cubicBezTo>
                  <a:cubicBezTo>
                    <a:pt x="9509" y="82"/>
                    <a:pt x="9456" y="1"/>
                    <a:pt x="9412"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19"/>
            <p:cNvSpPr/>
            <p:nvPr/>
          </p:nvSpPr>
          <p:spPr>
            <a:xfrm>
              <a:off x="5413975" y="4165900"/>
              <a:ext cx="302575" cy="233475"/>
            </a:xfrm>
            <a:custGeom>
              <a:rect b="b" l="l" r="r" t="t"/>
              <a:pathLst>
                <a:path extrusionOk="0" h="9339" w="12103">
                  <a:moveTo>
                    <a:pt x="105" y="1"/>
                  </a:moveTo>
                  <a:cubicBezTo>
                    <a:pt x="84" y="21"/>
                    <a:pt x="0" y="65"/>
                    <a:pt x="1" y="106"/>
                  </a:cubicBezTo>
                  <a:cubicBezTo>
                    <a:pt x="5" y="218"/>
                    <a:pt x="6" y="369"/>
                    <a:pt x="76" y="434"/>
                  </a:cubicBezTo>
                  <a:cubicBezTo>
                    <a:pt x="445" y="790"/>
                    <a:pt x="815" y="1152"/>
                    <a:pt x="1223" y="1461"/>
                  </a:cubicBezTo>
                  <a:cubicBezTo>
                    <a:pt x="4547" y="3980"/>
                    <a:pt x="7879" y="6488"/>
                    <a:pt x="11212" y="8995"/>
                  </a:cubicBezTo>
                  <a:cubicBezTo>
                    <a:pt x="11412" y="9147"/>
                    <a:pt x="11609" y="9339"/>
                    <a:pt x="11868" y="9339"/>
                  </a:cubicBezTo>
                  <a:cubicBezTo>
                    <a:pt x="11941" y="9339"/>
                    <a:pt x="12018" y="9324"/>
                    <a:pt x="12103" y="9288"/>
                  </a:cubicBezTo>
                  <a:cubicBezTo>
                    <a:pt x="11922" y="9060"/>
                    <a:pt x="11779" y="8782"/>
                    <a:pt x="11555" y="8612"/>
                  </a:cubicBezTo>
                  <a:cubicBezTo>
                    <a:pt x="8513" y="6301"/>
                    <a:pt x="5459" y="4004"/>
                    <a:pt x="2405" y="1706"/>
                  </a:cubicBezTo>
                  <a:cubicBezTo>
                    <a:pt x="1652" y="1139"/>
                    <a:pt x="891" y="583"/>
                    <a:pt x="105"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19"/>
            <p:cNvSpPr/>
            <p:nvPr/>
          </p:nvSpPr>
          <p:spPr>
            <a:xfrm>
              <a:off x="4738375" y="4165750"/>
              <a:ext cx="306950" cy="234400"/>
            </a:xfrm>
            <a:custGeom>
              <a:rect b="b" l="l" r="r" t="t"/>
              <a:pathLst>
                <a:path extrusionOk="0" h="9376" w="12278">
                  <a:moveTo>
                    <a:pt x="11951" y="1"/>
                  </a:moveTo>
                  <a:cubicBezTo>
                    <a:pt x="11850" y="1"/>
                    <a:pt x="11805" y="179"/>
                    <a:pt x="11732" y="232"/>
                  </a:cubicBezTo>
                  <a:cubicBezTo>
                    <a:pt x="9679" y="1734"/>
                    <a:pt x="7618" y="3226"/>
                    <a:pt x="5589" y="4761"/>
                  </a:cubicBezTo>
                  <a:cubicBezTo>
                    <a:pt x="3776" y="6133"/>
                    <a:pt x="2000" y="7552"/>
                    <a:pt x="211" y="8955"/>
                  </a:cubicBezTo>
                  <a:cubicBezTo>
                    <a:pt x="121" y="9026"/>
                    <a:pt x="69" y="9146"/>
                    <a:pt x="0" y="9242"/>
                  </a:cubicBezTo>
                  <a:cubicBezTo>
                    <a:pt x="87" y="9282"/>
                    <a:pt x="174" y="9319"/>
                    <a:pt x="304" y="9375"/>
                  </a:cubicBezTo>
                  <a:cubicBezTo>
                    <a:pt x="416" y="9305"/>
                    <a:pt x="536" y="9243"/>
                    <a:pt x="642" y="9164"/>
                  </a:cubicBezTo>
                  <a:cubicBezTo>
                    <a:pt x="2971" y="7410"/>
                    <a:pt x="5302" y="5662"/>
                    <a:pt x="7623" y="3897"/>
                  </a:cubicBezTo>
                  <a:cubicBezTo>
                    <a:pt x="9068" y="2797"/>
                    <a:pt x="10498" y="1674"/>
                    <a:pt x="11930" y="557"/>
                  </a:cubicBezTo>
                  <a:cubicBezTo>
                    <a:pt x="12079" y="440"/>
                    <a:pt x="12278" y="286"/>
                    <a:pt x="12079" y="76"/>
                  </a:cubicBezTo>
                  <a:cubicBezTo>
                    <a:pt x="12028" y="22"/>
                    <a:pt x="11986" y="1"/>
                    <a:pt x="11951"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19"/>
            <p:cNvSpPr/>
            <p:nvPr/>
          </p:nvSpPr>
          <p:spPr>
            <a:xfrm>
              <a:off x="5408450" y="3689200"/>
              <a:ext cx="312600" cy="232250"/>
            </a:xfrm>
            <a:custGeom>
              <a:rect b="b" l="l" r="r" t="t"/>
              <a:pathLst>
                <a:path extrusionOk="0" h="9290" w="12504">
                  <a:moveTo>
                    <a:pt x="12101" y="1"/>
                  </a:moveTo>
                  <a:cubicBezTo>
                    <a:pt x="11953" y="1"/>
                    <a:pt x="11836" y="30"/>
                    <a:pt x="11702" y="132"/>
                  </a:cubicBezTo>
                  <a:cubicBezTo>
                    <a:pt x="9524" y="1794"/>
                    <a:pt x="7331" y="3437"/>
                    <a:pt x="5147" y="5093"/>
                  </a:cubicBezTo>
                  <a:cubicBezTo>
                    <a:pt x="3661" y="6223"/>
                    <a:pt x="2174" y="7354"/>
                    <a:pt x="704" y="8504"/>
                  </a:cubicBezTo>
                  <a:cubicBezTo>
                    <a:pt x="481" y="8677"/>
                    <a:pt x="1" y="8871"/>
                    <a:pt x="263" y="9213"/>
                  </a:cubicBezTo>
                  <a:cubicBezTo>
                    <a:pt x="306" y="9268"/>
                    <a:pt x="348" y="9290"/>
                    <a:pt x="391" y="9290"/>
                  </a:cubicBezTo>
                  <a:cubicBezTo>
                    <a:pt x="551" y="9290"/>
                    <a:pt x="716" y="8982"/>
                    <a:pt x="890" y="8896"/>
                  </a:cubicBezTo>
                  <a:cubicBezTo>
                    <a:pt x="1196" y="8743"/>
                    <a:pt x="1446" y="8482"/>
                    <a:pt x="1725" y="8273"/>
                  </a:cubicBezTo>
                  <a:cubicBezTo>
                    <a:pt x="4919" y="5873"/>
                    <a:pt x="8118" y="3479"/>
                    <a:pt x="11309" y="1073"/>
                  </a:cubicBezTo>
                  <a:cubicBezTo>
                    <a:pt x="11685" y="790"/>
                    <a:pt x="12022" y="455"/>
                    <a:pt x="12504" y="33"/>
                  </a:cubicBezTo>
                  <a:cubicBezTo>
                    <a:pt x="12340" y="17"/>
                    <a:pt x="12212" y="1"/>
                    <a:pt x="12101"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19"/>
            <p:cNvSpPr/>
            <p:nvPr/>
          </p:nvSpPr>
          <p:spPr>
            <a:xfrm>
              <a:off x="4735400" y="3687825"/>
              <a:ext cx="310325" cy="233650"/>
            </a:xfrm>
            <a:custGeom>
              <a:rect b="b" l="l" r="r" t="t"/>
              <a:pathLst>
                <a:path extrusionOk="0" h="9346" w="12413">
                  <a:moveTo>
                    <a:pt x="370" y="0"/>
                  </a:moveTo>
                  <a:cubicBezTo>
                    <a:pt x="296" y="0"/>
                    <a:pt x="229" y="29"/>
                    <a:pt x="174" y="100"/>
                  </a:cubicBezTo>
                  <a:cubicBezTo>
                    <a:pt x="1" y="330"/>
                    <a:pt x="429" y="559"/>
                    <a:pt x="628" y="710"/>
                  </a:cubicBezTo>
                  <a:cubicBezTo>
                    <a:pt x="4394" y="3569"/>
                    <a:pt x="8174" y="6408"/>
                    <a:pt x="11952" y="9251"/>
                  </a:cubicBezTo>
                  <a:cubicBezTo>
                    <a:pt x="12004" y="9290"/>
                    <a:pt x="12085" y="9346"/>
                    <a:pt x="12130" y="9346"/>
                  </a:cubicBezTo>
                  <a:cubicBezTo>
                    <a:pt x="12137" y="9346"/>
                    <a:pt x="12143" y="9345"/>
                    <a:pt x="12147" y="9342"/>
                  </a:cubicBezTo>
                  <a:cubicBezTo>
                    <a:pt x="12212" y="9307"/>
                    <a:pt x="12243" y="9210"/>
                    <a:pt x="12412" y="8947"/>
                  </a:cubicBezTo>
                  <a:cubicBezTo>
                    <a:pt x="12244" y="8851"/>
                    <a:pt x="12042" y="8763"/>
                    <a:pt x="11872" y="8637"/>
                  </a:cubicBezTo>
                  <a:cubicBezTo>
                    <a:pt x="8233" y="5863"/>
                    <a:pt x="4600" y="3081"/>
                    <a:pt x="956" y="314"/>
                  </a:cubicBezTo>
                  <a:cubicBezTo>
                    <a:pt x="795" y="192"/>
                    <a:pt x="561" y="0"/>
                    <a:pt x="370"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19"/>
            <p:cNvSpPr/>
            <p:nvPr/>
          </p:nvSpPr>
          <p:spPr>
            <a:xfrm>
              <a:off x="5350975" y="3554775"/>
              <a:ext cx="232900" cy="302500"/>
            </a:xfrm>
            <a:custGeom>
              <a:rect b="b" l="l" r="r" t="t"/>
              <a:pathLst>
                <a:path extrusionOk="0" h="12100" w="9316">
                  <a:moveTo>
                    <a:pt x="9191" y="1"/>
                  </a:moveTo>
                  <a:cubicBezTo>
                    <a:pt x="9107" y="54"/>
                    <a:pt x="8998" y="87"/>
                    <a:pt x="8938" y="162"/>
                  </a:cubicBezTo>
                  <a:cubicBezTo>
                    <a:pt x="8074" y="1221"/>
                    <a:pt x="7189" y="2263"/>
                    <a:pt x="6367" y="3352"/>
                  </a:cubicBezTo>
                  <a:cubicBezTo>
                    <a:pt x="4442" y="5900"/>
                    <a:pt x="2546" y="8469"/>
                    <a:pt x="648" y="11035"/>
                  </a:cubicBezTo>
                  <a:cubicBezTo>
                    <a:pt x="405" y="11363"/>
                    <a:pt x="215" y="11726"/>
                    <a:pt x="1" y="12075"/>
                  </a:cubicBezTo>
                  <a:cubicBezTo>
                    <a:pt x="69" y="12092"/>
                    <a:pt x="130" y="12100"/>
                    <a:pt x="185" y="12100"/>
                  </a:cubicBezTo>
                  <a:cubicBezTo>
                    <a:pt x="647" y="12100"/>
                    <a:pt x="688" y="11540"/>
                    <a:pt x="986" y="11322"/>
                  </a:cubicBezTo>
                  <a:cubicBezTo>
                    <a:pt x="1163" y="11191"/>
                    <a:pt x="1285" y="10983"/>
                    <a:pt x="1423" y="10801"/>
                  </a:cubicBezTo>
                  <a:cubicBezTo>
                    <a:pt x="3459" y="8118"/>
                    <a:pt x="5494" y="5433"/>
                    <a:pt x="7526" y="2747"/>
                  </a:cubicBezTo>
                  <a:cubicBezTo>
                    <a:pt x="8133" y="1946"/>
                    <a:pt x="8728" y="1137"/>
                    <a:pt x="9316" y="351"/>
                  </a:cubicBezTo>
                  <a:cubicBezTo>
                    <a:pt x="9256" y="184"/>
                    <a:pt x="9222" y="94"/>
                    <a:pt x="9191"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19"/>
            <p:cNvSpPr/>
            <p:nvPr/>
          </p:nvSpPr>
          <p:spPr>
            <a:xfrm>
              <a:off x="4871875" y="3555000"/>
              <a:ext cx="234625" cy="303250"/>
            </a:xfrm>
            <a:custGeom>
              <a:rect b="b" l="l" r="r" t="t"/>
              <a:pathLst>
                <a:path extrusionOk="0" h="12130" w="9385">
                  <a:moveTo>
                    <a:pt x="72" y="0"/>
                  </a:moveTo>
                  <a:lnTo>
                    <a:pt x="72" y="0"/>
                  </a:lnTo>
                  <a:cubicBezTo>
                    <a:pt x="0" y="230"/>
                    <a:pt x="19" y="417"/>
                    <a:pt x="182" y="633"/>
                  </a:cubicBezTo>
                  <a:cubicBezTo>
                    <a:pt x="1948" y="2951"/>
                    <a:pt x="3696" y="5283"/>
                    <a:pt x="5455" y="7607"/>
                  </a:cubicBezTo>
                  <a:cubicBezTo>
                    <a:pt x="6488" y="8971"/>
                    <a:pt x="7525" y="10331"/>
                    <a:pt x="8578" y="11679"/>
                  </a:cubicBezTo>
                  <a:cubicBezTo>
                    <a:pt x="8722" y="11864"/>
                    <a:pt x="8850" y="12130"/>
                    <a:pt x="9141" y="12130"/>
                  </a:cubicBezTo>
                  <a:cubicBezTo>
                    <a:pt x="9157" y="12130"/>
                    <a:pt x="9174" y="12129"/>
                    <a:pt x="9191" y="12127"/>
                  </a:cubicBezTo>
                  <a:cubicBezTo>
                    <a:pt x="9257" y="12121"/>
                    <a:pt x="9315" y="12036"/>
                    <a:pt x="9384" y="11980"/>
                  </a:cubicBezTo>
                  <a:cubicBezTo>
                    <a:pt x="9298" y="11890"/>
                    <a:pt x="9230" y="11831"/>
                    <a:pt x="9178" y="11759"/>
                  </a:cubicBezTo>
                  <a:cubicBezTo>
                    <a:pt x="8493" y="10837"/>
                    <a:pt x="7829" y="9898"/>
                    <a:pt x="7124" y="8991"/>
                  </a:cubicBezTo>
                  <a:cubicBezTo>
                    <a:pt x="4896" y="6122"/>
                    <a:pt x="2897" y="3078"/>
                    <a:pt x="522" y="321"/>
                  </a:cubicBezTo>
                  <a:cubicBezTo>
                    <a:pt x="407" y="185"/>
                    <a:pt x="224" y="106"/>
                    <a:pt x="72"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19"/>
            <p:cNvSpPr/>
            <p:nvPr/>
          </p:nvSpPr>
          <p:spPr>
            <a:xfrm>
              <a:off x="5345775" y="4229150"/>
              <a:ext cx="237450" cy="303800"/>
            </a:xfrm>
            <a:custGeom>
              <a:rect b="b" l="l" r="r" t="t"/>
              <a:pathLst>
                <a:path extrusionOk="0" h="12152" w="9498">
                  <a:moveTo>
                    <a:pt x="395" y="0"/>
                  </a:moveTo>
                  <a:cubicBezTo>
                    <a:pt x="343" y="0"/>
                    <a:pt x="287" y="22"/>
                    <a:pt x="225" y="76"/>
                  </a:cubicBezTo>
                  <a:cubicBezTo>
                    <a:pt x="1" y="270"/>
                    <a:pt x="297" y="326"/>
                    <a:pt x="368" y="423"/>
                  </a:cubicBezTo>
                  <a:cubicBezTo>
                    <a:pt x="1870" y="2475"/>
                    <a:pt x="3363" y="4537"/>
                    <a:pt x="4898" y="6565"/>
                  </a:cubicBezTo>
                  <a:cubicBezTo>
                    <a:pt x="6269" y="8378"/>
                    <a:pt x="7688" y="10156"/>
                    <a:pt x="9093" y="11943"/>
                  </a:cubicBezTo>
                  <a:cubicBezTo>
                    <a:pt x="9170" y="12040"/>
                    <a:pt x="9316" y="12083"/>
                    <a:pt x="9429" y="12151"/>
                  </a:cubicBezTo>
                  <a:cubicBezTo>
                    <a:pt x="9446" y="12068"/>
                    <a:pt x="9466" y="11985"/>
                    <a:pt x="9498" y="11836"/>
                  </a:cubicBezTo>
                  <a:cubicBezTo>
                    <a:pt x="9450" y="11757"/>
                    <a:pt x="9394" y="11633"/>
                    <a:pt x="9315" y="11526"/>
                  </a:cubicBezTo>
                  <a:cubicBezTo>
                    <a:pt x="7560" y="9198"/>
                    <a:pt x="5812" y="6866"/>
                    <a:pt x="4048" y="4546"/>
                  </a:cubicBezTo>
                  <a:cubicBezTo>
                    <a:pt x="2947" y="3100"/>
                    <a:pt x="1824" y="1670"/>
                    <a:pt x="706" y="239"/>
                  </a:cubicBezTo>
                  <a:cubicBezTo>
                    <a:pt x="624" y="134"/>
                    <a:pt x="524" y="0"/>
                    <a:pt x="395"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19"/>
            <p:cNvSpPr/>
            <p:nvPr/>
          </p:nvSpPr>
          <p:spPr>
            <a:xfrm>
              <a:off x="4649925" y="4037650"/>
              <a:ext cx="359850" cy="12750"/>
            </a:xfrm>
            <a:custGeom>
              <a:rect b="b" l="l" r="r" t="t"/>
              <a:pathLst>
                <a:path extrusionOk="0" h="510" w="14394">
                  <a:moveTo>
                    <a:pt x="14198" y="1"/>
                  </a:moveTo>
                  <a:cubicBezTo>
                    <a:pt x="14097" y="1"/>
                    <a:pt x="13977" y="48"/>
                    <a:pt x="13896" y="48"/>
                  </a:cubicBezTo>
                  <a:cubicBezTo>
                    <a:pt x="13895" y="48"/>
                    <a:pt x="13895" y="48"/>
                    <a:pt x="13895" y="48"/>
                  </a:cubicBezTo>
                  <a:cubicBezTo>
                    <a:pt x="12552" y="39"/>
                    <a:pt x="11209" y="37"/>
                    <a:pt x="9867" y="37"/>
                  </a:cubicBezTo>
                  <a:cubicBezTo>
                    <a:pt x="8972" y="37"/>
                    <a:pt x="8077" y="38"/>
                    <a:pt x="7182" y="38"/>
                  </a:cubicBezTo>
                  <a:cubicBezTo>
                    <a:pt x="6302" y="38"/>
                    <a:pt x="5421" y="38"/>
                    <a:pt x="4541" y="38"/>
                  </a:cubicBezTo>
                  <a:cubicBezTo>
                    <a:pt x="3220" y="38"/>
                    <a:pt x="1899" y="38"/>
                    <a:pt x="578" y="42"/>
                  </a:cubicBezTo>
                  <a:cubicBezTo>
                    <a:pt x="577" y="42"/>
                    <a:pt x="576" y="42"/>
                    <a:pt x="575" y="42"/>
                  </a:cubicBezTo>
                  <a:cubicBezTo>
                    <a:pt x="488" y="42"/>
                    <a:pt x="377" y="23"/>
                    <a:pt x="276" y="23"/>
                  </a:cubicBezTo>
                  <a:cubicBezTo>
                    <a:pt x="134" y="23"/>
                    <a:pt x="13" y="61"/>
                    <a:pt x="7" y="244"/>
                  </a:cubicBezTo>
                  <a:cubicBezTo>
                    <a:pt x="1" y="442"/>
                    <a:pt x="127" y="482"/>
                    <a:pt x="274" y="482"/>
                  </a:cubicBezTo>
                  <a:cubicBezTo>
                    <a:pt x="370" y="482"/>
                    <a:pt x="476" y="465"/>
                    <a:pt x="558" y="465"/>
                  </a:cubicBezTo>
                  <a:cubicBezTo>
                    <a:pt x="2437" y="467"/>
                    <a:pt x="4317" y="468"/>
                    <a:pt x="6196" y="468"/>
                  </a:cubicBezTo>
                  <a:cubicBezTo>
                    <a:pt x="8756" y="468"/>
                    <a:pt x="11316" y="465"/>
                    <a:pt x="13875" y="458"/>
                  </a:cubicBezTo>
                  <a:cubicBezTo>
                    <a:pt x="13876" y="458"/>
                    <a:pt x="13877" y="458"/>
                    <a:pt x="13877" y="458"/>
                  </a:cubicBezTo>
                  <a:cubicBezTo>
                    <a:pt x="13962" y="458"/>
                    <a:pt x="14090" y="509"/>
                    <a:pt x="14197" y="509"/>
                  </a:cubicBezTo>
                  <a:cubicBezTo>
                    <a:pt x="14306" y="509"/>
                    <a:pt x="14393" y="456"/>
                    <a:pt x="14386" y="237"/>
                  </a:cubicBezTo>
                  <a:cubicBezTo>
                    <a:pt x="14380" y="48"/>
                    <a:pt x="14298" y="1"/>
                    <a:pt x="14198"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19"/>
            <p:cNvSpPr/>
            <p:nvPr/>
          </p:nvSpPr>
          <p:spPr>
            <a:xfrm>
              <a:off x="5217350" y="4261950"/>
              <a:ext cx="20175" cy="359550"/>
            </a:xfrm>
            <a:custGeom>
              <a:rect b="b" l="l" r="r" t="t"/>
              <a:pathLst>
                <a:path extrusionOk="0" h="14382" w="807">
                  <a:moveTo>
                    <a:pt x="404" y="1"/>
                  </a:moveTo>
                  <a:cubicBezTo>
                    <a:pt x="0" y="1"/>
                    <a:pt x="206" y="346"/>
                    <a:pt x="206" y="513"/>
                  </a:cubicBezTo>
                  <a:cubicBezTo>
                    <a:pt x="192" y="4952"/>
                    <a:pt x="193" y="9391"/>
                    <a:pt x="198" y="13830"/>
                  </a:cubicBezTo>
                  <a:cubicBezTo>
                    <a:pt x="198" y="14035"/>
                    <a:pt x="92" y="14381"/>
                    <a:pt x="405" y="14381"/>
                  </a:cubicBezTo>
                  <a:cubicBezTo>
                    <a:pt x="409" y="14381"/>
                    <a:pt x="414" y="14381"/>
                    <a:pt x="419" y="14381"/>
                  </a:cubicBezTo>
                  <a:cubicBezTo>
                    <a:pt x="733" y="14371"/>
                    <a:pt x="621" y="14020"/>
                    <a:pt x="621" y="13809"/>
                  </a:cubicBezTo>
                  <a:cubicBezTo>
                    <a:pt x="628" y="11609"/>
                    <a:pt x="625" y="9407"/>
                    <a:pt x="625" y="7205"/>
                  </a:cubicBezTo>
                  <a:cubicBezTo>
                    <a:pt x="625" y="4967"/>
                    <a:pt x="630" y="2731"/>
                    <a:pt x="616" y="492"/>
                  </a:cubicBezTo>
                  <a:cubicBezTo>
                    <a:pt x="615" y="331"/>
                    <a:pt x="806" y="12"/>
                    <a:pt x="427" y="1"/>
                  </a:cubicBezTo>
                  <a:cubicBezTo>
                    <a:pt x="419" y="1"/>
                    <a:pt x="411" y="1"/>
                    <a:pt x="404"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19"/>
            <p:cNvSpPr/>
            <p:nvPr/>
          </p:nvSpPr>
          <p:spPr>
            <a:xfrm>
              <a:off x="5218425" y="3466350"/>
              <a:ext cx="18025" cy="359800"/>
            </a:xfrm>
            <a:custGeom>
              <a:rect b="b" l="l" r="r" t="t"/>
              <a:pathLst>
                <a:path extrusionOk="0" h="14392" w="721">
                  <a:moveTo>
                    <a:pt x="377" y="1"/>
                  </a:moveTo>
                  <a:cubicBezTo>
                    <a:pt x="368" y="1"/>
                    <a:pt x="359" y="1"/>
                    <a:pt x="350" y="2"/>
                  </a:cubicBezTo>
                  <a:cubicBezTo>
                    <a:pt x="67" y="19"/>
                    <a:pt x="154" y="331"/>
                    <a:pt x="154" y="531"/>
                  </a:cubicBezTo>
                  <a:cubicBezTo>
                    <a:pt x="150" y="2751"/>
                    <a:pt x="152" y="4970"/>
                    <a:pt x="152" y="7190"/>
                  </a:cubicBezTo>
                  <a:cubicBezTo>
                    <a:pt x="152" y="9445"/>
                    <a:pt x="148" y="11699"/>
                    <a:pt x="159" y="13954"/>
                  </a:cubicBezTo>
                  <a:cubicBezTo>
                    <a:pt x="161" y="14105"/>
                    <a:pt x="1" y="14380"/>
                    <a:pt x="359" y="14391"/>
                  </a:cubicBezTo>
                  <a:cubicBezTo>
                    <a:pt x="367" y="14391"/>
                    <a:pt x="374" y="14391"/>
                    <a:pt x="380" y="14391"/>
                  </a:cubicBezTo>
                  <a:cubicBezTo>
                    <a:pt x="720" y="14391"/>
                    <a:pt x="577" y="14120"/>
                    <a:pt x="577" y="13971"/>
                  </a:cubicBezTo>
                  <a:cubicBezTo>
                    <a:pt x="585" y="9478"/>
                    <a:pt x="583" y="4986"/>
                    <a:pt x="581" y="494"/>
                  </a:cubicBezTo>
                  <a:cubicBezTo>
                    <a:pt x="581" y="301"/>
                    <a:pt x="651" y="1"/>
                    <a:pt x="377"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19"/>
            <p:cNvSpPr/>
            <p:nvPr/>
          </p:nvSpPr>
          <p:spPr>
            <a:xfrm>
              <a:off x="5445200" y="4038025"/>
              <a:ext cx="360325" cy="12025"/>
            </a:xfrm>
            <a:custGeom>
              <a:rect b="b" l="l" r="r" t="t"/>
              <a:pathLst>
                <a:path extrusionOk="0" h="481" w="14413">
                  <a:moveTo>
                    <a:pt x="185" y="0"/>
                  </a:moveTo>
                  <a:cubicBezTo>
                    <a:pt x="84" y="0"/>
                    <a:pt x="1" y="45"/>
                    <a:pt x="9" y="249"/>
                  </a:cubicBezTo>
                  <a:cubicBezTo>
                    <a:pt x="17" y="436"/>
                    <a:pt x="96" y="481"/>
                    <a:pt x="191" y="481"/>
                  </a:cubicBezTo>
                  <a:cubicBezTo>
                    <a:pt x="276" y="481"/>
                    <a:pt x="374" y="445"/>
                    <a:pt x="445" y="445"/>
                  </a:cubicBezTo>
                  <a:cubicBezTo>
                    <a:pt x="446" y="445"/>
                    <a:pt x="446" y="445"/>
                    <a:pt x="447" y="445"/>
                  </a:cubicBezTo>
                  <a:cubicBezTo>
                    <a:pt x="1895" y="453"/>
                    <a:pt x="3343" y="454"/>
                    <a:pt x="4790" y="454"/>
                  </a:cubicBezTo>
                  <a:cubicBezTo>
                    <a:pt x="5580" y="454"/>
                    <a:pt x="6369" y="454"/>
                    <a:pt x="7159" y="454"/>
                  </a:cubicBezTo>
                  <a:cubicBezTo>
                    <a:pt x="8054" y="454"/>
                    <a:pt x="8949" y="454"/>
                    <a:pt x="9844" y="454"/>
                  </a:cubicBezTo>
                  <a:cubicBezTo>
                    <a:pt x="11187" y="454"/>
                    <a:pt x="12529" y="453"/>
                    <a:pt x="13873" y="452"/>
                  </a:cubicBezTo>
                  <a:cubicBezTo>
                    <a:pt x="13874" y="452"/>
                    <a:pt x="13875" y="452"/>
                    <a:pt x="13876" y="452"/>
                  </a:cubicBezTo>
                  <a:cubicBezTo>
                    <a:pt x="13951" y="452"/>
                    <a:pt x="14042" y="464"/>
                    <a:pt x="14126" y="464"/>
                  </a:cubicBezTo>
                  <a:cubicBezTo>
                    <a:pt x="14266" y="464"/>
                    <a:pt x="14390" y="431"/>
                    <a:pt x="14400" y="255"/>
                  </a:cubicBezTo>
                  <a:cubicBezTo>
                    <a:pt x="14413" y="52"/>
                    <a:pt x="14276" y="18"/>
                    <a:pt x="14125" y="18"/>
                  </a:cubicBezTo>
                  <a:cubicBezTo>
                    <a:pt x="14050" y="18"/>
                    <a:pt x="13971" y="26"/>
                    <a:pt x="13906" y="26"/>
                  </a:cubicBezTo>
                  <a:cubicBezTo>
                    <a:pt x="11891" y="25"/>
                    <a:pt x="9876" y="24"/>
                    <a:pt x="7862" y="24"/>
                  </a:cubicBezTo>
                  <a:cubicBezTo>
                    <a:pt x="5384" y="24"/>
                    <a:pt x="2906" y="25"/>
                    <a:pt x="427" y="29"/>
                  </a:cubicBezTo>
                  <a:cubicBezTo>
                    <a:pt x="359" y="29"/>
                    <a:pt x="266" y="0"/>
                    <a:pt x="185"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19"/>
            <p:cNvSpPr/>
            <p:nvPr/>
          </p:nvSpPr>
          <p:spPr>
            <a:xfrm>
              <a:off x="5374675" y="3657275"/>
              <a:ext cx="243075" cy="236150"/>
            </a:xfrm>
            <a:custGeom>
              <a:rect b="b" l="l" r="r" t="t"/>
              <a:pathLst>
                <a:path extrusionOk="0" h="9446" w="9723">
                  <a:moveTo>
                    <a:pt x="9487" y="1"/>
                  </a:moveTo>
                  <a:cubicBezTo>
                    <a:pt x="9477" y="1"/>
                    <a:pt x="9468" y="2"/>
                    <a:pt x="9459" y="6"/>
                  </a:cubicBezTo>
                  <a:cubicBezTo>
                    <a:pt x="9261" y="89"/>
                    <a:pt x="9042" y="177"/>
                    <a:pt x="8895" y="325"/>
                  </a:cubicBezTo>
                  <a:cubicBezTo>
                    <a:pt x="6047" y="3195"/>
                    <a:pt x="3206" y="6074"/>
                    <a:pt x="368" y="8955"/>
                  </a:cubicBezTo>
                  <a:cubicBezTo>
                    <a:pt x="266" y="9058"/>
                    <a:pt x="0" y="9148"/>
                    <a:pt x="233" y="9370"/>
                  </a:cubicBezTo>
                  <a:cubicBezTo>
                    <a:pt x="290" y="9424"/>
                    <a:pt x="337" y="9445"/>
                    <a:pt x="377" y="9445"/>
                  </a:cubicBezTo>
                  <a:cubicBezTo>
                    <a:pt x="482" y="9445"/>
                    <a:pt x="542" y="9303"/>
                    <a:pt x="610" y="9236"/>
                  </a:cubicBezTo>
                  <a:cubicBezTo>
                    <a:pt x="3504" y="6385"/>
                    <a:pt x="6394" y="3531"/>
                    <a:pt x="9281" y="673"/>
                  </a:cubicBezTo>
                  <a:cubicBezTo>
                    <a:pt x="9413" y="543"/>
                    <a:pt x="9511" y="374"/>
                    <a:pt x="9722" y="93"/>
                  </a:cubicBezTo>
                  <a:cubicBezTo>
                    <a:pt x="9642" y="65"/>
                    <a:pt x="9552" y="1"/>
                    <a:pt x="9487"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19"/>
            <p:cNvSpPr/>
            <p:nvPr/>
          </p:nvSpPr>
          <p:spPr>
            <a:xfrm>
              <a:off x="4839825" y="3656200"/>
              <a:ext cx="240150" cy="237175"/>
            </a:xfrm>
            <a:custGeom>
              <a:rect b="b" l="l" r="r" t="t"/>
              <a:pathLst>
                <a:path extrusionOk="0" h="9487" w="9606">
                  <a:moveTo>
                    <a:pt x="253" y="0"/>
                  </a:moveTo>
                  <a:cubicBezTo>
                    <a:pt x="188" y="50"/>
                    <a:pt x="79" y="90"/>
                    <a:pt x="64" y="153"/>
                  </a:cubicBezTo>
                  <a:cubicBezTo>
                    <a:pt x="1" y="409"/>
                    <a:pt x="187" y="562"/>
                    <a:pt x="345" y="718"/>
                  </a:cubicBezTo>
                  <a:cubicBezTo>
                    <a:pt x="3234" y="3574"/>
                    <a:pt x="6125" y="6428"/>
                    <a:pt x="9018" y="9279"/>
                  </a:cubicBezTo>
                  <a:cubicBezTo>
                    <a:pt x="9086" y="9347"/>
                    <a:pt x="9143" y="9487"/>
                    <a:pt x="9250" y="9487"/>
                  </a:cubicBezTo>
                  <a:cubicBezTo>
                    <a:pt x="9290" y="9487"/>
                    <a:pt x="9337" y="9467"/>
                    <a:pt x="9395" y="9415"/>
                  </a:cubicBezTo>
                  <a:cubicBezTo>
                    <a:pt x="9605" y="9229"/>
                    <a:pt x="9400" y="9136"/>
                    <a:pt x="9301" y="9036"/>
                  </a:cubicBezTo>
                  <a:cubicBezTo>
                    <a:pt x="6436" y="6131"/>
                    <a:pt x="3569" y="3229"/>
                    <a:pt x="698" y="329"/>
                  </a:cubicBezTo>
                  <a:cubicBezTo>
                    <a:pt x="579" y="208"/>
                    <a:pt x="420" y="123"/>
                    <a:pt x="253"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19"/>
            <p:cNvSpPr/>
            <p:nvPr/>
          </p:nvSpPr>
          <p:spPr>
            <a:xfrm>
              <a:off x="4836925" y="4194775"/>
              <a:ext cx="240900" cy="236175"/>
            </a:xfrm>
            <a:custGeom>
              <a:rect b="b" l="l" r="r" t="t"/>
              <a:pathLst>
                <a:path extrusionOk="0" h="9447" w="9636">
                  <a:moveTo>
                    <a:pt x="9362" y="0"/>
                  </a:moveTo>
                  <a:cubicBezTo>
                    <a:pt x="9230" y="0"/>
                    <a:pt x="9175" y="159"/>
                    <a:pt x="9096" y="237"/>
                  </a:cubicBezTo>
                  <a:cubicBezTo>
                    <a:pt x="6239" y="3050"/>
                    <a:pt x="3387" y="5867"/>
                    <a:pt x="538" y="8685"/>
                  </a:cubicBezTo>
                  <a:cubicBezTo>
                    <a:pt x="351" y="8869"/>
                    <a:pt x="0" y="9103"/>
                    <a:pt x="230" y="9349"/>
                  </a:cubicBezTo>
                  <a:cubicBezTo>
                    <a:pt x="294" y="9418"/>
                    <a:pt x="357" y="9446"/>
                    <a:pt x="419" y="9446"/>
                  </a:cubicBezTo>
                  <a:cubicBezTo>
                    <a:pt x="598" y="9446"/>
                    <a:pt x="760" y="9208"/>
                    <a:pt x="891" y="9074"/>
                  </a:cubicBezTo>
                  <a:cubicBezTo>
                    <a:pt x="3726" y="6213"/>
                    <a:pt x="6554" y="3347"/>
                    <a:pt x="9381" y="481"/>
                  </a:cubicBezTo>
                  <a:cubicBezTo>
                    <a:pt x="9465" y="396"/>
                    <a:pt x="9544" y="304"/>
                    <a:pt x="9636" y="205"/>
                  </a:cubicBezTo>
                  <a:cubicBezTo>
                    <a:pt x="9565" y="129"/>
                    <a:pt x="9527" y="60"/>
                    <a:pt x="9470" y="30"/>
                  </a:cubicBezTo>
                  <a:cubicBezTo>
                    <a:pt x="9428" y="9"/>
                    <a:pt x="9393" y="0"/>
                    <a:pt x="9362"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19"/>
            <p:cNvSpPr/>
            <p:nvPr/>
          </p:nvSpPr>
          <p:spPr>
            <a:xfrm>
              <a:off x="5374825" y="4194425"/>
              <a:ext cx="240675" cy="235650"/>
            </a:xfrm>
            <a:custGeom>
              <a:rect b="b" l="l" r="r" t="t"/>
              <a:pathLst>
                <a:path extrusionOk="0" h="9426" w="9627">
                  <a:moveTo>
                    <a:pt x="368" y="1"/>
                  </a:moveTo>
                  <a:cubicBezTo>
                    <a:pt x="322" y="1"/>
                    <a:pt x="270" y="28"/>
                    <a:pt x="208" y="98"/>
                  </a:cubicBezTo>
                  <a:cubicBezTo>
                    <a:pt x="1" y="332"/>
                    <a:pt x="282" y="410"/>
                    <a:pt x="382" y="510"/>
                  </a:cubicBezTo>
                  <a:cubicBezTo>
                    <a:pt x="2112" y="2254"/>
                    <a:pt x="3856" y="3981"/>
                    <a:pt x="5585" y="5727"/>
                  </a:cubicBezTo>
                  <a:cubicBezTo>
                    <a:pt x="6716" y="6870"/>
                    <a:pt x="7817" y="8039"/>
                    <a:pt x="8947" y="9181"/>
                  </a:cubicBezTo>
                  <a:cubicBezTo>
                    <a:pt x="9075" y="9312"/>
                    <a:pt x="9292" y="9361"/>
                    <a:pt x="9476" y="9425"/>
                  </a:cubicBezTo>
                  <a:cubicBezTo>
                    <a:pt x="9477" y="9426"/>
                    <a:pt x="9478" y="9426"/>
                    <a:pt x="9479" y="9426"/>
                  </a:cubicBezTo>
                  <a:cubicBezTo>
                    <a:pt x="9505" y="9426"/>
                    <a:pt x="9574" y="9302"/>
                    <a:pt x="9627" y="9234"/>
                  </a:cubicBezTo>
                  <a:cubicBezTo>
                    <a:pt x="9492" y="9058"/>
                    <a:pt x="9391" y="8889"/>
                    <a:pt x="9256" y="8754"/>
                  </a:cubicBezTo>
                  <a:cubicBezTo>
                    <a:pt x="6380" y="5910"/>
                    <a:pt x="3503" y="3068"/>
                    <a:pt x="621" y="230"/>
                  </a:cubicBezTo>
                  <a:cubicBezTo>
                    <a:pt x="547" y="158"/>
                    <a:pt x="477" y="1"/>
                    <a:pt x="368"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7" name="Google Shape;327;p19"/>
          <p:cNvGrpSpPr/>
          <p:nvPr/>
        </p:nvGrpSpPr>
        <p:grpSpPr>
          <a:xfrm>
            <a:off x="8465399" y="4508983"/>
            <a:ext cx="635328" cy="634511"/>
            <a:chOff x="4624275" y="3441875"/>
            <a:chExt cx="1206700" cy="1205150"/>
          </a:xfrm>
        </p:grpSpPr>
        <p:sp>
          <p:nvSpPr>
            <p:cNvPr id="328" name="Google Shape;328;p19"/>
            <p:cNvSpPr/>
            <p:nvPr/>
          </p:nvSpPr>
          <p:spPr>
            <a:xfrm>
              <a:off x="5259875" y="4259075"/>
              <a:ext cx="88800" cy="387025"/>
            </a:xfrm>
            <a:custGeom>
              <a:rect b="b" l="l" r="r" t="t"/>
              <a:pathLst>
                <a:path extrusionOk="0" h="15481" w="3552">
                  <a:moveTo>
                    <a:pt x="356" y="0"/>
                  </a:moveTo>
                  <a:cubicBezTo>
                    <a:pt x="328" y="0"/>
                    <a:pt x="295" y="4"/>
                    <a:pt x="257" y="12"/>
                  </a:cubicBezTo>
                  <a:cubicBezTo>
                    <a:pt x="249" y="16"/>
                    <a:pt x="239" y="18"/>
                    <a:pt x="228" y="18"/>
                  </a:cubicBezTo>
                  <a:cubicBezTo>
                    <a:pt x="192" y="18"/>
                    <a:pt x="144" y="2"/>
                    <a:pt x="102" y="2"/>
                  </a:cubicBezTo>
                  <a:cubicBezTo>
                    <a:pt x="44" y="2"/>
                    <a:pt x="0" y="33"/>
                    <a:pt x="29" y="184"/>
                  </a:cubicBezTo>
                  <a:cubicBezTo>
                    <a:pt x="470" y="2522"/>
                    <a:pt x="866" y="4871"/>
                    <a:pt x="1349" y="7200"/>
                  </a:cubicBezTo>
                  <a:cubicBezTo>
                    <a:pt x="1900" y="9862"/>
                    <a:pt x="2528" y="12506"/>
                    <a:pt x="3114" y="15160"/>
                  </a:cubicBezTo>
                  <a:cubicBezTo>
                    <a:pt x="3147" y="15311"/>
                    <a:pt x="3173" y="15480"/>
                    <a:pt x="3311" y="15480"/>
                  </a:cubicBezTo>
                  <a:cubicBezTo>
                    <a:pt x="3330" y="15480"/>
                    <a:pt x="3350" y="15478"/>
                    <a:pt x="3372" y="15471"/>
                  </a:cubicBezTo>
                  <a:cubicBezTo>
                    <a:pt x="3552" y="15422"/>
                    <a:pt x="3547" y="15259"/>
                    <a:pt x="3492" y="15042"/>
                  </a:cubicBezTo>
                  <a:cubicBezTo>
                    <a:pt x="3231" y="14000"/>
                    <a:pt x="3006" y="12950"/>
                    <a:pt x="2798" y="11896"/>
                  </a:cubicBezTo>
                  <a:cubicBezTo>
                    <a:pt x="2039" y="8026"/>
                    <a:pt x="1288" y="4154"/>
                    <a:pt x="545" y="281"/>
                  </a:cubicBezTo>
                  <a:cubicBezTo>
                    <a:pt x="516" y="128"/>
                    <a:pt x="519" y="0"/>
                    <a:pt x="356"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19"/>
            <p:cNvSpPr/>
            <p:nvPr/>
          </p:nvSpPr>
          <p:spPr>
            <a:xfrm>
              <a:off x="4624450" y="4077075"/>
              <a:ext cx="388575" cy="87325"/>
            </a:xfrm>
            <a:custGeom>
              <a:rect b="b" l="l" r="r" t="t"/>
              <a:pathLst>
                <a:path extrusionOk="0" h="3493" w="15543">
                  <a:moveTo>
                    <a:pt x="15415" y="1"/>
                  </a:moveTo>
                  <a:cubicBezTo>
                    <a:pt x="15386" y="1"/>
                    <a:pt x="15347" y="5"/>
                    <a:pt x="15297" y="15"/>
                  </a:cubicBezTo>
                  <a:cubicBezTo>
                    <a:pt x="13371" y="395"/>
                    <a:pt x="11440" y="764"/>
                    <a:pt x="9503" y="1086"/>
                  </a:cubicBezTo>
                  <a:cubicBezTo>
                    <a:pt x="6422" y="1596"/>
                    <a:pt x="3399" y="2368"/>
                    <a:pt x="365" y="3082"/>
                  </a:cubicBezTo>
                  <a:cubicBezTo>
                    <a:pt x="196" y="3122"/>
                    <a:pt x="0" y="3147"/>
                    <a:pt x="49" y="3337"/>
                  </a:cubicBezTo>
                  <a:cubicBezTo>
                    <a:pt x="78" y="3453"/>
                    <a:pt x="157" y="3493"/>
                    <a:pt x="267" y="3493"/>
                  </a:cubicBezTo>
                  <a:cubicBezTo>
                    <a:pt x="328" y="3493"/>
                    <a:pt x="399" y="3480"/>
                    <a:pt x="476" y="3462"/>
                  </a:cubicBezTo>
                  <a:cubicBezTo>
                    <a:pt x="2029" y="3100"/>
                    <a:pt x="3587" y="2752"/>
                    <a:pt x="5152" y="2446"/>
                  </a:cubicBezTo>
                  <a:cubicBezTo>
                    <a:pt x="8526" y="1786"/>
                    <a:pt x="11907" y="1145"/>
                    <a:pt x="15288" y="516"/>
                  </a:cubicBezTo>
                  <a:cubicBezTo>
                    <a:pt x="15528" y="471"/>
                    <a:pt x="15530" y="375"/>
                    <a:pt x="15509" y="107"/>
                  </a:cubicBezTo>
                  <a:cubicBezTo>
                    <a:pt x="15505" y="80"/>
                    <a:pt x="15543" y="1"/>
                    <a:pt x="15415"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19"/>
            <p:cNvSpPr/>
            <p:nvPr/>
          </p:nvSpPr>
          <p:spPr>
            <a:xfrm>
              <a:off x="5442250" y="4077325"/>
              <a:ext cx="388375" cy="87400"/>
            </a:xfrm>
            <a:custGeom>
              <a:rect b="b" l="l" r="r" t="t"/>
              <a:pathLst>
                <a:path extrusionOk="0" h="3496" w="15535">
                  <a:moveTo>
                    <a:pt x="138" y="0"/>
                  </a:moveTo>
                  <a:cubicBezTo>
                    <a:pt x="27" y="0"/>
                    <a:pt x="25" y="72"/>
                    <a:pt x="19" y="143"/>
                  </a:cubicBezTo>
                  <a:cubicBezTo>
                    <a:pt x="0" y="357"/>
                    <a:pt x="25" y="448"/>
                    <a:pt x="304" y="511"/>
                  </a:cubicBezTo>
                  <a:cubicBezTo>
                    <a:pt x="5228" y="1630"/>
                    <a:pt x="10257" y="2231"/>
                    <a:pt x="15152" y="3491"/>
                  </a:cubicBezTo>
                  <a:cubicBezTo>
                    <a:pt x="15162" y="3494"/>
                    <a:pt x="15173" y="3495"/>
                    <a:pt x="15185" y="3495"/>
                  </a:cubicBezTo>
                  <a:cubicBezTo>
                    <a:pt x="15291" y="3495"/>
                    <a:pt x="15465" y="3400"/>
                    <a:pt x="15488" y="3323"/>
                  </a:cubicBezTo>
                  <a:cubicBezTo>
                    <a:pt x="15535" y="3168"/>
                    <a:pt x="15383" y="3108"/>
                    <a:pt x="15227" y="3074"/>
                  </a:cubicBezTo>
                  <a:cubicBezTo>
                    <a:pt x="12726" y="2515"/>
                    <a:pt x="10236" y="1906"/>
                    <a:pt x="7725" y="1398"/>
                  </a:cubicBezTo>
                  <a:cubicBezTo>
                    <a:pt x="5222" y="892"/>
                    <a:pt x="2700" y="485"/>
                    <a:pt x="452" y="83"/>
                  </a:cubicBezTo>
                  <a:cubicBezTo>
                    <a:pt x="299" y="23"/>
                    <a:pt x="201" y="0"/>
                    <a:pt x="138"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19"/>
            <p:cNvSpPr/>
            <p:nvPr/>
          </p:nvSpPr>
          <p:spPr>
            <a:xfrm>
              <a:off x="4624275" y="3923225"/>
              <a:ext cx="388875" cy="88325"/>
            </a:xfrm>
            <a:custGeom>
              <a:rect b="b" l="l" r="r" t="t"/>
              <a:pathLst>
                <a:path extrusionOk="0" h="3533" w="15555">
                  <a:moveTo>
                    <a:pt x="367" y="0"/>
                  </a:moveTo>
                  <a:cubicBezTo>
                    <a:pt x="260" y="0"/>
                    <a:pt x="91" y="86"/>
                    <a:pt x="62" y="164"/>
                  </a:cubicBezTo>
                  <a:cubicBezTo>
                    <a:pt x="1" y="325"/>
                    <a:pt x="157" y="381"/>
                    <a:pt x="309" y="422"/>
                  </a:cubicBezTo>
                  <a:cubicBezTo>
                    <a:pt x="5250" y="1704"/>
                    <a:pt x="10278" y="2555"/>
                    <a:pt x="15256" y="3444"/>
                  </a:cubicBezTo>
                  <a:cubicBezTo>
                    <a:pt x="15333" y="3503"/>
                    <a:pt x="15391" y="3532"/>
                    <a:pt x="15434" y="3532"/>
                  </a:cubicBezTo>
                  <a:cubicBezTo>
                    <a:pt x="15493" y="3532"/>
                    <a:pt x="15522" y="3476"/>
                    <a:pt x="15524" y="3367"/>
                  </a:cubicBezTo>
                  <a:cubicBezTo>
                    <a:pt x="15530" y="3173"/>
                    <a:pt x="15554" y="3050"/>
                    <a:pt x="15255" y="2983"/>
                  </a:cubicBezTo>
                  <a:cubicBezTo>
                    <a:pt x="10329" y="1871"/>
                    <a:pt x="5301" y="1265"/>
                    <a:pt x="404" y="4"/>
                  </a:cubicBezTo>
                  <a:cubicBezTo>
                    <a:pt x="393" y="2"/>
                    <a:pt x="380" y="0"/>
                    <a:pt x="367"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19"/>
            <p:cNvSpPr/>
            <p:nvPr/>
          </p:nvSpPr>
          <p:spPr>
            <a:xfrm>
              <a:off x="5441150" y="3923700"/>
              <a:ext cx="389825" cy="88075"/>
            </a:xfrm>
            <a:custGeom>
              <a:rect b="b" l="l" r="r" t="t"/>
              <a:pathLst>
                <a:path extrusionOk="0" h="3523" w="15593">
                  <a:moveTo>
                    <a:pt x="15284" y="0"/>
                  </a:moveTo>
                  <a:cubicBezTo>
                    <a:pt x="15234" y="0"/>
                    <a:pt x="15178" y="9"/>
                    <a:pt x="15111" y="24"/>
                  </a:cubicBezTo>
                  <a:cubicBezTo>
                    <a:pt x="12752" y="526"/>
                    <a:pt x="10388" y="1005"/>
                    <a:pt x="8022" y="1475"/>
                  </a:cubicBezTo>
                  <a:cubicBezTo>
                    <a:pt x="5449" y="1986"/>
                    <a:pt x="2875" y="2490"/>
                    <a:pt x="296" y="2970"/>
                  </a:cubicBezTo>
                  <a:cubicBezTo>
                    <a:pt x="1" y="3025"/>
                    <a:pt x="62" y="3175"/>
                    <a:pt x="67" y="3334"/>
                  </a:cubicBezTo>
                  <a:cubicBezTo>
                    <a:pt x="71" y="3478"/>
                    <a:pt x="104" y="3522"/>
                    <a:pt x="149" y="3522"/>
                  </a:cubicBezTo>
                  <a:cubicBezTo>
                    <a:pt x="216" y="3522"/>
                    <a:pt x="309" y="3428"/>
                    <a:pt x="378" y="3416"/>
                  </a:cubicBezTo>
                  <a:cubicBezTo>
                    <a:pt x="5052" y="2547"/>
                    <a:pt x="9757" y="1839"/>
                    <a:pt x="14358" y="613"/>
                  </a:cubicBezTo>
                  <a:cubicBezTo>
                    <a:pt x="14763" y="506"/>
                    <a:pt x="15167" y="391"/>
                    <a:pt x="15592" y="274"/>
                  </a:cubicBezTo>
                  <a:cubicBezTo>
                    <a:pt x="15499" y="67"/>
                    <a:pt x="15418" y="0"/>
                    <a:pt x="15284"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19"/>
            <p:cNvSpPr/>
            <p:nvPr/>
          </p:nvSpPr>
          <p:spPr>
            <a:xfrm>
              <a:off x="5106725" y="4258975"/>
              <a:ext cx="93325" cy="388050"/>
            </a:xfrm>
            <a:custGeom>
              <a:rect b="b" l="l" r="r" t="t"/>
              <a:pathLst>
                <a:path extrusionOk="0" h="15522" w="3733">
                  <a:moveTo>
                    <a:pt x="3249" y="0"/>
                  </a:moveTo>
                  <a:cubicBezTo>
                    <a:pt x="3120" y="0"/>
                    <a:pt x="3033" y="44"/>
                    <a:pt x="2990" y="280"/>
                  </a:cubicBezTo>
                  <a:cubicBezTo>
                    <a:pt x="2478" y="3063"/>
                    <a:pt x="1940" y="5842"/>
                    <a:pt x="1389" y="8618"/>
                  </a:cubicBezTo>
                  <a:cubicBezTo>
                    <a:pt x="964" y="10762"/>
                    <a:pt x="521" y="12903"/>
                    <a:pt x="53" y="15040"/>
                  </a:cubicBezTo>
                  <a:cubicBezTo>
                    <a:pt x="0" y="15283"/>
                    <a:pt x="2" y="15393"/>
                    <a:pt x="251" y="15522"/>
                  </a:cubicBezTo>
                  <a:cubicBezTo>
                    <a:pt x="310" y="15422"/>
                    <a:pt x="392" y="15330"/>
                    <a:pt x="420" y="15223"/>
                  </a:cubicBezTo>
                  <a:cubicBezTo>
                    <a:pt x="1702" y="10315"/>
                    <a:pt x="2548" y="5319"/>
                    <a:pt x="3436" y="332"/>
                  </a:cubicBezTo>
                  <a:cubicBezTo>
                    <a:pt x="3454" y="225"/>
                    <a:pt x="3732" y="39"/>
                    <a:pt x="3370" y="8"/>
                  </a:cubicBezTo>
                  <a:cubicBezTo>
                    <a:pt x="3326" y="4"/>
                    <a:pt x="3286" y="0"/>
                    <a:pt x="3249"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19"/>
            <p:cNvSpPr/>
            <p:nvPr/>
          </p:nvSpPr>
          <p:spPr>
            <a:xfrm>
              <a:off x="5254950" y="3441875"/>
              <a:ext cx="93150" cy="387100"/>
            </a:xfrm>
            <a:custGeom>
              <a:rect b="b" l="l" r="r" t="t"/>
              <a:pathLst>
                <a:path extrusionOk="0" h="15484" w="3726">
                  <a:moveTo>
                    <a:pt x="3511" y="1"/>
                  </a:moveTo>
                  <a:cubicBezTo>
                    <a:pt x="3391" y="1"/>
                    <a:pt x="3348" y="127"/>
                    <a:pt x="3314" y="258"/>
                  </a:cubicBezTo>
                  <a:cubicBezTo>
                    <a:pt x="2040" y="5164"/>
                    <a:pt x="1194" y="10160"/>
                    <a:pt x="306" y="15145"/>
                  </a:cubicBezTo>
                  <a:cubicBezTo>
                    <a:pt x="289" y="15250"/>
                    <a:pt x="1" y="15439"/>
                    <a:pt x="366" y="15474"/>
                  </a:cubicBezTo>
                  <a:cubicBezTo>
                    <a:pt x="414" y="15479"/>
                    <a:pt x="459" y="15484"/>
                    <a:pt x="500" y="15484"/>
                  </a:cubicBezTo>
                  <a:cubicBezTo>
                    <a:pt x="619" y="15484"/>
                    <a:pt x="707" y="15439"/>
                    <a:pt x="749" y="15209"/>
                  </a:cubicBezTo>
                  <a:cubicBezTo>
                    <a:pt x="1262" y="12405"/>
                    <a:pt x="1796" y="9608"/>
                    <a:pt x="2351" y="6812"/>
                  </a:cubicBezTo>
                  <a:cubicBezTo>
                    <a:pt x="2784" y="4637"/>
                    <a:pt x="3252" y="2470"/>
                    <a:pt x="3725" y="199"/>
                  </a:cubicBezTo>
                  <a:cubicBezTo>
                    <a:pt x="3715" y="187"/>
                    <a:pt x="3663" y="37"/>
                    <a:pt x="3576" y="11"/>
                  </a:cubicBezTo>
                  <a:cubicBezTo>
                    <a:pt x="3552" y="4"/>
                    <a:pt x="3530" y="1"/>
                    <a:pt x="3511"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19"/>
            <p:cNvSpPr/>
            <p:nvPr/>
          </p:nvSpPr>
          <p:spPr>
            <a:xfrm>
              <a:off x="5105875" y="3442000"/>
              <a:ext cx="88100" cy="386975"/>
            </a:xfrm>
            <a:custGeom>
              <a:rect b="b" l="l" r="r" t="t"/>
              <a:pathLst>
                <a:path extrusionOk="0" h="15479" w="3524">
                  <a:moveTo>
                    <a:pt x="270" y="0"/>
                  </a:moveTo>
                  <a:cubicBezTo>
                    <a:pt x="247" y="0"/>
                    <a:pt x="221" y="4"/>
                    <a:pt x="191" y="13"/>
                  </a:cubicBezTo>
                  <a:cubicBezTo>
                    <a:pt x="0" y="67"/>
                    <a:pt x="46" y="243"/>
                    <a:pt x="91" y="448"/>
                  </a:cubicBezTo>
                  <a:cubicBezTo>
                    <a:pt x="520" y="2397"/>
                    <a:pt x="927" y="4350"/>
                    <a:pt x="1315" y="6307"/>
                  </a:cubicBezTo>
                  <a:cubicBezTo>
                    <a:pt x="1901" y="9272"/>
                    <a:pt x="2473" y="12239"/>
                    <a:pt x="3027" y="15209"/>
                  </a:cubicBezTo>
                  <a:cubicBezTo>
                    <a:pt x="3065" y="15416"/>
                    <a:pt x="3131" y="15479"/>
                    <a:pt x="3260" y="15479"/>
                  </a:cubicBezTo>
                  <a:cubicBezTo>
                    <a:pt x="3289" y="15479"/>
                    <a:pt x="3322" y="15476"/>
                    <a:pt x="3358" y="15470"/>
                  </a:cubicBezTo>
                  <a:cubicBezTo>
                    <a:pt x="3439" y="15458"/>
                    <a:pt x="3513" y="15407"/>
                    <a:pt x="3523" y="15403"/>
                  </a:cubicBezTo>
                  <a:cubicBezTo>
                    <a:pt x="3156" y="13369"/>
                    <a:pt x="2770" y="11409"/>
                    <a:pt x="2448" y="9439"/>
                  </a:cubicBezTo>
                  <a:cubicBezTo>
                    <a:pt x="1951" y="6372"/>
                    <a:pt x="1186" y="3367"/>
                    <a:pt x="462" y="351"/>
                  </a:cubicBezTo>
                  <a:cubicBezTo>
                    <a:pt x="426" y="198"/>
                    <a:pt x="434" y="0"/>
                    <a:pt x="270"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19"/>
            <p:cNvSpPr/>
            <p:nvPr/>
          </p:nvSpPr>
          <p:spPr>
            <a:xfrm>
              <a:off x="5303975" y="4243700"/>
              <a:ext cx="197425" cy="331825"/>
            </a:xfrm>
            <a:custGeom>
              <a:rect b="b" l="l" r="r" t="t"/>
              <a:pathLst>
                <a:path extrusionOk="0" h="13273" w="7897">
                  <a:moveTo>
                    <a:pt x="466" y="1"/>
                  </a:moveTo>
                  <a:cubicBezTo>
                    <a:pt x="192" y="97"/>
                    <a:pt x="1" y="174"/>
                    <a:pt x="192" y="484"/>
                  </a:cubicBezTo>
                  <a:cubicBezTo>
                    <a:pt x="528" y="1029"/>
                    <a:pt x="820" y="1598"/>
                    <a:pt x="1142" y="2149"/>
                  </a:cubicBezTo>
                  <a:cubicBezTo>
                    <a:pt x="3233" y="5722"/>
                    <a:pt x="5324" y="9292"/>
                    <a:pt x="7428" y="12856"/>
                  </a:cubicBezTo>
                  <a:cubicBezTo>
                    <a:pt x="7529" y="13027"/>
                    <a:pt x="7738" y="13134"/>
                    <a:pt x="7896" y="13272"/>
                  </a:cubicBezTo>
                  <a:cubicBezTo>
                    <a:pt x="7852" y="13073"/>
                    <a:pt x="7855" y="12850"/>
                    <a:pt x="7758" y="12681"/>
                  </a:cubicBezTo>
                  <a:cubicBezTo>
                    <a:pt x="5463" y="8649"/>
                    <a:pt x="3158" y="4625"/>
                    <a:pt x="852" y="599"/>
                  </a:cubicBezTo>
                  <a:cubicBezTo>
                    <a:pt x="730" y="387"/>
                    <a:pt x="588" y="187"/>
                    <a:pt x="466"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19"/>
            <p:cNvSpPr/>
            <p:nvPr/>
          </p:nvSpPr>
          <p:spPr>
            <a:xfrm>
              <a:off x="4696700" y="4122725"/>
              <a:ext cx="331500" cy="195275"/>
            </a:xfrm>
            <a:custGeom>
              <a:rect b="b" l="l" r="r" t="t"/>
              <a:pathLst>
                <a:path extrusionOk="0" h="7811" w="13260">
                  <a:moveTo>
                    <a:pt x="12965" y="0"/>
                  </a:moveTo>
                  <a:cubicBezTo>
                    <a:pt x="12867" y="0"/>
                    <a:pt x="12787" y="111"/>
                    <a:pt x="12703" y="159"/>
                  </a:cubicBezTo>
                  <a:cubicBezTo>
                    <a:pt x="8604" y="2543"/>
                    <a:pt x="4503" y="4926"/>
                    <a:pt x="412" y="7322"/>
                  </a:cubicBezTo>
                  <a:cubicBezTo>
                    <a:pt x="240" y="7424"/>
                    <a:pt x="137" y="7646"/>
                    <a:pt x="1" y="7810"/>
                  </a:cubicBezTo>
                  <a:cubicBezTo>
                    <a:pt x="198" y="7759"/>
                    <a:pt x="418" y="7745"/>
                    <a:pt x="590" y="7648"/>
                  </a:cubicBezTo>
                  <a:cubicBezTo>
                    <a:pt x="4428" y="5469"/>
                    <a:pt x="8262" y="3284"/>
                    <a:pt x="12094" y="1094"/>
                  </a:cubicBezTo>
                  <a:cubicBezTo>
                    <a:pt x="12494" y="865"/>
                    <a:pt x="12875" y="606"/>
                    <a:pt x="13260" y="365"/>
                  </a:cubicBezTo>
                  <a:cubicBezTo>
                    <a:pt x="13199" y="250"/>
                    <a:pt x="13168" y="140"/>
                    <a:pt x="13097" y="68"/>
                  </a:cubicBezTo>
                  <a:cubicBezTo>
                    <a:pt x="13049" y="19"/>
                    <a:pt x="13006" y="0"/>
                    <a:pt x="12965"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19"/>
            <p:cNvSpPr/>
            <p:nvPr/>
          </p:nvSpPr>
          <p:spPr>
            <a:xfrm>
              <a:off x="5426450" y="4122950"/>
              <a:ext cx="333225" cy="195625"/>
            </a:xfrm>
            <a:custGeom>
              <a:rect b="b" l="l" r="r" t="t"/>
              <a:pathLst>
                <a:path extrusionOk="0" h="7825" w="13329">
                  <a:moveTo>
                    <a:pt x="291" y="1"/>
                  </a:moveTo>
                  <a:cubicBezTo>
                    <a:pt x="226" y="1"/>
                    <a:pt x="163" y="43"/>
                    <a:pt x="106" y="171"/>
                  </a:cubicBezTo>
                  <a:cubicBezTo>
                    <a:pt x="1" y="407"/>
                    <a:pt x="119" y="430"/>
                    <a:pt x="286" y="526"/>
                  </a:cubicBezTo>
                  <a:cubicBezTo>
                    <a:pt x="1872" y="1447"/>
                    <a:pt x="3438" y="2401"/>
                    <a:pt x="5030" y="3311"/>
                  </a:cubicBezTo>
                  <a:cubicBezTo>
                    <a:pt x="7615" y="4789"/>
                    <a:pt x="10215" y="6245"/>
                    <a:pt x="12811" y="7705"/>
                  </a:cubicBezTo>
                  <a:cubicBezTo>
                    <a:pt x="12903" y="7757"/>
                    <a:pt x="13001" y="7824"/>
                    <a:pt x="13110" y="7824"/>
                  </a:cubicBezTo>
                  <a:cubicBezTo>
                    <a:pt x="13178" y="7824"/>
                    <a:pt x="13251" y="7798"/>
                    <a:pt x="13329" y="7726"/>
                  </a:cubicBezTo>
                  <a:cubicBezTo>
                    <a:pt x="13178" y="7585"/>
                    <a:pt x="13056" y="7417"/>
                    <a:pt x="12891" y="7322"/>
                  </a:cubicBezTo>
                  <a:cubicBezTo>
                    <a:pt x="8769" y="4908"/>
                    <a:pt x="4641" y="2503"/>
                    <a:pt x="515" y="96"/>
                  </a:cubicBezTo>
                  <a:cubicBezTo>
                    <a:pt x="437" y="51"/>
                    <a:pt x="362" y="1"/>
                    <a:pt x="291"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19"/>
            <p:cNvSpPr/>
            <p:nvPr/>
          </p:nvSpPr>
          <p:spPr>
            <a:xfrm>
              <a:off x="5425400" y="3769475"/>
              <a:ext cx="333725" cy="196275"/>
            </a:xfrm>
            <a:custGeom>
              <a:rect b="b" l="l" r="r" t="t"/>
              <a:pathLst>
                <a:path extrusionOk="0" h="7851" w="13349">
                  <a:moveTo>
                    <a:pt x="13175" y="0"/>
                  </a:moveTo>
                  <a:cubicBezTo>
                    <a:pt x="13009" y="0"/>
                    <a:pt x="12867" y="105"/>
                    <a:pt x="12722" y="185"/>
                  </a:cubicBezTo>
                  <a:cubicBezTo>
                    <a:pt x="11977" y="591"/>
                    <a:pt x="11226" y="984"/>
                    <a:pt x="10493" y="1407"/>
                  </a:cubicBezTo>
                  <a:cubicBezTo>
                    <a:pt x="7073" y="3375"/>
                    <a:pt x="3656" y="5351"/>
                    <a:pt x="241" y="7326"/>
                  </a:cubicBezTo>
                  <a:cubicBezTo>
                    <a:pt x="145" y="7382"/>
                    <a:pt x="1" y="7429"/>
                    <a:pt x="140" y="7590"/>
                  </a:cubicBezTo>
                  <a:cubicBezTo>
                    <a:pt x="209" y="7670"/>
                    <a:pt x="259" y="7767"/>
                    <a:pt x="316" y="7851"/>
                  </a:cubicBezTo>
                  <a:cubicBezTo>
                    <a:pt x="450" y="7773"/>
                    <a:pt x="541" y="7719"/>
                    <a:pt x="632" y="7666"/>
                  </a:cubicBezTo>
                  <a:cubicBezTo>
                    <a:pt x="3075" y="6260"/>
                    <a:pt x="5523" y="4864"/>
                    <a:pt x="7959" y="3445"/>
                  </a:cubicBezTo>
                  <a:cubicBezTo>
                    <a:pt x="9592" y="2495"/>
                    <a:pt x="11209" y="1518"/>
                    <a:pt x="12825" y="539"/>
                  </a:cubicBezTo>
                  <a:cubicBezTo>
                    <a:pt x="13027" y="417"/>
                    <a:pt x="13175" y="208"/>
                    <a:pt x="13348" y="40"/>
                  </a:cubicBezTo>
                  <a:cubicBezTo>
                    <a:pt x="13287" y="12"/>
                    <a:pt x="13230" y="0"/>
                    <a:pt x="13175"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19"/>
            <p:cNvSpPr/>
            <p:nvPr/>
          </p:nvSpPr>
          <p:spPr>
            <a:xfrm>
              <a:off x="4696125" y="3768925"/>
              <a:ext cx="334175" cy="196150"/>
            </a:xfrm>
            <a:custGeom>
              <a:rect b="b" l="l" r="r" t="t"/>
              <a:pathLst>
                <a:path extrusionOk="0" h="7846" w="13367">
                  <a:moveTo>
                    <a:pt x="243" y="0"/>
                  </a:moveTo>
                  <a:cubicBezTo>
                    <a:pt x="123" y="33"/>
                    <a:pt x="62" y="52"/>
                    <a:pt x="1" y="68"/>
                  </a:cubicBezTo>
                  <a:cubicBezTo>
                    <a:pt x="142" y="224"/>
                    <a:pt x="257" y="426"/>
                    <a:pt x="430" y="527"/>
                  </a:cubicBezTo>
                  <a:cubicBezTo>
                    <a:pt x="4524" y="2922"/>
                    <a:pt x="8623" y="5306"/>
                    <a:pt x="12722" y="7691"/>
                  </a:cubicBezTo>
                  <a:cubicBezTo>
                    <a:pt x="12817" y="7746"/>
                    <a:pt x="12908" y="7846"/>
                    <a:pt x="13002" y="7846"/>
                  </a:cubicBezTo>
                  <a:cubicBezTo>
                    <a:pt x="13066" y="7846"/>
                    <a:pt x="13132" y="7798"/>
                    <a:pt x="13202" y="7657"/>
                  </a:cubicBezTo>
                  <a:cubicBezTo>
                    <a:pt x="13366" y="7330"/>
                    <a:pt x="13078" y="7355"/>
                    <a:pt x="12958" y="7284"/>
                  </a:cubicBezTo>
                  <a:cubicBezTo>
                    <a:pt x="9762" y="5408"/>
                    <a:pt x="6568" y="3530"/>
                    <a:pt x="3360" y="1675"/>
                  </a:cubicBezTo>
                  <a:cubicBezTo>
                    <a:pt x="2330" y="1079"/>
                    <a:pt x="1263" y="546"/>
                    <a:pt x="243"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19"/>
            <p:cNvSpPr/>
            <p:nvPr/>
          </p:nvSpPr>
          <p:spPr>
            <a:xfrm>
              <a:off x="4950325" y="4243750"/>
              <a:ext cx="199075" cy="331700"/>
            </a:xfrm>
            <a:custGeom>
              <a:rect b="b" l="l" r="r" t="t"/>
              <a:pathLst>
                <a:path extrusionOk="0" h="13268" w="7963">
                  <a:moveTo>
                    <a:pt x="7574" y="0"/>
                  </a:moveTo>
                  <a:cubicBezTo>
                    <a:pt x="7495" y="0"/>
                    <a:pt x="7473" y="110"/>
                    <a:pt x="7434" y="178"/>
                  </a:cubicBezTo>
                  <a:cubicBezTo>
                    <a:pt x="5089" y="4259"/>
                    <a:pt x="2745" y="8340"/>
                    <a:pt x="411" y="12428"/>
                  </a:cubicBezTo>
                  <a:cubicBezTo>
                    <a:pt x="269" y="12678"/>
                    <a:pt x="1" y="12917"/>
                    <a:pt x="166" y="13267"/>
                  </a:cubicBezTo>
                  <a:cubicBezTo>
                    <a:pt x="361" y="13048"/>
                    <a:pt x="598" y="12850"/>
                    <a:pt x="747" y="12602"/>
                  </a:cubicBezTo>
                  <a:cubicBezTo>
                    <a:pt x="2760" y="9207"/>
                    <a:pt x="4764" y="5805"/>
                    <a:pt x="6761" y="2402"/>
                  </a:cubicBezTo>
                  <a:cubicBezTo>
                    <a:pt x="7173" y="1699"/>
                    <a:pt x="7549" y="977"/>
                    <a:pt x="7962" y="226"/>
                  </a:cubicBezTo>
                  <a:cubicBezTo>
                    <a:pt x="7874" y="172"/>
                    <a:pt x="7774" y="118"/>
                    <a:pt x="7685" y="50"/>
                  </a:cubicBezTo>
                  <a:cubicBezTo>
                    <a:pt x="7638" y="14"/>
                    <a:pt x="7602" y="0"/>
                    <a:pt x="7574"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19"/>
            <p:cNvSpPr/>
            <p:nvPr/>
          </p:nvSpPr>
          <p:spPr>
            <a:xfrm>
              <a:off x="5303400" y="3512475"/>
              <a:ext cx="199050" cy="331275"/>
            </a:xfrm>
            <a:custGeom>
              <a:rect b="b" l="l" r="r" t="t"/>
              <a:pathLst>
                <a:path extrusionOk="0" h="13251" w="7962">
                  <a:moveTo>
                    <a:pt x="7912" y="1"/>
                  </a:moveTo>
                  <a:cubicBezTo>
                    <a:pt x="7756" y="140"/>
                    <a:pt x="7548" y="249"/>
                    <a:pt x="7448" y="422"/>
                  </a:cubicBezTo>
                  <a:cubicBezTo>
                    <a:pt x="5043" y="4531"/>
                    <a:pt x="2650" y="8644"/>
                    <a:pt x="256" y="12758"/>
                  </a:cubicBezTo>
                  <a:cubicBezTo>
                    <a:pt x="164" y="12916"/>
                    <a:pt x="0" y="13050"/>
                    <a:pt x="300" y="13202"/>
                  </a:cubicBezTo>
                  <a:cubicBezTo>
                    <a:pt x="368" y="13236"/>
                    <a:pt x="420" y="13251"/>
                    <a:pt x="462" y="13251"/>
                  </a:cubicBezTo>
                  <a:cubicBezTo>
                    <a:pt x="607" y="13251"/>
                    <a:pt x="621" y="13077"/>
                    <a:pt x="683" y="12972"/>
                  </a:cubicBezTo>
                  <a:cubicBezTo>
                    <a:pt x="2555" y="9775"/>
                    <a:pt x="4434" y="6581"/>
                    <a:pt x="6289" y="3373"/>
                  </a:cubicBezTo>
                  <a:cubicBezTo>
                    <a:pt x="6885" y="2342"/>
                    <a:pt x="7420" y="1276"/>
                    <a:pt x="7962" y="266"/>
                  </a:cubicBezTo>
                  <a:cubicBezTo>
                    <a:pt x="7937" y="134"/>
                    <a:pt x="7925" y="66"/>
                    <a:pt x="7912"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19"/>
            <p:cNvSpPr/>
            <p:nvPr/>
          </p:nvSpPr>
          <p:spPr>
            <a:xfrm>
              <a:off x="4953300" y="3511075"/>
              <a:ext cx="198800" cy="332675"/>
            </a:xfrm>
            <a:custGeom>
              <a:rect b="b" l="l" r="r" t="t"/>
              <a:pathLst>
                <a:path extrusionOk="0" h="13307" w="7952">
                  <a:moveTo>
                    <a:pt x="118" y="1"/>
                  </a:moveTo>
                  <a:cubicBezTo>
                    <a:pt x="52" y="75"/>
                    <a:pt x="0" y="109"/>
                    <a:pt x="5" y="130"/>
                  </a:cubicBezTo>
                  <a:cubicBezTo>
                    <a:pt x="42" y="298"/>
                    <a:pt x="58" y="480"/>
                    <a:pt x="140" y="624"/>
                  </a:cubicBezTo>
                  <a:cubicBezTo>
                    <a:pt x="2503" y="4755"/>
                    <a:pt x="4874" y="8883"/>
                    <a:pt x="7245" y="13011"/>
                  </a:cubicBezTo>
                  <a:cubicBezTo>
                    <a:pt x="7315" y="13134"/>
                    <a:pt x="7355" y="13307"/>
                    <a:pt x="7497" y="13307"/>
                  </a:cubicBezTo>
                  <a:cubicBezTo>
                    <a:pt x="7543" y="13307"/>
                    <a:pt x="7599" y="13289"/>
                    <a:pt x="7670" y="13247"/>
                  </a:cubicBezTo>
                  <a:cubicBezTo>
                    <a:pt x="7951" y="13078"/>
                    <a:pt x="7753" y="12934"/>
                    <a:pt x="7665" y="12783"/>
                  </a:cubicBezTo>
                  <a:cubicBezTo>
                    <a:pt x="5443" y="8950"/>
                    <a:pt x="3224" y="5115"/>
                    <a:pt x="994" y="1286"/>
                  </a:cubicBezTo>
                  <a:cubicBezTo>
                    <a:pt x="741" y="853"/>
                    <a:pt x="427" y="452"/>
                    <a:pt x="118"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19"/>
            <p:cNvSpPr/>
            <p:nvPr/>
          </p:nvSpPr>
          <p:spPr>
            <a:xfrm>
              <a:off x="4867225" y="4230125"/>
              <a:ext cx="238900" cy="302450"/>
            </a:xfrm>
            <a:custGeom>
              <a:rect b="b" l="l" r="r" t="t"/>
              <a:pathLst>
                <a:path extrusionOk="0" h="12098" w="9556">
                  <a:moveTo>
                    <a:pt x="9412" y="1"/>
                  </a:moveTo>
                  <a:cubicBezTo>
                    <a:pt x="9411" y="1"/>
                    <a:pt x="9409" y="1"/>
                    <a:pt x="9408" y="1"/>
                  </a:cubicBezTo>
                  <a:cubicBezTo>
                    <a:pt x="9297" y="11"/>
                    <a:pt x="9153" y="30"/>
                    <a:pt x="9084" y="104"/>
                  </a:cubicBezTo>
                  <a:cubicBezTo>
                    <a:pt x="8734" y="478"/>
                    <a:pt x="8381" y="853"/>
                    <a:pt x="8072" y="1260"/>
                  </a:cubicBezTo>
                  <a:cubicBezTo>
                    <a:pt x="5563" y="4569"/>
                    <a:pt x="3061" y="7884"/>
                    <a:pt x="560" y="11201"/>
                  </a:cubicBezTo>
                  <a:cubicBezTo>
                    <a:pt x="364" y="11460"/>
                    <a:pt x="1" y="11832"/>
                    <a:pt x="270" y="12053"/>
                  </a:cubicBezTo>
                  <a:cubicBezTo>
                    <a:pt x="308" y="12084"/>
                    <a:pt x="347" y="12098"/>
                    <a:pt x="386" y="12098"/>
                  </a:cubicBezTo>
                  <a:cubicBezTo>
                    <a:pt x="589" y="12098"/>
                    <a:pt x="797" y="11729"/>
                    <a:pt x="939" y="11541"/>
                  </a:cubicBezTo>
                  <a:cubicBezTo>
                    <a:pt x="3426" y="8259"/>
                    <a:pt x="5891" y="4963"/>
                    <a:pt x="8365" y="1672"/>
                  </a:cubicBezTo>
                  <a:cubicBezTo>
                    <a:pt x="8753" y="1154"/>
                    <a:pt x="9154" y="646"/>
                    <a:pt x="9556" y="122"/>
                  </a:cubicBezTo>
                  <a:cubicBezTo>
                    <a:pt x="9509" y="82"/>
                    <a:pt x="9456" y="1"/>
                    <a:pt x="9412"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19"/>
            <p:cNvSpPr/>
            <p:nvPr/>
          </p:nvSpPr>
          <p:spPr>
            <a:xfrm>
              <a:off x="5413975" y="4165900"/>
              <a:ext cx="302575" cy="233475"/>
            </a:xfrm>
            <a:custGeom>
              <a:rect b="b" l="l" r="r" t="t"/>
              <a:pathLst>
                <a:path extrusionOk="0" h="9339" w="12103">
                  <a:moveTo>
                    <a:pt x="105" y="1"/>
                  </a:moveTo>
                  <a:cubicBezTo>
                    <a:pt x="84" y="21"/>
                    <a:pt x="0" y="65"/>
                    <a:pt x="1" y="106"/>
                  </a:cubicBezTo>
                  <a:cubicBezTo>
                    <a:pt x="5" y="218"/>
                    <a:pt x="6" y="369"/>
                    <a:pt x="76" y="434"/>
                  </a:cubicBezTo>
                  <a:cubicBezTo>
                    <a:pt x="445" y="790"/>
                    <a:pt x="815" y="1152"/>
                    <a:pt x="1223" y="1461"/>
                  </a:cubicBezTo>
                  <a:cubicBezTo>
                    <a:pt x="4547" y="3980"/>
                    <a:pt x="7879" y="6488"/>
                    <a:pt x="11212" y="8995"/>
                  </a:cubicBezTo>
                  <a:cubicBezTo>
                    <a:pt x="11412" y="9147"/>
                    <a:pt x="11609" y="9339"/>
                    <a:pt x="11868" y="9339"/>
                  </a:cubicBezTo>
                  <a:cubicBezTo>
                    <a:pt x="11941" y="9339"/>
                    <a:pt x="12018" y="9324"/>
                    <a:pt x="12103" y="9288"/>
                  </a:cubicBezTo>
                  <a:cubicBezTo>
                    <a:pt x="11922" y="9060"/>
                    <a:pt x="11779" y="8782"/>
                    <a:pt x="11555" y="8612"/>
                  </a:cubicBezTo>
                  <a:cubicBezTo>
                    <a:pt x="8513" y="6301"/>
                    <a:pt x="5459" y="4004"/>
                    <a:pt x="2405" y="1706"/>
                  </a:cubicBezTo>
                  <a:cubicBezTo>
                    <a:pt x="1652" y="1139"/>
                    <a:pt x="891" y="583"/>
                    <a:pt x="105"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19"/>
            <p:cNvSpPr/>
            <p:nvPr/>
          </p:nvSpPr>
          <p:spPr>
            <a:xfrm>
              <a:off x="4738375" y="4165750"/>
              <a:ext cx="306950" cy="234400"/>
            </a:xfrm>
            <a:custGeom>
              <a:rect b="b" l="l" r="r" t="t"/>
              <a:pathLst>
                <a:path extrusionOk="0" h="9376" w="12278">
                  <a:moveTo>
                    <a:pt x="11951" y="1"/>
                  </a:moveTo>
                  <a:cubicBezTo>
                    <a:pt x="11850" y="1"/>
                    <a:pt x="11805" y="179"/>
                    <a:pt x="11732" y="232"/>
                  </a:cubicBezTo>
                  <a:cubicBezTo>
                    <a:pt x="9679" y="1734"/>
                    <a:pt x="7618" y="3226"/>
                    <a:pt x="5589" y="4761"/>
                  </a:cubicBezTo>
                  <a:cubicBezTo>
                    <a:pt x="3776" y="6133"/>
                    <a:pt x="2000" y="7552"/>
                    <a:pt x="211" y="8955"/>
                  </a:cubicBezTo>
                  <a:cubicBezTo>
                    <a:pt x="121" y="9026"/>
                    <a:pt x="69" y="9146"/>
                    <a:pt x="0" y="9242"/>
                  </a:cubicBezTo>
                  <a:cubicBezTo>
                    <a:pt x="87" y="9282"/>
                    <a:pt x="174" y="9319"/>
                    <a:pt x="304" y="9375"/>
                  </a:cubicBezTo>
                  <a:cubicBezTo>
                    <a:pt x="416" y="9305"/>
                    <a:pt x="536" y="9243"/>
                    <a:pt x="642" y="9164"/>
                  </a:cubicBezTo>
                  <a:cubicBezTo>
                    <a:pt x="2971" y="7410"/>
                    <a:pt x="5302" y="5662"/>
                    <a:pt x="7623" y="3897"/>
                  </a:cubicBezTo>
                  <a:cubicBezTo>
                    <a:pt x="9068" y="2797"/>
                    <a:pt x="10498" y="1674"/>
                    <a:pt x="11930" y="557"/>
                  </a:cubicBezTo>
                  <a:cubicBezTo>
                    <a:pt x="12079" y="440"/>
                    <a:pt x="12278" y="286"/>
                    <a:pt x="12079" y="76"/>
                  </a:cubicBezTo>
                  <a:cubicBezTo>
                    <a:pt x="12028" y="22"/>
                    <a:pt x="11986" y="1"/>
                    <a:pt x="11951"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19"/>
            <p:cNvSpPr/>
            <p:nvPr/>
          </p:nvSpPr>
          <p:spPr>
            <a:xfrm>
              <a:off x="5408450" y="3689200"/>
              <a:ext cx="312600" cy="232250"/>
            </a:xfrm>
            <a:custGeom>
              <a:rect b="b" l="l" r="r" t="t"/>
              <a:pathLst>
                <a:path extrusionOk="0" h="9290" w="12504">
                  <a:moveTo>
                    <a:pt x="12101" y="1"/>
                  </a:moveTo>
                  <a:cubicBezTo>
                    <a:pt x="11953" y="1"/>
                    <a:pt x="11836" y="30"/>
                    <a:pt x="11702" y="132"/>
                  </a:cubicBezTo>
                  <a:cubicBezTo>
                    <a:pt x="9524" y="1794"/>
                    <a:pt x="7331" y="3437"/>
                    <a:pt x="5147" y="5093"/>
                  </a:cubicBezTo>
                  <a:cubicBezTo>
                    <a:pt x="3661" y="6223"/>
                    <a:pt x="2174" y="7354"/>
                    <a:pt x="704" y="8504"/>
                  </a:cubicBezTo>
                  <a:cubicBezTo>
                    <a:pt x="481" y="8677"/>
                    <a:pt x="1" y="8871"/>
                    <a:pt x="263" y="9213"/>
                  </a:cubicBezTo>
                  <a:cubicBezTo>
                    <a:pt x="306" y="9268"/>
                    <a:pt x="348" y="9290"/>
                    <a:pt x="391" y="9290"/>
                  </a:cubicBezTo>
                  <a:cubicBezTo>
                    <a:pt x="551" y="9290"/>
                    <a:pt x="716" y="8982"/>
                    <a:pt x="890" y="8896"/>
                  </a:cubicBezTo>
                  <a:cubicBezTo>
                    <a:pt x="1196" y="8743"/>
                    <a:pt x="1446" y="8482"/>
                    <a:pt x="1725" y="8273"/>
                  </a:cubicBezTo>
                  <a:cubicBezTo>
                    <a:pt x="4919" y="5873"/>
                    <a:pt x="8118" y="3479"/>
                    <a:pt x="11309" y="1073"/>
                  </a:cubicBezTo>
                  <a:cubicBezTo>
                    <a:pt x="11685" y="790"/>
                    <a:pt x="12022" y="455"/>
                    <a:pt x="12504" y="33"/>
                  </a:cubicBezTo>
                  <a:cubicBezTo>
                    <a:pt x="12340" y="17"/>
                    <a:pt x="12212" y="1"/>
                    <a:pt x="12101"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19"/>
            <p:cNvSpPr/>
            <p:nvPr/>
          </p:nvSpPr>
          <p:spPr>
            <a:xfrm>
              <a:off x="4735400" y="3687825"/>
              <a:ext cx="310325" cy="233650"/>
            </a:xfrm>
            <a:custGeom>
              <a:rect b="b" l="l" r="r" t="t"/>
              <a:pathLst>
                <a:path extrusionOk="0" h="9346" w="12413">
                  <a:moveTo>
                    <a:pt x="370" y="0"/>
                  </a:moveTo>
                  <a:cubicBezTo>
                    <a:pt x="296" y="0"/>
                    <a:pt x="229" y="29"/>
                    <a:pt x="174" y="100"/>
                  </a:cubicBezTo>
                  <a:cubicBezTo>
                    <a:pt x="1" y="330"/>
                    <a:pt x="429" y="559"/>
                    <a:pt x="628" y="710"/>
                  </a:cubicBezTo>
                  <a:cubicBezTo>
                    <a:pt x="4394" y="3569"/>
                    <a:pt x="8174" y="6408"/>
                    <a:pt x="11952" y="9251"/>
                  </a:cubicBezTo>
                  <a:cubicBezTo>
                    <a:pt x="12004" y="9290"/>
                    <a:pt x="12085" y="9346"/>
                    <a:pt x="12130" y="9346"/>
                  </a:cubicBezTo>
                  <a:cubicBezTo>
                    <a:pt x="12137" y="9346"/>
                    <a:pt x="12143" y="9345"/>
                    <a:pt x="12147" y="9342"/>
                  </a:cubicBezTo>
                  <a:cubicBezTo>
                    <a:pt x="12212" y="9307"/>
                    <a:pt x="12243" y="9210"/>
                    <a:pt x="12412" y="8947"/>
                  </a:cubicBezTo>
                  <a:cubicBezTo>
                    <a:pt x="12244" y="8851"/>
                    <a:pt x="12042" y="8763"/>
                    <a:pt x="11872" y="8637"/>
                  </a:cubicBezTo>
                  <a:cubicBezTo>
                    <a:pt x="8233" y="5863"/>
                    <a:pt x="4600" y="3081"/>
                    <a:pt x="956" y="314"/>
                  </a:cubicBezTo>
                  <a:cubicBezTo>
                    <a:pt x="795" y="192"/>
                    <a:pt x="561" y="0"/>
                    <a:pt x="370"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19"/>
            <p:cNvSpPr/>
            <p:nvPr/>
          </p:nvSpPr>
          <p:spPr>
            <a:xfrm>
              <a:off x="5350975" y="3554775"/>
              <a:ext cx="232900" cy="302500"/>
            </a:xfrm>
            <a:custGeom>
              <a:rect b="b" l="l" r="r" t="t"/>
              <a:pathLst>
                <a:path extrusionOk="0" h="12100" w="9316">
                  <a:moveTo>
                    <a:pt x="9191" y="1"/>
                  </a:moveTo>
                  <a:cubicBezTo>
                    <a:pt x="9107" y="54"/>
                    <a:pt x="8998" y="87"/>
                    <a:pt x="8938" y="162"/>
                  </a:cubicBezTo>
                  <a:cubicBezTo>
                    <a:pt x="8074" y="1221"/>
                    <a:pt x="7189" y="2263"/>
                    <a:pt x="6367" y="3352"/>
                  </a:cubicBezTo>
                  <a:cubicBezTo>
                    <a:pt x="4442" y="5900"/>
                    <a:pt x="2546" y="8469"/>
                    <a:pt x="648" y="11035"/>
                  </a:cubicBezTo>
                  <a:cubicBezTo>
                    <a:pt x="405" y="11363"/>
                    <a:pt x="215" y="11726"/>
                    <a:pt x="1" y="12075"/>
                  </a:cubicBezTo>
                  <a:cubicBezTo>
                    <a:pt x="69" y="12092"/>
                    <a:pt x="130" y="12100"/>
                    <a:pt x="185" y="12100"/>
                  </a:cubicBezTo>
                  <a:cubicBezTo>
                    <a:pt x="647" y="12100"/>
                    <a:pt x="688" y="11540"/>
                    <a:pt x="986" y="11322"/>
                  </a:cubicBezTo>
                  <a:cubicBezTo>
                    <a:pt x="1163" y="11191"/>
                    <a:pt x="1285" y="10983"/>
                    <a:pt x="1423" y="10801"/>
                  </a:cubicBezTo>
                  <a:cubicBezTo>
                    <a:pt x="3459" y="8118"/>
                    <a:pt x="5494" y="5433"/>
                    <a:pt x="7526" y="2747"/>
                  </a:cubicBezTo>
                  <a:cubicBezTo>
                    <a:pt x="8133" y="1946"/>
                    <a:pt x="8728" y="1137"/>
                    <a:pt x="9316" y="351"/>
                  </a:cubicBezTo>
                  <a:cubicBezTo>
                    <a:pt x="9256" y="184"/>
                    <a:pt x="9222" y="94"/>
                    <a:pt x="9191"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19"/>
            <p:cNvSpPr/>
            <p:nvPr/>
          </p:nvSpPr>
          <p:spPr>
            <a:xfrm>
              <a:off x="4871875" y="3555000"/>
              <a:ext cx="234625" cy="303250"/>
            </a:xfrm>
            <a:custGeom>
              <a:rect b="b" l="l" r="r" t="t"/>
              <a:pathLst>
                <a:path extrusionOk="0" h="12130" w="9385">
                  <a:moveTo>
                    <a:pt x="72" y="0"/>
                  </a:moveTo>
                  <a:lnTo>
                    <a:pt x="72" y="0"/>
                  </a:lnTo>
                  <a:cubicBezTo>
                    <a:pt x="0" y="230"/>
                    <a:pt x="19" y="417"/>
                    <a:pt x="182" y="633"/>
                  </a:cubicBezTo>
                  <a:cubicBezTo>
                    <a:pt x="1948" y="2951"/>
                    <a:pt x="3696" y="5283"/>
                    <a:pt x="5455" y="7607"/>
                  </a:cubicBezTo>
                  <a:cubicBezTo>
                    <a:pt x="6488" y="8971"/>
                    <a:pt x="7525" y="10331"/>
                    <a:pt x="8578" y="11679"/>
                  </a:cubicBezTo>
                  <a:cubicBezTo>
                    <a:pt x="8722" y="11864"/>
                    <a:pt x="8850" y="12130"/>
                    <a:pt x="9141" y="12130"/>
                  </a:cubicBezTo>
                  <a:cubicBezTo>
                    <a:pt x="9157" y="12130"/>
                    <a:pt x="9174" y="12129"/>
                    <a:pt x="9191" y="12127"/>
                  </a:cubicBezTo>
                  <a:cubicBezTo>
                    <a:pt x="9257" y="12121"/>
                    <a:pt x="9315" y="12036"/>
                    <a:pt x="9384" y="11980"/>
                  </a:cubicBezTo>
                  <a:cubicBezTo>
                    <a:pt x="9298" y="11890"/>
                    <a:pt x="9230" y="11831"/>
                    <a:pt x="9178" y="11759"/>
                  </a:cubicBezTo>
                  <a:cubicBezTo>
                    <a:pt x="8493" y="10837"/>
                    <a:pt x="7829" y="9898"/>
                    <a:pt x="7124" y="8991"/>
                  </a:cubicBezTo>
                  <a:cubicBezTo>
                    <a:pt x="4896" y="6122"/>
                    <a:pt x="2897" y="3078"/>
                    <a:pt x="522" y="321"/>
                  </a:cubicBezTo>
                  <a:cubicBezTo>
                    <a:pt x="407" y="185"/>
                    <a:pt x="224" y="106"/>
                    <a:pt x="72"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19"/>
            <p:cNvSpPr/>
            <p:nvPr/>
          </p:nvSpPr>
          <p:spPr>
            <a:xfrm>
              <a:off x="5345775" y="4229150"/>
              <a:ext cx="237450" cy="303800"/>
            </a:xfrm>
            <a:custGeom>
              <a:rect b="b" l="l" r="r" t="t"/>
              <a:pathLst>
                <a:path extrusionOk="0" h="12152" w="9498">
                  <a:moveTo>
                    <a:pt x="395" y="0"/>
                  </a:moveTo>
                  <a:cubicBezTo>
                    <a:pt x="343" y="0"/>
                    <a:pt x="287" y="22"/>
                    <a:pt x="225" y="76"/>
                  </a:cubicBezTo>
                  <a:cubicBezTo>
                    <a:pt x="1" y="270"/>
                    <a:pt x="297" y="326"/>
                    <a:pt x="368" y="423"/>
                  </a:cubicBezTo>
                  <a:cubicBezTo>
                    <a:pt x="1870" y="2475"/>
                    <a:pt x="3363" y="4537"/>
                    <a:pt x="4898" y="6565"/>
                  </a:cubicBezTo>
                  <a:cubicBezTo>
                    <a:pt x="6269" y="8378"/>
                    <a:pt x="7688" y="10156"/>
                    <a:pt x="9093" y="11943"/>
                  </a:cubicBezTo>
                  <a:cubicBezTo>
                    <a:pt x="9170" y="12040"/>
                    <a:pt x="9316" y="12083"/>
                    <a:pt x="9429" y="12151"/>
                  </a:cubicBezTo>
                  <a:cubicBezTo>
                    <a:pt x="9446" y="12068"/>
                    <a:pt x="9466" y="11985"/>
                    <a:pt x="9498" y="11836"/>
                  </a:cubicBezTo>
                  <a:cubicBezTo>
                    <a:pt x="9450" y="11757"/>
                    <a:pt x="9394" y="11633"/>
                    <a:pt x="9315" y="11526"/>
                  </a:cubicBezTo>
                  <a:cubicBezTo>
                    <a:pt x="7560" y="9198"/>
                    <a:pt x="5812" y="6866"/>
                    <a:pt x="4048" y="4546"/>
                  </a:cubicBezTo>
                  <a:cubicBezTo>
                    <a:pt x="2947" y="3100"/>
                    <a:pt x="1824" y="1670"/>
                    <a:pt x="706" y="239"/>
                  </a:cubicBezTo>
                  <a:cubicBezTo>
                    <a:pt x="624" y="134"/>
                    <a:pt x="524" y="0"/>
                    <a:pt x="395"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19"/>
            <p:cNvSpPr/>
            <p:nvPr/>
          </p:nvSpPr>
          <p:spPr>
            <a:xfrm>
              <a:off x="4649925" y="4037650"/>
              <a:ext cx="359850" cy="12750"/>
            </a:xfrm>
            <a:custGeom>
              <a:rect b="b" l="l" r="r" t="t"/>
              <a:pathLst>
                <a:path extrusionOk="0" h="510" w="14394">
                  <a:moveTo>
                    <a:pt x="14198" y="1"/>
                  </a:moveTo>
                  <a:cubicBezTo>
                    <a:pt x="14097" y="1"/>
                    <a:pt x="13977" y="48"/>
                    <a:pt x="13896" y="48"/>
                  </a:cubicBezTo>
                  <a:cubicBezTo>
                    <a:pt x="13895" y="48"/>
                    <a:pt x="13895" y="48"/>
                    <a:pt x="13895" y="48"/>
                  </a:cubicBezTo>
                  <a:cubicBezTo>
                    <a:pt x="12552" y="39"/>
                    <a:pt x="11209" y="37"/>
                    <a:pt x="9867" y="37"/>
                  </a:cubicBezTo>
                  <a:cubicBezTo>
                    <a:pt x="8972" y="37"/>
                    <a:pt x="8077" y="38"/>
                    <a:pt x="7182" y="38"/>
                  </a:cubicBezTo>
                  <a:cubicBezTo>
                    <a:pt x="6302" y="38"/>
                    <a:pt x="5421" y="38"/>
                    <a:pt x="4541" y="38"/>
                  </a:cubicBezTo>
                  <a:cubicBezTo>
                    <a:pt x="3220" y="38"/>
                    <a:pt x="1899" y="38"/>
                    <a:pt x="578" y="42"/>
                  </a:cubicBezTo>
                  <a:cubicBezTo>
                    <a:pt x="577" y="42"/>
                    <a:pt x="576" y="42"/>
                    <a:pt x="575" y="42"/>
                  </a:cubicBezTo>
                  <a:cubicBezTo>
                    <a:pt x="488" y="42"/>
                    <a:pt x="377" y="23"/>
                    <a:pt x="276" y="23"/>
                  </a:cubicBezTo>
                  <a:cubicBezTo>
                    <a:pt x="134" y="23"/>
                    <a:pt x="13" y="61"/>
                    <a:pt x="7" y="244"/>
                  </a:cubicBezTo>
                  <a:cubicBezTo>
                    <a:pt x="1" y="442"/>
                    <a:pt x="127" y="482"/>
                    <a:pt x="274" y="482"/>
                  </a:cubicBezTo>
                  <a:cubicBezTo>
                    <a:pt x="370" y="482"/>
                    <a:pt x="476" y="465"/>
                    <a:pt x="558" y="465"/>
                  </a:cubicBezTo>
                  <a:cubicBezTo>
                    <a:pt x="2437" y="467"/>
                    <a:pt x="4317" y="468"/>
                    <a:pt x="6196" y="468"/>
                  </a:cubicBezTo>
                  <a:cubicBezTo>
                    <a:pt x="8756" y="468"/>
                    <a:pt x="11316" y="465"/>
                    <a:pt x="13875" y="458"/>
                  </a:cubicBezTo>
                  <a:cubicBezTo>
                    <a:pt x="13876" y="458"/>
                    <a:pt x="13877" y="458"/>
                    <a:pt x="13877" y="458"/>
                  </a:cubicBezTo>
                  <a:cubicBezTo>
                    <a:pt x="13962" y="458"/>
                    <a:pt x="14090" y="509"/>
                    <a:pt x="14197" y="509"/>
                  </a:cubicBezTo>
                  <a:cubicBezTo>
                    <a:pt x="14306" y="509"/>
                    <a:pt x="14393" y="456"/>
                    <a:pt x="14386" y="237"/>
                  </a:cubicBezTo>
                  <a:cubicBezTo>
                    <a:pt x="14380" y="48"/>
                    <a:pt x="14298" y="1"/>
                    <a:pt x="14198"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19"/>
            <p:cNvSpPr/>
            <p:nvPr/>
          </p:nvSpPr>
          <p:spPr>
            <a:xfrm>
              <a:off x="5217350" y="4261950"/>
              <a:ext cx="20175" cy="359550"/>
            </a:xfrm>
            <a:custGeom>
              <a:rect b="b" l="l" r="r" t="t"/>
              <a:pathLst>
                <a:path extrusionOk="0" h="14382" w="807">
                  <a:moveTo>
                    <a:pt x="404" y="1"/>
                  </a:moveTo>
                  <a:cubicBezTo>
                    <a:pt x="0" y="1"/>
                    <a:pt x="206" y="346"/>
                    <a:pt x="206" y="513"/>
                  </a:cubicBezTo>
                  <a:cubicBezTo>
                    <a:pt x="192" y="4952"/>
                    <a:pt x="193" y="9391"/>
                    <a:pt x="198" y="13830"/>
                  </a:cubicBezTo>
                  <a:cubicBezTo>
                    <a:pt x="198" y="14035"/>
                    <a:pt x="92" y="14381"/>
                    <a:pt x="405" y="14381"/>
                  </a:cubicBezTo>
                  <a:cubicBezTo>
                    <a:pt x="409" y="14381"/>
                    <a:pt x="414" y="14381"/>
                    <a:pt x="419" y="14381"/>
                  </a:cubicBezTo>
                  <a:cubicBezTo>
                    <a:pt x="733" y="14371"/>
                    <a:pt x="621" y="14020"/>
                    <a:pt x="621" y="13809"/>
                  </a:cubicBezTo>
                  <a:cubicBezTo>
                    <a:pt x="628" y="11609"/>
                    <a:pt x="625" y="9407"/>
                    <a:pt x="625" y="7205"/>
                  </a:cubicBezTo>
                  <a:cubicBezTo>
                    <a:pt x="625" y="4967"/>
                    <a:pt x="630" y="2731"/>
                    <a:pt x="616" y="492"/>
                  </a:cubicBezTo>
                  <a:cubicBezTo>
                    <a:pt x="615" y="331"/>
                    <a:pt x="806" y="12"/>
                    <a:pt x="427" y="1"/>
                  </a:cubicBezTo>
                  <a:cubicBezTo>
                    <a:pt x="419" y="1"/>
                    <a:pt x="411" y="1"/>
                    <a:pt x="404"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19"/>
            <p:cNvSpPr/>
            <p:nvPr/>
          </p:nvSpPr>
          <p:spPr>
            <a:xfrm>
              <a:off x="5218425" y="3466350"/>
              <a:ext cx="18025" cy="359800"/>
            </a:xfrm>
            <a:custGeom>
              <a:rect b="b" l="l" r="r" t="t"/>
              <a:pathLst>
                <a:path extrusionOk="0" h="14392" w="721">
                  <a:moveTo>
                    <a:pt x="377" y="1"/>
                  </a:moveTo>
                  <a:cubicBezTo>
                    <a:pt x="368" y="1"/>
                    <a:pt x="359" y="1"/>
                    <a:pt x="350" y="2"/>
                  </a:cubicBezTo>
                  <a:cubicBezTo>
                    <a:pt x="67" y="19"/>
                    <a:pt x="154" y="331"/>
                    <a:pt x="154" y="531"/>
                  </a:cubicBezTo>
                  <a:cubicBezTo>
                    <a:pt x="150" y="2751"/>
                    <a:pt x="152" y="4970"/>
                    <a:pt x="152" y="7190"/>
                  </a:cubicBezTo>
                  <a:cubicBezTo>
                    <a:pt x="152" y="9445"/>
                    <a:pt x="148" y="11699"/>
                    <a:pt x="159" y="13954"/>
                  </a:cubicBezTo>
                  <a:cubicBezTo>
                    <a:pt x="161" y="14105"/>
                    <a:pt x="1" y="14380"/>
                    <a:pt x="359" y="14391"/>
                  </a:cubicBezTo>
                  <a:cubicBezTo>
                    <a:pt x="367" y="14391"/>
                    <a:pt x="374" y="14391"/>
                    <a:pt x="380" y="14391"/>
                  </a:cubicBezTo>
                  <a:cubicBezTo>
                    <a:pt x="720" y="14391"/>
                    <a:pt x="577" y="14120"/>
                    <a:pt x="577" y="13971"/>
                  </a:cubicBezTo>
                  <a:cubicBezTo>
                    <a:pt x="585" y="9478"/>
                    <a:pt x="583" y="4986"/>
                    <a:pt x="581" y="494"/>
                  </a:cubicBezTo>
                  <a:cubicBezTo>
                    <a:pt x="581" y="301"/>
                    <a:pt x="651" y="1"/>
                    <a:pt x="377"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19"/>
            <p:cNvSpPr/>
            <p:nvPr/>
          </p:nvSpPr>
          <p:spPr>
            <a:xfrm>
              <a:off x="5445200" y="4038025"/>
              <a:ext cx="360325" cy="12025"/>
            </a:xfrm>
            <a:custGeom>
              <a:rect b="b" l="l" r="r" t="t"/>
              <a:pathLst>
                <a:path extrusionOk="0" h="481" w="14413">
                  <a:moveTo>
                    <a:pt x="185" y="0"/>
                  </a:moveTo>
                  <a:cubicBezTo>
                    <a:pt x="84" y="0"/>
                    <a:pt x="1" y="45"/>
                    <a:pt x="9" y="249"/>
                  </a:cubicBezTo>
                  <a:cubicBezTo>
                    <a:pt x="17" y="436"/>
                    <a:pt x="96" y="481"/>
                    <a:pt x="191" y="481"/>
                  </a:cubicBezTo>
                  <a:cubicBezTo>
                    <a:pt x="276" y="481"/>
                    <a:pt x="374" y="445"/>
                    <a:pt x="445" y="445"/>
                  </a:cubicBezTo>
                  <a:cubicBezTo>
                    <a:pt x="446" y="445"/>
                    <a:pt x="446" y="445"/>
                    <a:pt x="447" y="445"/>
                  </a:cubicBezTo>
                  <a:cubicBezTo>
                    <a:pt x="1895" y="453"/>
                    <a:pt x="3343" y="454"/>
                    <a:pt x="4790" y="454"/>
                  </a:cubicBezTo>
                  <a:cubicBezTo>
                    <a:pt x="5580" y="454"/>
                    <a:pt x="6369" y="454"/>
                    <a:pt x="7159" y="454"/>
                  </a:cubicBezTo>
                  <a:cubicBezTo>
                    <a:pt x="8054" y="454"/>
                    <a:pt x="8949" y="454"/>
                    <a:pt x="9844" y="454"/>
                  </a:cubicBezTo>
                  <a:cubicBezTo>
                    <a:pt x="11187" y="454"/>
                    <a:pt x="12529" y="453"/>
                    <a:pt x="13873" y="452"/>
                  </a:cubicBezTo>
                  <a:cubicBezTo>
                    <a:pt x="13874" y="452"/>
                    <a:pt x="13875" y="452"/>
                    <a:pt x="13876" y="452"/>
                  </a:cubicBezTo>
                  <a:cubicBezTo>
                    <a:pt x="13951" y="452"/>
                    <a:pt x="14042" y="464"/>
                    <a:pt x="14126" y="464"/>
                  </a:cubicBezTo>
                  <a:cubicBezTo>
                    <a:pt x="14266" y="464"/>
                    <a:pt x="14390" y="431"/>
                    <a:pt x="14400" y="255"/>
                  </a:cubicBezTo>
                  <a:cubicBezTo>
                    <a:pt x="14413" y="52"/>
                    <a:pt x="14276" y="18"/>
                    <a:pt x="14125" y="18"/>
                  </a:cubicBezTo>
                  <a:cubicBezTo>
                    <a:pt x="14050" y="18"/>
                    <a:pt x="13971" y="26"/>
                    <a:pt x="13906" y="26"/>
                  </a:cubicBezTo>
                  <a:cubicBezTo>
                    <a:pt x="11891" y="25"/>
                    <a:pt x="9876" y="24"/>
                    <a:pt x="7862" y="24"/>
                  </a:cubicBezTo>
                  <a:cubicBezTo>
                    <a:pt x="5384" y="24"/>
                    <a:pt x="2906" y="25"/>
                    <a:pt x="427" y="29"/>
                  </a:cubicBezTo>
                  <a:cubicBezTo>
                    <a:pt x="359" y="29"/>
                    <a:pt x="266" y="0"/>
                    <a:pt x="185"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19"/>
            <p:cNvSpPr/>
            <p:nvPr/>
          </p:nvSpPr>
          <p:spPr>
            <a:xfrm>
              <a:off x="5374675" y="3657275"/>
              <a:ext cx="243075" cy="236150"/>
            </a:xfrm>
            <a:custGeom>
              <a:rect b="b" l="l" r="r" t="t"/>
              <a:pathLst>
                <a:path extrusionOk="0" h="9446" w="9723">
                  <a:moveTo>
                    <a:pt x="9487" y="1"/>
                  </a:moveTo>
                  <a:cubicBezTo>
                    <a:pt x="9477" y="1"/>
                    <a:pt x="9468" y="2"/>
                    <a:pt x="9459" y="6"/>
                  </a:cubicBezTo>
                  <a:cubicBezTo>
                    <a:pt x="9261" y="89"/>
                    <a:pt x="9042" y="177"/>
                    <a:pt x="8895" y="325"/>
                  </a:cubicBezTo>
                  <a:cubicBezTo>
                    <a:pt x="6047" y="3195"/>
                    <a:pt x="3206" y="6074"/>
                    <a:pt x="368" y="8955"/>
                  </a:cubicBezTo>
                  <a:cubicBezTo>
                    <a:pt x="266" y="9058"/>
                    <a:pt x="0" y="9148"/>
                    <a:pt x="233" y="9370"/>
                  </a:cubicBezTo>
                  <a:cubicBezTo>
                    <a:pt x="290" y="9424"/>
                    <a:pt x="337" y="9445"/>
                    <a:pt x="377" y="9445"/>
                  </a:cubicBezTo>
                  <a:cubicBezTo>
                    <a:pt x="482" y="9445"/>
                    <a:pt x="542" y="9303"/>
                    <a:pt x="610" y="9236"/>
                  </a:cubicBezTo>
                  <a:cubicBezTo>
                    <a:pt x="3504" y="6385"/>
                    <a:pt x="6394" y="3531"/>
                    <a:pt x="9281" y="673"/>
                  </a:cubicBezTo>
                  <a:cubicBezTo>
                    <a:pt x="9413" y="543"/>
                    <a:pt x="9511" y="374"/>
                    <a:pt x="9722" y="93"/>
                  </a:cubicBezTo>
                  <a:cubicBezTo>
                    <a:pt x="9642" y="65"/>
                    <a:pt x="9552" y="1"/>
                    <a:pt x="9487"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19"/>
            <p:cNvSpPr/>
            <p:nvPr/>
          </p:nvSpPr>
          <p:spPr>
            <a:xfrm>
              <a:off x="4839825" y="3656200"/>
              <a:ext cx="240150" cy="237175"/>
            </a:xfrm>
            <a:custGeom>
              <a:rect b="b" l="l" r="r" t="t"/>
              <a:pathLst>
                <a:path extrusionOk="0" h="9487" w="9606">
                  <a:moveTo>
                    <a:pt x="253" y="0"/>
                  </a:moveTo>
                  <a:cubicBezTo>
                    <a:pt x="188" y="50"/>
                    <a:pt x="79" y="90"/>
                    <a:pt x="64" y="153"/>
                  </a:cubicBezTo>
                  <a:cubicBezTo>
                    <a:pt x="1" y="409"/>
                    <a:pt x="187" y="562"/>
                    <a:pt x="345" y="718"/>
                  </a:cubicBezTo>
                  <a:cubicBezTo>
                    <a:pt x="3234" y="3574"/>
                    <a:pt x="6125" y="6428"/>
                    <a:pt x="9018" y="9279"/>
                  </a:cubicBezTo>
                  <a:cubicBezTo>
                    <a:pt x="9086" y="9347"/>
                    <a:pt x="9143" y="9487"/>
                    <a:pt x="9250" y="9487"/>
                  </a:cubicBezTo>
                  <a:cubicBezTo>
                    <a:pt x="9290" y="9487"/>
                    <a:pt x="9337" y="9467"/>
                    <a:pt x="9395" y="9415"/>
                  </a:cubicBezTo>
                  <a:cubicBezTo>
                    <a:pt x="9605" y="9229"/>
                    <a:pt x="9400" y="9136"/>
                    <a:pt x="9301" y="9036"/>
                  </a:cubicBezTo>
                  <a:cubicBezTo>
                    <a:pt x="6436" y="6131"/>
                    <a:pt x="3569" y="3229"/>
                    <a:pt x="698" y="329"/>
                  </a:cubicBezTo>
                  <a:cubicBezTo>
                    <a:pt x="579" y="208"/>
                    <a:pt x="420" y="123"/>
                    <a:pt x="253"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19"/>
            <p:cNvSpPr/>
            <p:nvPr/>
          </p:nvSpPr>
          <p:spPr>
            <a:xfrm>
              <a:off x="4836925" y="4194775"/>
              <a:ext cx="240900" cy="236175"/>
            </a:xfrm>
            <a:custGeom>
              <a:rect b="b" l="l" r="r" t="t"/>
              <a:pathLst>
                <a:path extrusionOk="0" h="9447" w="9636">
                  <a:moveTo>
                    <a:pt x="9362" y="0"/>
                  </a:moveTo>
                  <a:cubicBezTo>
                    <a:pt x="9230" y="0"/>
                    <a:pt x="9175" y="159"/>
                    <a:pt x="9096" y="237"/>
                  </a:cubicBezTo>
                  <a:cubicBezTo>
                    <a:pt x="6239" y="3050"/>
                    <a:pt x="3387" y="5867"/>
                    <a:pt x="538" y="8685"/>
                  </a:cubicBezTo>
                  <a:cubicBezTo>
                    <a:pt x="351" y="8869"/>
                    <a:pt x="0" y="9103"/>
                    <a:pt x="230" y="9349"/>
                  </a:cubicBezTo>
                  <a:cubicBezTo>
                    <a:pt x="294" y="9418"/>
                    <a:pt x="357" y="9446"/>
                    <a:pt x="419" y="9446"/>
                  </a:cubicBezTo>
                  <a:cubicBezTo>
                    <a:pt x="598" y="9446"/>
                    <a:pt x="760" y="9208"/>
                    <a:pt x="891" y="9074"/>
                  </a:cubicBezTo>
                  <a:cubicBezTo>
                    <a:pt x="3726" y="6213"/>
                    <a:pt x="6554" y="3347"/>
                    <a:pt x="9381" y="481"/>
                  </a:cubicBezTo>
                  <a:cubicBezTo>
                    <a:pt x="9465" y="396"/>
                    <a:pt x="9544" y="304"/>
                    <a:pt x="9636" y="205"/>
                  </a:cubicBezTo>
                  <a:cubicBezTo>
                    <a:pt x="9565" y="129"/>
                    <a:pt x="9527" y="60"/>
                    <a:pt x="9470" y="30"/>
                  </a:cubicBezTo>
                  <a:cubicBezTo>
                    <a:pt x="9428" y="9"/>
                    <a:pt x="9393" y="0"/>
                    <a:pt x="9362"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19"/>
            <p:cNvSpPr/>
            <p:nvPr/>
          </p:nvSpPr>
          <p:spPr>
            <a:xfrm>
              <a:off x="5374825" y="4194425"/>
              <a:ext cx="240675" cy="235650"/>
            </a:xfrm>
            <a:custGeom>
              <a:rect b="b" l="l" r="r" t="t"/>
              <a:pathLst>
                <a:path extrusionOk="0" h="9426" w="9627">
                  <a:moveTo>
                    <a:pt x="368" y="1"/>
                  </a:moveTo>
                  <a:cubicBezTo>
                    <a:pt x="322" y="1"/>
                    <a:pt x="270" y="28"/>
                    <a:pt x="208" y="98"/>
                  </a:cubicBezTo>
                  <a:cubicBezTo>
                    <a:pt x="1" y="332"/>
                    <a:pt x="282" y="410"/>
                    <a:pt x="382" y="510"/>
                  </a:cubicBezTo>
                  <a:cubicBezTo>
                    <a:pt x="2112" y="2254"/>
                    <a:pt x="3856" y="3981"/>
                    <a:pt x="5585" y="5727"/>
                  </a:cubicBezTo>
                  <a:cubicBezTo>
                    <a:pt x="6716" y="6870"/>
                    <a:pt x="7817" y="8039"/>
                    <a:pt x="8947" y="9181"/>
                  </a:cubicBezTo>
                  <a:cubicBezTo>
                    <a:pt x="9075" y="9312"/>
                    <a:pt x="9292" y="9361"/>
                    <a:pt x="9476" y="9425"/>
                  </a:cubicBezTo>
                  <a:cubicBezTo>
                    <a:pt x="9477" y="9426"/>
                    <a:pt x="9478" y="9426"/>
                    <a:pt x="9479" y="9426"/>
                  </a:cubicBezTo>
                  <a:cubicBezTo>
                    <a:pt x="9505" y="9426"/>
                    <a:pt x="9574" y="9302"/>
                    <a:pt x="9627" y="9234"/>
                  </a:cubicBezTo>
                  <a:cubicBezTo>
                    <a:pt x="9492" y="9058"/>
                    <a:pt x="9391" y="8889"/>
                    <a:pt x="9256" y="8754"/>
                  </a:cubicBezTo>
                  <a:cubicBezTo>
                    <a:pt x="6380" y="5910"/>
                    <a:pt x="3503" y="3068"/>
                    <a:pt x="621" y="230"/>
                  </a:cubicBezTo>
                  <a:cubicBezTo>
                    <a:pt x="547" y="158"/>
                    <a:pt x="477" y="1"/>
                    <a:pt x="368"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0" name="Google Shape;360;p19"/>
          <p:cNvSpPr/>
          <p:nvPr/>
        </p:nvSpPr>
        <p:spPr>
          <a:xfrm rot="-820355">
            <a:off x="97327" y="1357474"/>
            <a:ext cx="710741" cy="911277"/>
          </a:xfrm>
          <a:prstGeom prst="star4">
            <a:avLst>
              <a:gd fmla="val 12221" name="adj"/>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19"/>
          <p:cNvSpPr/>
          <p:nvPr/>
        </p:nvSpPr>
        <p:spPr>
          <a:xfrm rot="932611">
            <a:off x="8141818" y="1574901"/>
            <a:ext cx="710900" cy="911296"/>
          </a:xfrm>
          <a:prstGeom prst="star4">
            <a:avLst>
              <a:gd fmla="val 12221" name="adj"/>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2" name="Shape 362"/>
        <p:cNvGrpSpPr/>
        <p:nvPr/>
      </p:nvGrpSpPr>
      <p:grpSpPr>
        <a:xfrm>
          <a:off x="0" y="0"/>
          <a:ext cx="0" cy="0"/>
          <a:chOff x="0" y="0"/>
          <a:chExt cx="0" cy="0"/>
        </a:xfrm>
      </p:grpSpPr>
      <p:pic>
        <p:nvPicPr>
          <p:cNvPr id="363" name="Google Shape;363;p20"/>
          <p:cNvPicPr preferRelativeResize="0"/>
          <p:nvPr/>
        </p:nvPicPr>
        <p:blipFill>
          <a:blip r:embed="rId2">
            <a:alphaModFix amt="56000"/>
          </a:blip>
          <a:stretch>
            <a:fillRect/>
          </a:stretch>
        </p:blipFill>
        <p:spPr>
          <a:xfrm>
            <a:off x="-281575" y="-225250"/>
            <a:ext cx="9780152" cy="5594026"/>
          </a:xfrm>
          <a:prstGeom prst="rect">
            <a:avLst/>
          </a:prstGeom>
          <a:noFill/>
          <a:ln>
            <a:noFill/>
          </a:ln>
        </p:spPr>
      </p:pic>
      <p:sp>
        <p:nvSpPr>
          <p:cNvPr id="364" name="Google Shape;364;p20"/>
          <p:cNvSpPr txBox="1"/>
          <p:nvPr>
            <p:ph type="title"/>
          </p:nvPr>
        </p:nvSpPr>
        <p:spPr>
          <a:xfrm>
            <a:off x="720000" y="540000"/>
            <a:ext cx="7704000" cy="6345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grpSp>
        <p:nvGrpSpPr>
          <p:cNvPr id="365" name="Google Shape;365;p20"/>
          <p:cNvGrpSpPr/>
          <p:nvPr/>
        </p:nvGrpSpPr>
        <p:grpSpPr>
          <a:xfrm>
            <a:off x="104438" y="70670"/>
            <a:ext cx="530584" cy="530573"/>
            <a:chOff x="1770475" y="3453900"/>
            <a:chExt cx="1181175" cy="1181150"/>
          </a:xfrm>
        </p:grpSpPr>
        <p:sp>
          <p:nvSpPr>
            <p:cNvPr id="366" name="Google Shape;366;p20"/>
            <p:cNvSpPr/>
            <p:nvPr/>
          </p:nvSpPr>
          <p:spPr>
            <a:xfrm>
              <a:off x="2366925" y="3453925"/>
              <a:ext cx="129300" cy="431050"/>
            </a:xfrm>
            <a:custGeom>
              <a:rect b="b" l="l" r="r" t="t"/>
              <a:pathLst>
                <a:path extrusionOk="0" h="17242" w="5172">
                  <a:moveTo>
                    <a:pt x="5093" y="0"/>
                  </a:moveTo>
                  <a:cubicBezTo>
                    <a:pt x="5028" y="119"/>
                    <a:pt x="4939" y="231"/>
                    <a:pt x="4902" y="357"/>
                  </a:cubicBezTo>
                  <a:cubicBezTo>
                    <a:pt x="3803" y="4097"/>
                    <a:pt x="2704" y="7837"/>
                    <a:pt x="1618" y="11581"/>
                  </a:cubicBezTo>
                  <a:cubicBezTo>
                    <a:pt x="1100" y="13370"/>
                    <a:pt x="607" y="15167"/>
                    <a:pt x="109" y="16937"/>
                  </a:cubicBezTo>
                  <a:cubicBezTo>
                    <a:pt x="281" y="17053"/>
                    <a:pt x="1" y="17190"/>
                    <a:pt x="223" y="17223"/>
                  </a:cubicBezTo>
                  <a:cubicBezTo>
                    <a:pt x="269" y="17230"/>
                    <a:pt x="319" y="17241"/>
                    <a:pt x="367" y="17241"/>
                  </a:cubicBezTo>
                  <a:cubicBezTo>
                    <a:pt x="447" y="17241"/>
                    <a:pt x="520" y="17211"/>
                    <a:pt x="556" y="17084"/>
                  </a:cubicBezTo>
                  <a:cubicBezTo>
                    <a:pt x="612" y="16890"/>
                    <a:pt x="722" y="16711"/>
                    <a:pt x="775" y="16515"/>
                  </a:cubicBezTo>
                  <a:cubicBezTo>
                    <a:pt x="2234" y="11155"/>
                    <a:pt x="3690" y="5794"/>
                    <a:pt x="5138" y="432"/>
                  </a:cubicBezTo>
                  <a:cubicBezTo>
                    <a:pt x="5172" y="302"/>
                    <a:pt x="5110" y="144"/>
                    <a:pt x="50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20"/>
            <p:cNvSpPr/>
            <p:nvPr/>
          </p:nvSpPr>
          <p:spPr>
            <a:xfrm>
              <a:off x="2520025" y="4053000"/>
              <a:ext cx="431625" cy="126100"/>
            </a:xfrm>
            <a:custGeom>
              <a:rect b="b" l="l" r="r" t="t"/>
              <a:pathLst>
                <a:path extrusionOk="0" h="5044" w="17265">
                  <a:moveTo>
                    <a:pt x="327" y="1"/>
                  </a:moveTo>
                  <a:cubicBezTo>
                    <a:pt x="302" y="47"/>
                    <a:pt x="272" y="61"/>
                    <a:pt x="242" y="61"/>
                  </a:cubicBezTo>
                  <a:cubicBezTo>
                    <a:pt x="194" y="61"/>
                    <a:pt x="144" y="25"/>
                    <a:pt x="103" y="25"/>
                  </a:cubicBezTo>
                  <a:cubicBezTo>
                    <a:pt x="69" y="25"/>
                    <a:pt x="42" y="51"/>
                    <a:pt x="30" y="146"/>
                  </a:cubicBezTo>
                  <a:cubicBezTo>
                    <a:pt x="1" y="386"/>
                    <a:pt x="140" y="448"/>
                    <a:pt x="322" y="505"/>
                  </a:cubicBezTo>
                  <a:cubicBezTo>
                    <a:pt x="5802" y="2193"/>
                    <a:pt x="11361" y="3594"/>
                    <a:pt x="16908" y="5036"/>
                  </a:cubicBezTo>
                  <a:cubicBezTo>
                    <a:pt x="16929" y="5041"/>
                    <a:pt x="16951" y="5044"/>
                    <a:pt x="16974" y="5044"/>
                  </a:cubicBezTo>
                  <a:cubicBezTo>
                    <a:pt x="17066" y="5044"/>
                    <a:pt x="17168" y="5005"/>
                    <a:pt x="17265" y="4993"/>
                  </a:cubicBezTo>
                  <a:cubicBezTo>
                    <a:pt x="17149" y="4926"/>
                    <a:pt x="17042" y="4831"/>
                    <a:pt x="16917" y="4795"/>
                  </a:cubicBezTo>
                  <a:cubicBezTo>
                    <a:pt x="13177" y="3695"/>
                    <a:pt x="9436" y="2597"/>
                    <a:pt x="5692" y="1511"/>
                  </a:cubicBezTo>
                  <a:cubicBezTo>
                    <a:pt x="3902" y="993"/>
                    <a:pt x="2106" y="500"/>
                    <a:pt x="32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20"/>
            <p:cNvSpPr/>
            <p:nvPr/>
          </p:nvSpPr>
          <p:spPr>
            <a:xfrm>
              <a:off x="1770575" y="4053700"/>
              <a:ext cx="431300" cy="124400"/>
            </a:xfrm>
            <a:custGeom>
              <a:rect b="b" l="l" r="r" t="t"/>
              <a:pathLst>
                <a:path extrusionOk="0" h="4976" w="17252">
                  <a:moveTo>
                    <a:pt x="17174" y="1"/>
                  </a:moveTo>
                  <a:cubicBezTo>
                    <a:pt x="17134" y="1"/>
                    <a:pt x="17080" y="44"/>
                    <a:pt x="17032" y="44"/>
                  </a:cubicBezTo>
                  <a:cubicBezTo>
                    <a:pt x="17021" y="44"/>
                    <a:pt x="17009" y="41"/>
                    <a:pt x="16999" y="35"/>
                  </a:cubicBezTo>
                  <a:cubicBezTo>
                    <a:pt x="16765" y="74"/>
                    <a:pt x="16500" y="90"/>
                    <a:pt x="16255" y="161"/>
                  </a:cubicBezTo>
                  <a:cubicBezTo>
                    <a:pt x="10962" y="1672"/>
                    <a:pt x="5641" y="3080"/>
                    <a:pt x="398" y="4762"/>
                  </a:cubicBezTo>
                  <a:cubicBezTo>
                    <a:pt x="259" y="4805"/>
                    <a:pt x="132" y="4891"/>
                    <a:pt x="0" y="4956"/>
                  </a:cubicBezTo>
                  <a:cubicBezTo>
                    <a:pt x="112" y="4958"/>
                    <a:pt x="228" y="4976"/>
                    <a:pt x="340" y="4976"/>
                  </a:cubicBezTo>
                  <a:cubicBezTo>
                    <a:pt x="397" y="4976"/>
                    <a:pt x="452" y="4971"/>
                    <a:pt x="505" y="4957"/>
                  </a:cubicBezTo>
                  <a:cubicBezTo>
                    <a:pt x="4492" y="3914"/>
                    <a:pt x="8483" y="2874"/>
                    <a:pt x="12464" y="1804"/>
                  </a:cubicBezTo>
                  <a:cubicBezTo>
                    <a:pt x="13978" y="1395"/>
                    <a:pt x="15474" y="916"/>
                    <a:pt x="16977" y="468"/>
                  </a:cubicBezTo>
                  <a:cubicBezTo>
                    <a:pt x="17141" y="420"/>
                    <a:pt x="17252" y="343"/>
                    <a:pt x="17237" y="125"/>
                  </a:cubicBezTo>
                  <a:cubicBezTo>
                    <a:pt x="17230" y="28"/>
                    <a:pt x="17206" y="1"/>
                    <a:pt x="1717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20"/>
            <p:cNvSpPr/>
            <p:nvPr/>
          </p:nvSpPr>
          <p:spPr>
            <a:xfrm>
              <a:off x="2224775" y="3453900"/>
              <a:ext cx="130825" cy="431050"/>
            </a:xfrm>
            <a:custGeom>
              <a:rect b="b" l="l" r="r" t="t"/>
              <a:pathLst>
                <a:path extrusionOk="0" h="17242" w="5233">
                  <a:moveTo>
                    <a:pt x="144" y="0"/>
                  </a:moveTo>
                  <a:cubicBezTo>
                    <a:pt x="1" y="155"/>
                    <a:pt x="66" y="326"/>
                    <a:pt x="109" y="494"/>
                  </a:cubicBezTo>
                  <a:cubicBezTo>
                    <a:pt x="1050" y="4062"/>
                    <a:pt x="1974" y="7634"/>
                    <a:pt x="2940" y="11197"/>
                  </a:cubicBezTo>
                  <a:cubicBezTo>
                    <a:pt x="3462" y="13128"/>
                    <a:pt x="4053" y="15040"/>
                    <a:pt x="4610" y="16961"/>
                  </a:cubicBezTo>
                  <a:cubicBezTo>
                    <a:pt x="4658" y="17125"/>
                    <a:pt x="4730" y="17242"/>
                    <a:pt x="4893" y="17242"/>
                  </a:cubicBezTo>
                  <a:cubicBezTo>
                    <a:pt x="4920" y="17242"/>
                    <a:pt x="4949" y="17239"/>
                    <a:pt x="4981" y="17232"/>
                  </a:cubicBezTo>
                  <a:cubicBezTo>
                    <a:pt x="5232" y="17181"/>
                    <a:pt x="4922" y="17032"/>
                    <a:pt x="5043" y="16960"/>
                  </a:cubicBezTo>
                  <a:cubicBezTo>
                    <a:pt x="5007" y="16729"/>
                    <a:pt x="4995" y="16492"/>
                    <a:pt x="4931" y="16271"/>
                  </a:cubicBezTo>
                  <a:cubicBezTo>
                    <a:pt x="3408" y="10982"/>
                    <a:pt x="2016" y="5655"/>
                    <a:pt x="323" y="416"/>
                  </a:cubicBezTo>
                  <a:cubicBezTo>
                    <a:pt x="277" y="273"/>
                    <a:pt x="205" y="139"/>
                    <a:pt x="1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20"/>
            <p:cNvSpPr/>
            <p:nvPr/>
          </p:nvSpPr>
          <p:spPr>
            <a:xfrm>
              <a:off x="2366800" y="4204000"/>
              <a:ext cx="129375" cy="431050"/>
            </a:xfrm>
            <a:custGeom>
              <a:rect b="b" l="l" r="r" t="t"/>
              <a:pathLst>
                <a:path extrusionOk="0" h="17242" w="5175">
                  <a:moveTo>
                    <a:pt x="333" y="0"/>
                  </a:moveTo>
                  <a:cubicBezTo>
                    <a:pt x="304" y="0"/>
                    <a:pt x="272" y="4"/>
                    <a:pt x="236" y="13"/>
                  </a:cubicBezTo>
                  <a:cubicBezTo>
                    <a:pt x="1" y="68"/>
                    <a:pt x="194" y="234"/>
                    <a:pt x="207" y="287"/>
                  </a:cubicBezTo>
                  <a:cubicBezTo>
                    <a:pt x="526" y="1599"/>
                    <a:pt x="832" y="2916"/>
                    <a:pt x="1209" y="4211"/>
                  </a:cubicBezTo>
                  <a:cubicBezTo>
                    <a:pt x="2454" y="8485"/>
                    <a:pt x="3556" y="12801"/>
                    <a:pt x="4965" y="17025"/>
                  </a:cubicBezTo>
                  <a:cubicBezTo>
                    <a:pt x="4990" y="17103"/>
                    <a:pt x="5046" y="17170"/>
                    <a:pt x="5088" y="17242"/>
                  </a:cubicBezTo>
                  <a:cubicBezTo>
                    <a:pt x="5119" y="17159"/>
                    <a:pt x="5150" y="17077"/>
                    <a:pt x="5175" y="17010"/>
                  </a:cubicBezTo>
                  <a:cubicBezTo>
                    <a:pt x="5149" y="16902"/>
                    <a:pt x="5130" y="16822"/>
                    <a:pt x="5112" y="16744"/>
                  </a:cubicBezTo>
                  <a:cubicBezTo>
                    <a:pt x="4059" y="12758"/>
                    <a:pt x="3021" y="8768"/>
                    <a:pt x="1950" y="4787"/>
                  </a:cubicBezTo>
                  <a:cubicBezTo>
                    <a:pt x="1541" y="3273"/>
                    <a:pt x="1060" y="1778"/>
                    <a:pt x="613" y="274"/>
                  </a:cubicBezTo>
                  <a:cubicBezTo>
                    <a:pt x="566" y="111"/>
                    <a:pt x="488" y="0"/>
                    <a:pt x="33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20"/>
            <p:cNvSpPr/>
            <p:nvPr/>
          </p:nvSpPr>
          <p:spPr>
            <a:xfrm>
              <a:off x="2225775" y="4204325"/>
              <a:ext cx="126625" cy="430700"/>
            </a:xfrm>
            <a:custGeom>
              <a:rect b="b" l="l" r="r" t="t"/>
              <a:pathLst>
                <a:path extrusionOk="0" h="17228" w="5065">
                  <a:moveTo>
                    <a:pt x="4902" y="1"/>
                  </a:moveTo>
                  <a:cubicBezTo>
                    <a:pt x="4430" y="1"/>
                    <a:pt x="4490" y="460"/>
                    <a:pt x="4418" y="720"/>
                  </a:cubicBezTo>
                  <a:cubicBezTo>
                    <a:pt x="3331" y="4583"/>
                    <a:pt x="2267" y="8455"/>
                    <a:pt x="1210" y="12328"/>
                  </a:cubicBezTo>
                  <a:cubicBezTo>
                    <a:pt x="790" y="13866"/>
                    <a:pt x="403" y="15415"/>
                    <a:pt x="1" y="16958"/>
                  </a:cubicBezTo>
                  <a:lnTo>
                    <a:pt x="92" y="17228"/>
                  </a:lnTo>
                  <a:cubicBezTo>
                    <a:pt x="154" y="17123"/>
                    <a:pt x="243" y="17025"/>
                    <a:pt x="277" y="16909"/>
                  </a:cubicBezTo>
                  <a:cubicBezTo>
                    <a:pt x="1150" y="13947"/>
                    <a:pt x="2036" y="10989"/>
                    <a:pt x="2885" y="8018"/>
                  </a:cubicBezTo>
                  <a:cubicBezTo>
                    <a:pt x="3586" y="5565"/>
                    <a:pt x="4244" y="3100"/>
                    <a:pt x="4913" y="639"/>
                  </a:cubicBezTo>
                  <a:cubicBezTo>
                    <a:pt x="5065" y="80"/>
                    <a:pt x="5053" y="9"/>
                    <a:pt x="4955" y="3"/>
                  </a:cubicBezTo>
                  <a:cubicBezTo>
                    <a:pt x="4936" y="2"/>
                    <a:pt x="4919" y="1"/>
                    <a:pt x="490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20"/>
            <p:cNvSpPr/>
            <p:nvPr/>
          </p:nvSpPr>
          <p:spPr>
            <a:xfrm>
              <a:off x="1770475" y="3909950"/>
              <a:ext cx="431850" cy="125925"/>
            </a:xfrm>
            <a:custGeom>
              <a:rect b="b" l="l" r="r" t="t"/>
              <a:pathLst>
                <a:path extrusionOk="0" h="5037" w="17274">
                  <a:moveTo>
                    <a:pt x="317" y="0"/>
                  </a:moveTo>
                  <a:cubicBezTo>
                    <a:pt x="218" y="0"/>
                    <a:pt x="104" y="59"/>
                    <a:pt x="0" y="82"/>
                  </a:cubicBezTo>
                  <a:cubicBezTo>
                    <a:pt x="115" y="138"/>
                    <a:pt x="224" y="212"/>
                    <a:pt x="344" y="247"/>
                  </a:cubicBezTo>
                  <a:cubicBezTo>
                    <a:pt x="4084" y="1344"/>
                    <a:pt x="7825" y="2443"/>
                    <a:pt x="11569" y="3529"/>
                  </a:cubicBezTo>
                  <a:cubicBezTo>
                    <a:pt x="13359" y="4048"/>
                    <a:pt x="15155" y="4537"/>
                    <a:pt x="16936" y="5037"/>
                  </a:cubicBezTo>
                  <a:cubicBezTo>
                    <a:pt x="16962" y="4991"/>
                    <a:pt x="16991" y="4976"/>
                    <a:pt x="17022" y="4976"/>
                  </a:cubicBezTo>
                  <a:cubicBezTo>
                    <a:pt x="17070" y="4976"/>
                    <a:pt x="17121" y="5014"/>
                    <a:pt x="17161" y="5014"/>
                  </a:cubicBezTo>
                  <a:cubicBezTo>
                    <a:pt x="17195" y="5014"/>
                    <a:pt x="17221" y="4989"/>
                    <a:pt x="17235" y="4900"/>
                  </a:cubicBezTo>
                  <a:cubicBezTo>
                    <a:pt x="17273" y="4666"/>
                    <a:pt x="17138" y="4594"/>
                    <a:pt x="16952" y="4537"/>
                  </a:cubicBezTo>
                  <a:cubicBezTo>
                    <a:pt x="11472" y="2848"/>
                    <a:pt x="5913" y="1451"/>
                    <a:pt x="366" y="6"/>
                  </a:cubicBezTo>
                  <a:cubicBezTo>
                    <a:pt x="350" y="2"/>
                    <a:pt x="334" y="0"/>
                    <a:pt x="31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20"/>
            <p:cNvSpPr/>
            <p:nvPr/>
          </p:nvSpPr>
          <p:spPr>
            <a:xfrm>
              <a:off x="2519950" y="3910825"/>
              <a:ext cx="431650" cy="124425"/>
            </a:xfrm>
            <a:custGeom>
              <a:rect b="b" l="l" r="r" t="t"/>
              <a:pathLst>
                <a:path extrusionOk="0" h="4977" w="17266">
                  <a:moveTo>
                    <a:pt x="16963" y="1"/>
                  </a:moveTo>
                  <a:cubicBezTo>
                    <a:pt x="16891" y="1"/>
                    <a:pt x="16820" y="6"/>
                    <a:pt x="16753" y="24"/>
                  </a:cubicBezTo>
                  <a:cubicBezTo>
                    <a:pt x="13196" y="954"/>
                    <a:pt x="9635" y="1872"/>
                    <a:pt x="6085" y="2833"/>
                  </a:cubicBezTo>
                  <a:cubicBezTo>
                    <a:pt x="4155" y="3354"/>
                    <a:pt x="2242" y="3945"/>
                    <a:pt x="321" y="4502"/>
                  </a:cubicBezTo>
                  <a:cubicBezTo>
                    <a:pt x="136" y="4556"/>
                    <a:pt x="0" y="4625"/>
                    <a:pt x="33" y="4862"/>
                  </a:cubicBezTo>
                  <a:cubicBezTo>
                    <a:pt x="46" y="4950"/>
                    <a:pt x="71" y="4977"/>
                    <a:pt x="101" y="4977"/>
                  </a:cubicBezTo>
                  <a:cubicBezTo>
                    <a:pt x="149" y="4977"/>
                    <a:pt x="210" y="4909"/>
                    <a:pt x="256" y="4909"/>
                  </a:cubicBezTo>
                  <a:cubicBezTo>
                    <a:pt x="270" y="4909"/>
                    <a:pt x="283" y="4916"/>
                    <a:pt x="294" y="4935"/>
                  </a:cubicBezTo>
                  <a:cubicBezTo>
                    <a:pt x="527" y="4901"/>
                    <a:pt x="765" y="4895"/>
                    <a:pt x="983" y="4830"/>
                  </a:cubicBezTo>
                  <a:cubicBezTo>
                    <a:pt x="6259" y="3307"/>
                    <a:pt x="11573" y="1917"/>
                    <a:pt x="16801" y="234"/>
                  </a:cubicBezTo>
                  <a:cubicBezTo>
                    <a:pt x="16962" y="181"/>
                    <a:pt x="17184" y="234"/>
                    <a:pt x="17266" y="8"/>
                  </a:cubicBezTo>
                  <a:lnTo>
                    <a:pt x="17266" y="8"/>
                  </a:lnTo>
                  <a:cubicBezTo>
                    <a:pt x="17254" y="8"/>
                    <a:pt x="17243" y="8"/>
                    <a:pt x="17232" y="8"/>
                  </a:cubicBezTo>
                  <a:cubicBezTo>
                    <a:pt x="17143" y="8"/>
                    <a:pt x="17052" y="1"/>
                    <a:pt x="1696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20"/>
            <p:cNvSpPr/>
            <p:nvPr/>
          </p:nvSpPr>
          <p:spPr>
            <a:xfrm>
              <a:off x="2493600" y="3849850"/>
              <a:ext cx="188250" cy="114475"/>
            </a:xfrm>
            <a:custGeom>
              <a:rect b="b" l="l" r="r" t="t"/>
              <a:pathLst>
                <a:path extrusionOk="0" h="4579" w="7530">
                  <a:moveTo>
                    <a:pt x="7027" y="1"/>
                  </a:moveTo>
                  <a:cubicBezTo>
                    <a:pt x="6973" y="1"/>
                    <a:pt x="6906" y="29"/>
                    <a:pt x="6845" y="66"/>
                  </a:cubicBezTo>
                  <a:cubicBezTo>
                    <a:pt x="4620" y="1376"/>
                    <a:pt x="2395" y="2688"/>
                    <a:pt x="172" y="4005"/>
                  </a:cubicBezTo>
                  <a:cubicBezTo>
                    <a:pt x="103" y="4046"/>
                    <a:pt x="1" y="4167"/>
                    <a:pt x="16" y="4198"/>
                  </a:cubicBezTo>
                  <a:cubicBezTo>
                    <a:pt x="87" y="4337"/>
                    <a:pt x="195" y="4456"/>
                    <a:pt x="287" y="4578"/>
                  </a:cubicBezTo>
                  <a:cubicBezTo>
                    <a:pt x="388" y="4521"/>
                    <a:pt x="472" y="4474"/>
                    <a:pt x="553" y="4428"/>
                  </a:cubicBezTo>
                  <a:cubicBezTo>
                    <a:pt x="2781" y="3148"/>
                    <a:pt x="5011" y="1872"/>
                    <a:pt x="7235" y="586"/>
                  </a:cubicBezTo>
                  <a:cubicBezTo>
                    <a:pt x="7530" y="416"/>
                    <a:pt x="7147" y="329"/>
                    <a:pt x="7147" y="178"/>
                  </a:cubicBezTo>
                  <a:cubicBezTo>
                    <a:pt x="7147" y="46"/>
                    <a:pt x="7097" y="1"/>
                    <a:pt x="702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20"/>
            <p:cNvSpPr/>
            <p:nvPr/>
          </p:nvSpPr>
          <p:spPr>
            <a:xfrm>
              <a:off x="2440300" y="4177050"/>
              <a:ext cx="115900" cy="183525"/>
            </a:xfrm>
            <a:custGeom>
              <a:rect b="b" l="l" r="r" t="t"/>
              <a:pathLst>
                <a:path extrusionOk="0" h="7341" w="4636">
                  <a:moveTo>
                    <a:pt x="485" y="0"/>
                  </a:moveTo>
                  <a:cubicBezTo>
                    <a:pt x="447" y="0"/>
                    <a:pt x="396" y="19"/>
                    <a:pt x="329" y="67"/>
                  </a:cubicBezTo>
                  <a:cubicBezTo>
                    <a:pt x="148" y="195"/>
                    <a:pt x="0" y="251"/>
                    <a:pt x="170" y="542"/>
                  </a:cubicBezTo>
                  <a:cubicBezTo>
                    <a:pt x="1467" y="2760"/>
                    <a:pt x="2736" y="4994"/>
                    <a:pt x="4018" y="7221"/>
                  </a:cubicBezTo>
                  <a:cubicBezTo>
                    <a:pt x="4045" y="7269"/>
                    <a:pt x="4121" y="7340"/>
                    <a:pt x="4145" y="7340"/>
                  </a:cubicBezTo>
                  <a:cubicBezTo>
                    <a:pt x="4147" y="7340"/>
                    <a:pt x="4148" y="7340"/>
                    <a:pt x="4150" y="7339"/>
                  </a:cubicBezTo>
                  <a:cubicBezTo>
                    <a:pt x="4321" y="7244"/>
                    <a:pt x="4484" y="7133"/>
                    <a:pt x="4636" y="7035"/>
                  </a:cubicBezTo>
                  <a:cubicBezTo>
                    <a:pt x="4595" y="6947"/>
                    <a:pt x="4572" y="6883"/>
                    <a:pt x="4538" y="6824"/>
                  </a:cubicBezTo>
                  <a:cubicBezTo>
                    <a:pt x="3248" y="4634"/>
                    <a:pt x="1958" y="2444"/>
                    <a:pt x="661" y="257"/>
                  </a:cubicBezTo>
                  <a:cubicBezTo>
                    <a:pt x="613" y="176"/>
                    <a:pt x="603" y="0"/>
                    <a:pt x="4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20"/>
            <p:cNvSpPr/>
            <p:nvPr/>
          </p:nvSpPr>
          <p:spPr>
            <a:xfrm>
              <a:off x="2044825" y="4126050"/>
              <a:ext cx="186875" cy="113525"/>
            </a:xfrm>
            <a:custGeom>
              <a:rect b="b" l="l" r="r" t="t"/>
              <a:pathLst>
                <a:path extrusionOk="0" h="4541" w="7475">
                  <a:moveTo>
                    <a:pt x="7018" y="1"/>
                  </a:moveTo>
                  <a:cubicBezTo>
                    <a:pt x="6964" y="1"/>
                    <a:pt x="6896" y="23"/>
                    <a:pt x="6804" y="76"/>
                  </a:cubicBezTo>
                  <a:cubicBezTo>
                    <a:pt x="4585" y="1373"/>
                    <a:pt x="2352" y="2642"/>
                    <a:pt x="125" y="3924"/>
                  </a:cubicBezTo>
                  <a:cubicBezTo>
                    <a:pt x="75" y="3954"/>
                    <a:pt x="1" y="4038"/>
                    <a:pt x="11" y="4057"/>
                  </a:cubicBezTo>
                  <a:cubicBezTo>
                    <a:pt x="105" y="4227"/>
                    <a:pt x="215" y="4388"/>
                    <a:pt x="313" y="4541"/>
                  </a:cubicBezTo>
                  <a:cubicBezTo>
                    <a:pt x="403" y="4499"/>
                    <a:pt x="467" y="4475"/>
                    <a:pt x="527" y="4440"/>
                  </a:cubicBezTo>
                  <a:cubicBezTo>
                    <a:pt x="2717" y="3150"/>
                    <a:pt x="4907" y="1860"/>
                    <a:pt x="7094" y="564"/>
                  </a:cubicBezTo>
                  <a:cubicBezTo>
                    <a:pt x="7203" y="499"/>
                    <a:pt x="7475" y="503"/>
                    <a:pt x="7280" y="231"/>
                  </a:cubicBezTo>
                  <a:cubicBezTo>
                    <a:pt x="7191" y="106"/>
                    <a:pt x="7136" y="1"/>
                    <a:pt x="701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20"/>
            <p:cNvSpPr/>
            <p:nvPr/>
          </p:nvSpPr>
          <p:spPr>
            <a:xfrm>
              <a:off x="2165275" y="4177050"/>
              <a:ext cx="115750" cy="183750"/>
            </a:xfrm>
            <a:custGeom>
              <a:rect b="b" l="l" r="r" t="t"/>
              <a:pathLst>
                <a:path extrusionOk="0" h="7350" w="4630">
                  <a:moveTo>
                    <a:pt x="4202" y="0"/>
                  </a:moveTo>
                  <a:cubicBezTo>
                    <a:pt x="4122" y="0"/>
                    <a:pt x="4092" y="95"/>
                    <a:pt x="4047" y="170"/>
                  </a:cubicBezTo>
                  <a:cubicBezTo>
                    <a:pt x="2736" y="2397"/>
                    <a:pt x="1423" y="4620"/>
                    <a:pt x="111" y="6845"/>
                  </a:cubicBezTo>
                  <a:cubicBezTo>
                    <a:pt x="26" y="6988"/>
                    <a:pt x="0" y="7147"/>
                    <a:pt x="226" y="7147"/>
                  </a:cubicBezTo>
                  <a:cubicBezTo>
                    <a:pt x="226" y="7147"/>
                    <a:pt x="227" y="7147"/>
                    <a:pt x="228" y="7147"/>
                  </a:cubicBezTo>
                  <a:cubicBezTo>
                    <a:pt x="228" y="7147"/>
                    <a:pt x="228" y="7147"/>
                    <a:pt x="228" y="7147"/>
                  </a:cubicBezTo>
                  <a:cubicBezTo>
                    <a:pt x="334" y="7147"/>
                    <a:pt x="406" y="7349"/>
                    <a:pt x="509" y="7349"/>
                  </a:cubicBezTo>
                  <a:cubicBezTo>
                    <a:pt x="554" y="7349"/>
                    <a:pt x="604" y="7311"/>
                    <a:pt x="667" y="7202"/>
                  </a:cubicBezTo>
                  <a:cubicBezTo>
                    <a:pt x="1676" y="5442"/>
                    <a:pt x="2698" y="3687"/>
                    <a:pt x="3711" y="1930"/>
                  </a:cubicBezTo>
                  <a:cubicBezTo>
                    <a:pt x="4020" y="1392"/>
                    <a:pt x="4317" y="846"/>
                    <a:pt x="4629" y="286"/>
                  </a:cubicBezTo>
                  <a:cubicBezTo>
                    <a:pt x="4515" y="200"/>
                    <a:pt x="4407" y="98"/>
                    <a:pt x="4283" y="26"/>
                  </a:cubicBezTo>
                  <a:cubicBezTo>
                    <a:pt x="4251" y="8"/>
                    <a:pt x="4225" y="0"/>
                    <a:pt x="420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20"/>
            <p:cNvSpPr/>
            <p:nvPr/>
          </p:nvSpPr>
          <p:spPr>
            <a:xfrm>
              <a:off x="2039950" y="3849875"/>
              <a:ext cx="190000" cy="113300"/>
            </a:xfrm>
            <a:custGeom>
              <a:rect b="b" l="l" r="r" t="t"/>
              <a:pathLst>
                <a:path extrusionOk="0" h="4532" w="7600">
                  <a:moveTo>
                    <a:pt x="525" y="1"/>
                  </a:moveTo>
                  <a:cubicBezTo>
                    <a:pt x="445" y="1"/>
                    <a:pt x="388" y="52"/>
                    <a:pt x="394" y="183"/>
                  </a:cubicBezTo>
                  <a:cubicBezTo>
                    <a:pt x="403" y="336"/>
                    <a:pt x="1" y="411"/>
                    <a:pt x="316" y="592"/>
                  </a:cubicBezTo>
                  <a:cubicBezTo>
                    <a:pt x="2554" y="1883"/>
                    <a:pt x="4801" y="3159"/>
                    <a:pt x="7030" y="4463"/>
                  </a:cubicBezTo>
                  <a:cubicBezTo>
                    <a:pt x="7114" y="4512"/>
                    <a:pt x="7178" y="4532"/>
                    <a:pt x="7228" y="4532"/>
                  </a:cubicBezTo>
                  <a:cubicBezTo>
                    <a:pt x="7417" y="4532"/>
                    <a:pt x="7417" y="4251"/>
                    <a:pt x="7600" y="4190"/>
                  </a:cubicBezTo>
                  <a:cubicBezTo>
                    <a:pt x="7502" y="4110"/>
                    <a:pt x="7440" y="4045"/>
                    <a:pt x="7366" y="3999"/>
                  </a:cubicBezTo>
                  <a:cubicBezTo>
                    <a:pt x="5143" y="2683"/>
                    <a:pt x="2920" y="1370"/>
                    <a:pt x="695" y="56"/>
                  </a:cubicBezTo>
                  <a:cubicBezTo>
                    <a:pt x="636" y="22"/>
                    <a:pt x="575" y="1"/>
                    <a:pt x="5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20"/>
            <p:cNvSpPr/>
            <p:nvPr/>
          </p:nvSpPr>
          <p:spPr>
            <a:xfrm>
              <a:off x="2439300" y="3728325"/>
              <a:ext cx="116875" cy="183700"/>
            </a:xfrm>
            <a:custGeom>
              <a:rect b="b" l="l" r="r" t="t"/>
              <a:pathLst>
                <a:path extrusionOk="0" h="7348" w="4675">
                  <a:moveTo>
                    <a:pt x="4183" y="1"/>
                  </a:moveTo>
                  <a:cubicBezTo>
                    <a:pt x="4166" y="1"/>
                    <a:pt x="4104" y="58"/>
                    <a:pt x="4082" y="96"/>
                  </a:cubicBezTo>
                  <a:cubicBezTo>
                    <a:pt x="2785" y="2346"/>
                    <a:pt x="1497" y="4601"/>
                    <a:pt x="184" y="6841"/>
                  </a:cubicBezTo>
                  <a:cubicBezTo>
                    <a:pt x="0" y="7154"/>
                    <a:pt x="247" y="7166"/>
                    <a:pt x="375" y="7275"/>
                  </a:cubicBezTo>
                  <a:cubicBezTo>
                    <a:pt x="435" y="7327"/>
                    <a:pt x="480" y="7347"/>
                    <a:pt x="515" y="7347"/>
                  </a:cubicBezTo>
                  <a:cubicBezTo>
                    <a:pt x="608" y="7347"/>
                    <a:pt x="631" y="7202"/>
                    <a:pt x="680" y="7117"/>
                  </a:cubicBezTo>
                  <a:cubicBezTo>
                    <a:pt x="1700" y="5395"/>
                    <a:pt x="2722" y="3674"/>
                    <a:pt x="3737" y="1949"/>
                  </a:cubicBezTo>
                  <a:cubicBezTo>
                    <a:pt x="4053" y="1413"/>
                    <a:pt x="4354" y="869"/>
                    <a:pt x="4675" y="307"/>
                  </a:cubicBezTo>
                  <a:cubicBezTo>
                    <a:pt x="4522" y="209"/>
                    <a:pt x="4357" y="100"/>
                    <a:pt x="4185" y="2"/>
                  </a:cubicBezTo>
                  <a:cubicBezTo>
                    <a:pt x="4185" y="1"/>
                    <a:pt x="4184" y="1"/>
                    <a:pt x="418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20"/>
            <p:cNvSpPr/>
            <p:nvPr/>
          </p:nvSpPr>
          <p:spPr>
            <a:xfrm>
              <a:off x="2165425" y="3728350"/>
              <a:ext cx="115350" cy="183125"/>
            </a:xfrm>
            <a:custGeom>
              <a:rect b="b" l="l" r="r" t="t"/>
              <a:pathLst>
                <a:path extrusionOk="0" h="7325" w="4614">
                  <a:moveTo>
                    <a:pt x="498" y="0"/>
                  </a:moveTo>
                  <a:cubicBezTo>
                    <a:pt x="400" y="0"/>
                    <a:pt x="319" y="199"/>
                    <a:pt x="210" y="202"/>
                  </a:cubicBezTo>
                  <a:cubicBezTo>
                    <a:pt x="0" y="204"/>
                    <a:pt x="14" y="338"/>
                    <a:pt x="93" y="475"/>
                  </a:cubicBezTo>
                  <a:cubicBezTo>
                    <a:pt x="1409" y="2712"/>
                    <a:pt x="2725" y="4950"/>
                    <a:pt x="4047" y="7183"/>
                  </a:cubicBezTo>
                  <a:cubicBezTo>
                    <a:pt x="4083" y="7244"/>
                    <a:pt x="4191" y="7325"/>
                    <a:pt x="4237" y="7325"/>
                  </a:cubicBezTo>
                  <a:cubicBezTo>
                    <a:pt x="4242" y="7325"/>
                    <a:pt x="4246" y="7324"/>
                    <a:pt x="4249" y="7323"/>
                  </a:cubicBezTo>
                  <a:cubicBezTo>
                    <a:pt x="4385" y="7255"/>
                    <a:pt x="4500" y="7146"/>
                    <a:pt x="4613" y="7059"/>
                  </a:cubicBezTo>
                  <a:cubicBezTo>
                    <a:pt x="4569" y="6970"/>
                    <a:pt x="4542" y="6907"/>
                    <a:pt x="4510" y="6850"/>
                  </a:cubicBezTo>
                  <a:cubicBezTo>
                    <a:pt x="3214" y="4599"/>
                    <a:pt x="1924" y="2346"/>
                    <a:pt x="616" y="102"/>
                  </a:cubicBezTo>
                  <a:cubicBezTo>
                    <a:pt x="573" y="27"/>
                    <a:pt x="534" y="0"/>
                    <a:pt x="4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20"/>
            <p:cNvSpPr/>
            <p:nvPr/>
          </p:nvSpPr>
          <p:spPr>
            <a:xfrm>
              <a:off x="2492425" y="4124675"/>
              <a:ext cx="187500" cy="114325"/>
            </a:xfrm>
            <a:custGeom>
              <a:rect b="b" l="l" r="r" t="t"/>
              <a:pathLst>
                <a:path extrusionOk="0" h="4573" w="7500">
                  <a:moveTo>
                    <a:pt x="345" y="1"/>
                  </a:moveTo>
                  <a:cubicBezTo>
                    <a:pt x="253" y="116"/>
                    <a:pt x="143" y="222"/>
                    <a:pt x="77" y="349"/>
                  </a:cubicBezTo>
                  <a:cubicBezTo>
                    <a:pt x="0" y="491"/>
                    <a:pt x="133" y="523"/>
                    <a:pt x="229" y="580"/>
                  </a:cubicBezTo>
                  <a:cubicBezTo>
                    <a:pt x="2454" y="1891"/>
                    <a:pt x="4676" y="3207"/>
                    <a:pt x="6903" y="4518"/>
                  </a:cubicBezTo>
                  <a:cubicBezTo>
                    <a:pt x="6969" y="4556"/>
                    <a:pt x="7020" y="4572"/>
                    <a:pt x="7060" y="4572"/>
                  </a:cubicBezTo>
                  <a:cubicBezTo>
                    <a:pt x="7223" y="4572"/>
                    <a:pt x="7203" y="4302"/>
                    <a:pt x="7310" y="4215"/>
                  </a:cubicBezTo>
                  <a:cubicBezTo>
                    <a:pt x="7499" y="4060"/>
                    <a:pt x="7355" y="4020"/>
                    <a:pt x="7244" y="3956"/>
                  </a:cubicBezTo>
                  <a:cubicBezTo>
                    <a:pt x="5686" y="3055"/>
                    <a:pt x="4132" y="2148"/>
                    <a:pt x="2572" y="1250"/>
                  </a:cubicBezTo>
                  <a:cubicBezTo>
                    <a:pt x="1846" y="833"/>
                    <a:pt x="1113" y="430"/>
                    <a:pt x="34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20"/>
            <p:cNvSpPr/>
            <p:nvPr/>
          </p:nvSpPr>
          <p:spPr>
            <a:xfrm>
              <a:off x="2793875" y="3713025"/>
              <a:ext cx="123975" cy="74750"/>
            </a:xfrm>
            <a:custGeom>
              <a:rect b="b" l="l" r="r" t="t"/>
              <a:pathLst>
                <a:path extrusionOk="0" h="2990" w="4959">
                  <a:moveTo>
                    <a:pt x="4958" y="7"/>
                  </a:moveTo>
                  <a:lnTo>
                    <a:pt x="4958" y="7"/>
                  </a:lnTo>
                  <a:cubicBezTo>
                    <a:pt x="4872" y="16"/>
                    <a:pt x="4771" y="1"/>
                    <a:pt x="4699" y="39"/>
                  </a:cubicBezTo>
                  <a:cubicBezTo>
                    <a:pt x="3234" y="825"/>
                    <a:pt x="1772" y="1614"/>
                    <a:pt x="318" y="2417"/>
                  </a:cubicBezTo>
                  <a:cubicBezTo>
                    <a:pt x="267" y="2445"/>
                    <a:pt x="0" y="2442"/>
                    <a:pt x="159" y="2646"/>
                  </a:cubicBezTo>
                  <a:cubicBezTo>
                    <a:pt x="254" y="2770"/>
                    <a:pt x="367" y="2881"/>
                    <a:pt x="465" y="2989"/>
                  </a:cubicBezTo>
                  <a:cubicBezTo>
                    <a:pt x="529" y="2949"/>
                    <a:pt x="552" y="2934"/>
                    <a:pt x="576" y="2919"/>
                  </a:cubicBezTo>
                  <a:cubicBezTo>
                    <a:pt x="2013" y="2033"/>
                    <a:pt x="3452" y="1150"/>
                    <a:pt x="4884" y="256"/>
                  </a:cubicBezTo>
                  <a:cubicBezTo>
                    <a:pt x="4940" y="223"/>
                    <a:pt x="4934" y="91"/>
                    <a:pt x="4958" y="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20"/>
            <p:cNvSpPr/>
            <p:nvPr/>
          </p:nvSpPr>
          <p:spPr>
            <a:xfrm>
              <a:off x="1804075" y="3711800"/>
              <a:ext cx="123750" cy="74575"/>
            </a:xfrm>
            <a:custGeom>
              <a:rect b="b" l="l" r="r" t="t"/>
              <a:pathLst>
                <a:path extrusionOk="0" h="2983" w="4950">
                  <a:moveTo>
                    <a:pt x="149" y="0"/>
                  </a:moveTo>
                  <a:cubicBezTo>
                    <a:pt x="97" y="34"/>
                    <a:pt x="0" y="88"/>
                    <a:pt x="6" y="95"/>
                  </a:cubicBezTo>
                  <a:cubicBezTo>
                    <a:pt x="47" y="186"/>
                    <a:pt x="84" y="301"/>
                    <a:pt x="160" y="350"/>
                  </a:cubicBezTo>
                  <a:cubicBezTo>
                    <a:pt x="1509" y="1198"/>
                    <a:pt x="2871" y="2029"/>
                    <a:pt x="4214" y="2889"/>
                  </a:cubicBezTo>
                  <a:cubicBezTo>
                    <a:pt x="4317" y="2954"/>
                    <a:pt x="4401" y="2982"/>
                    <a:pt x="4473" y="2982"/>
                  </a:cubicBezTo>
                  <a:cubicBezTo>
                    <a:pt x="4617" y="2982"/>
                    <a:pt x="4710" y="2871"/>
                    <a:pt x="4791" y="2725"/>
                  </a:cubicBezTo>
                  <a:cubicBezTo>
                    <a:pt x="4950" y="2438"/>
                    <a:pt x="4628" y="2453"/>
                    <a:pt x="4508" y="2380"/>
                  </a:cubicBezTo>
                  <a:cubicBezTo>
                    <a:pt x="3896" y="2007"/>
                    <a:pt x="3278" y="1642"/>
                    <a:pt x="2648" y="1301"/>
                  </a:cubicBezTo>
                  <a:cubicBezTo>
                    <a:pt x="1828" y="858"/>
                    <a:pt x="994" y="439"/>
                    <a:pt x="14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20"/>
            <p:cNvSpPr/>
            <p:nvPr/>
          </p:nvSpPr>
          <p:spPr>
            <a:xfrm>
              <a:off x="2616050" y="3487525"/>
              <a:ext cx="77825" cy="121150"/>
            </a:xfrm>
            <a:custGeom>
              <a:rect b="b" l="l" r="r" t="t"/>
              <a:pathLst>
                <a:path extrusionOk="0" h="4846" w="3113">
                  <a:moveTo>
                    <a:pt x="3008" y="0"/>
                  </a:moveTo>
                  <a:cubicBezTo>
                    <a:pt x="3008" y="0"/>
                    <a:pt x="3008" y="0"/>
                    <a:pt x="3007" y="0"/>
                  </a:cubicBezTo>
                  <a:cubicBezTo>
                    <a:pt x="2919" y="43"/>
                    <a:pt x="2805" y="83"/>
                    <a:pt x="2757" y="160"/>
                  </a:cubicBezTo>
                  <a:cubicBezTo>
                    <a:pt x="1902" y="1523"/>
                    <a:pt x="1065" y="2897"/>
                    <a:pt x="199" y="4253"/>
                  </a:cubicBezTo>
                  <a:cubicBezTo>
                    <a:pt x="1" y="4564"/>
                    <a:pt x="216" y="4667"/>
                    <a:pt x="388" y="4791"/>
                  </a:cubicBezTo>
                  <a:cubicBezTo>
                    <a:pt x="441" y="4830"/>
                    <a:pt x="484" y="4846"/>
                    <a:pt x="519" y="4846"/>
                  </a:cubicBezTo>
                  <a:cubicBezTo>
                    <a:pt x="647" y="4846"/>
                    <a:pt x="666" y="4636"/>
                    <a:pt x="704" y="4575"/>
                  </a:cubicBezTo>
                  <a:cubicBezTo>
                    <a:pt x="1097" y="3929"/>
                    <a:pt x="1466" y="3269"/>
                    <a:pt x="1825" y="2601"/>
                  </a:cubicBezTo>
                  <a:cubicBezTo>
                    <a:pt x="2261" y="1793"/>
                    <a:pt x="2679" y="976"/>
                    <a:pt x="3113" y="144"/>
                  </a:cubicBezTo>
                  <a:cubicBezTo>
                    <a:pt x="3075" y="91"/>
                    <a:pt x="3020" y="0"/>
                    <a:pt x="30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20"/>
            <p:cNvSpPr/>
            <p:nvPr/>
          </p:nvSpPr>
          <p:spPr>
            <a:xfrm>
              <a:off x="2029800" y="3487850"/>
              <a:ext cx="74550" cy="121125"/>
            </a:xfrm>
            <a:custGeom>
              <a:rect b="b" l="l" r="r" t="t"/>
              <a:pathLst>
                <a:path extrusionOk="0" h="4845" w="2982">
                  <a:moveTo>
                    <a:pt x="0" y="1"/>
                  </a:moveTo>
                  <a:cubicBezTo>
                    <a:pt x="11" y="87"/>
                    <a:pt x="0" y="187"/>
                    <a:pt x="38" y="259"/>
                  </a:cubicBezTo>
                  <a:cubicBezTo>
                    <a:pt x="824" y="1723"/>
                    <a:pt x="1613" y="3186"/>
                    <a:pt x="2416" y="4641"/>
                  </a:cubicBezTo>
                  <a:cubicBezTo>
                    <a:pt x="2437" y="4681"/>
                    <a:pt x="2442" y="4845"/>
                    <a:pt x="2535" y="4845"/>
                  </a:cubicBezTo>
                  <a:cubicBezTo>
                    <a:pt x="2563" y="4845"/>
                    <a:pt x="2599" y="4830"/>
                    <a:pt x="2646" y="4793"/>
                  </a:cubicBezTo>
                  <a:cubicBezTo>
                    <a:pt x="2767" y="4697"/>
                    <a:pt x="2876" y="4585"/>
                    <a:pt x="2981" y="4488"/>
                  </a:cubicBezTo>
                  <a:cubicBezTo>
                    <a:pt x="2940" y="4421"/>
                    <a:pt x="2926" y="4396"/>
                    <a:pt x="2914" y="4375"/>
                  </a:cubicBezTo>
                  <a:cubicBezTo>
                    <a:pt x="2028" y="2938"/>
                    <a:pt x="1143" y="1500"/>
                    <a:pt x="249" y="68"/>
                  </a:cubicBezTo>
                  <a:cubicBezTo>
                    <a:pt x="216" y="13"/>
                    <a:pt x="84" y="21"/>
                    <a:pt x="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20"/>
            <p:cNvSpPr/>
            <p:nvPr/>
          </p:nvSpPr>
          <p:spPr>
            <a:xfrm>
              <a:off x="1804075" y="4302000"/>
              <a:ext cx="124425" cy="75125"/>
            </a:xfrm>
            <a:custGeom>
              <a:rect b="b" l="l" r="r" t="t"/>
              <a:pathLst>
                <a:path extrusionOk="0" h="3005" w="4977">
                  <a:moveTo>
                    <a:pt x="4509" y="1"/>
                  </a:moveTo>
                  <a:cubicBezTo>
                    <a:pt x="4471" y="1"/>
                    <a:pt x="4428" y="14"/>
                    <a:pt x="4375" y="46"/>
                  </a:cubicBezTo>
                  <a:cubicBezTo>
                    <a:pt x="2944" y="918"/>
                    <a:pt x="1521" y="1798"/>
                    <a:pt x="98" y="2683"/>
                  </a:cubicBezTo>
                  <a:cubicBezTo>
                    <a:pt x="43" y="2717"/>
                    <a:pt x="12" y="2819"/>
                    <a:pt x="5" y="2894"/>
                  </a:cubicBezTo>
                  <a:cubicBezTo>
                    <a:pt x="0" y="2926"/>
                    <a:pt x="84" y="2968"/>
                    <a:pt x="125" y="3004"/>
                  </a:cubicBezTo>
                  <a:cubicBezTo>
                    <a:pt x="186" y="2974"/>
                    <a:pt x="222" y="2956"/>
                    <a:pt x="256" y="2935"/>
                  </a:cubicBezTo>
                  <a:cubicBezTo>
                    <a:pt x="1730" y="2135"/>
                    <a:pt x="3202" y="1337"/>
                    <a:pt x="4669" y="528"/>
                  </a:cubicBezTo>
                  <a:cubicBezTo>
                    <a:pt x="4733" y="494"/>
                    <a:pt x="4977" y="470"/>
                    <a:pt x="4799" y="294"/>
                  </a:cubicBezTo>
                  <a:cubicBezTo>
                    <a:pt x="4707" y="203"/>
                    <a:pt x="4655" y="1"/>
                    <a:pt x="45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20"/>
            <p:cNvSpPr/>
            <p:nvPr/>
          </p:nvSpPr>
          <p:spPr>
            <a:xfrm>
              <a:off x="2793950" y="4302050"/>
              <a:ext cx="124400" cy="74825"/>
            </a:xfrm>
            <a:custGeom>
              <a:rect b="b" l="l" r="r" t="t"/>
              <a:pathLst>
                <a:path extrusionOk="0" h="2993" w="4976">
                  <a:moveTo>
                    <a:pt x="449" y="0"/>
                  </a:moveTo>
                  <a:cubicBezTo>
                    <a:pt x="302" y="0"/>
                    <a:pt x="256" y="213"/>
                    <a:pt x="161" y="304"/>
                  </a:cubicBezTo>
                  <a:cubicBezTo>
                    <a:pt x="0" y="457"/>
                    <a:pt x="210" y="475"/>
                    <a:pt x="273" y="510"/>
                  </a:cubicBezTo>
                  <a:cubicBezTo>
                    <a:pt x="1753" y="1324"/>
                    <a:pt x="3235" y="2133"/>
                    <a:pt x="4718" y="2942"/>
                  </a:cubicBezTo>
                  <a:cubicBezTo>
                    <a:pt x="4769" y="2969"/>
                    <a:pt x="4820" y="2993"/>
                    <a:pt x="4864" y="2993"/>
                  </a:cubicBezTo>
                  <a:cubicBezTo>
                    <a:pt x="4923" y="2993"/>
                    <a:pt x="4967" y="2950"/>
                    <a:pt x="4976" y="2812"/>
                  </a:cubicBezTo>
                  <a:cubicBezTo>
                    <a:pt x="4953" y="2782"/>
                    <a:pt x="4931" y="2725"/>
                    <a:pt x="4890" y="2702"/>
                  </a:cubicBezTo>
                  <a:cubicBezTo>
                    <a:pt x="3454" y="1812"/>
                    <a:pt x="2020" y="922"/>
                    <a:pt x="578" y="44"/>
                  </a:cubicBezTo>
                  <a:cubicBezTo>
                    <a:pt x="527" y="13"/>
                    <a:pt x="485" y="0"/>
                    <a:pt x="44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20"/>
            <p:cNvSpPr/>
            <p:nvPr/>
          </p:nvSpPr>
          <p:spPr>
            <a:xfrm>
              <a:off x="2026550" y="4480250"/>
              <a:ext cx="78050" cy="121550"/>
            </a:xfrm>
            <a:custGeom>
              <a:rect b="b" l="l" r="r" t="t"/>
              <a:pathLst>
                <a:path extrusionOk="0" h="4862" w="3122">
                  <a:moveTo>
                    <a:pt x="2659" y="1"/>
                  </a:moveTo>
                  <a:cubicBezTo>
                    <a:pt x="2541" y="1"/>
                    <a:pt x="2528" y="189"/>
                    <a:pt x="2499" y="240"/>
                  </a:cubicBezTo>
                  <a:cubicBezTo>
                    <a:pt x="1712" y="1658"/>
                    <a:pt x="946" y="3088"/>
                    <a:pt x="182" y="4518"/>
                  </a:cubicBezTo>
                  <a:cubicBezTo>
                    <a:pt x="129" y="4618"/>
                    <a:pt x="0" y="4753"/>
                    <a:pt x="151" y="4840"/>
                  </a:cubicBezTo>
                  <a:cubicBezTo>
                    <a:pt x="176" y="4855"/>
                    <a:pt x="200" y="4862"/>
                    <a:pt x="223" y="4862"/>
                  </a:cubicBezTo>
                  <a:cubicBezTo>
                    <a:pt x="305" y="4862"/>
                    <a:pt x="375" y="4781"/>
                    <a:pt x="436" y="4683"/>
                  </a:cubicBezTo>
                  <a:cubicBezTo>
                    <a:pt x="930" y="3892"/>
                    <a:pt x="1450" y="3114"/>
                    <a:pt x="1943" y="2322"/>
                  </a:cubicBezTo>
                  <a:cubicBezTo>
                    <a:pt x="2344" y="1680"/>
                    <a:pt x="2720" y="1024"/>
                    <a:pt x="3121" y="349"/>
                  </a:cubicBezTo>
                  <a:cubicBezTo>
                    <a:pt x="3000" y="243"/>
                    <a:pt x="2891" y="112"/>
                    <a:pt x="2752" y="31"/>
                  </a:cubicBezTo>
                  <a:cubicBezTo>
                    <a:pt x="2715" y="10"/>
                    <a:pt x="2684" y="1"/>
                    <a:pt x="26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20"/>
            <p:cNvSpPr/>
            <p:nvPr/>
          </p:nvSpPr>
          <p:spPr>
            <a:xfrm>
              <a:off x="2616025" y="4480275"/>
              <a:ext cx="80525" cy="121950"/>
            </a:xfrm>
            <a:custGeom>
              <a:rect b="b" l="l" r="r" t="t"/>
              <a:pathLst>
                <a:path extrusionOk="0" h="4878" w="3221">
                  <a:moveTo>
                    <a:pt x="521" y="0"/>
                  </a:moveTo>
                  <a:cubicBezTo>
                    <a:pt x="487" y="0"/>
                    <a:pt x="445" y="15"/>
                    <a:pt x="393" y="51"/>
                  </a:cubicBezTo>
                  <a:cubicBezTo>
                    <a:pt x="221" y="173"/>
                    <a:pt x="1" y="273"/>
                    <a:pt x="197" y="589"/>
                  </a:cubicBezTo>
                  <a:cubicBezTo>
                    <a:pt x="985" y="1848"/>
                    <a:pt x="1743" y="3128"/>
                    <a:pt x="2520" y="4393"/>
                  </a:cubicBezTo>
                  <a:cubicBezTo>
                    <a:pt x="2629" y="4571"/>
                    <a:pt x="2789" y="4720"/>
                    <a:pt x="2923" y="4877"/>
                  </a:cubicBezTo>
                  <a:cubicBezTo>
                    <a:pt x="3221" y="4774"/>
                    <a:pt x="3056" y="4619"/>
                    <a:pt x="3002" y="4516"/>
                  </a:cubicBezTo>
                  <a:cubicBezTo>
                    <a:pt x="2245" y="3096"/>
                    <a:pt x="1486" y="1678"/>
                    <a:pt x="706" y="272"/>
                  </a:cubicBezTo>
                  <a:cubicBezTo>
                    <a:pt x="673" y="212"/>
                    <a:pt x="651" y="0"/>
                    <a:pt x="52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20"/>
            <p:cNvSpPr/>
            <p:nvPr/>
          </p:nvSpPr>
          <p:spPr>
            <a:xfrm>
              <a:off x="2695650" y="4244500"/>
              <a:ext cx="74575" cy="48100"/>
            </a:xfrm>
            <a:custGeom>
              <a:rect b="b" l="l" r="r" t="t"/>
              <a:pathLst>
                <a:path extrusionOk="0" h="1924" w="2983">
                  <a:moveTo>
                    <a:pt x="473" y="0"/>
                  </a:moveTo>
                  <a:cubicBezTo>
                    <a:pt x="394" y="0"/>
                    <a:pt x="352" y="66"/>
                    <a:pt x="333" y="152"/>
                  </a:cubicBezTo>
                  <a:cubicBezTo>
                    <a:pt x="307" y="279"/>
                    <a:pt x="1" y="374"/>
                    <a:pt x="236" y="519"/>
                  </a:cubicBezTo>
                  <a:cubicBezTo>
                    <a:pt x="1007" y="995"/>
                    <a:pt x="1795" y="1445"/>
                    <a:pt x="2610" y="1924"/>
                  </a:cubicBezTo>
                  <a:cubicBezTo>
                    <a:pt x="2689" y="1801"/>
                    <a:pt x="2771" y="1654"/>
                    <a:pt x="2871" y="1523"/>
                  </a:cubicBezTo>
                  <a:cubicBezTo>
                    <a:pt x="2983" y="1379"/>
                    <a:pt x="2820" y="1340"/>
                    <a:pt x="2774" y="1313"/>
                  </a:cubicBezTo>
                  <a:cubicBezTo>
                    <a:pt x="2055" y="885"/>
                    <a:pt x="1324" y="474"/>
                    <a:pt x="606" y="46"/>
                  </a:cubicBezTo>
                  <a:cubicBezTo>
                    <a:pt x="553" y="14"/>
                    <a:pt x="509" y="0"/>
                    <a:pt x="47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20"/>
            <p:cNvSpPr/>
            <p:nvPr/>
          </p:nvSpPr>
          <p:spPr>
            <a:xfrm>
              <a:off x="2113000" y="4383225"/>
              <a:ext cx="49175" cy="67425"/>
            </a:xfrm>
            <a:custGeom>
              <a:rect b="b" l="l" r="r" t="t"/>
              <a:pathLst>
                <a:path extrusionOk="0" h="2697" w="1967">
                  <a:moveTo>
                    <a:pt x="1490" y="1"/>
                  </a:moveTo>
                  <a:cubicBezTo>
                    <a:pt x="1375" y="1"/>
                    <a:pt x="1322" y="140"/>
                    <a:pt x="1272" y="225"/>
                  </a:cubicBezTo>
                  <a:cubicBezTo>
                    <a:pt x="903" y="856"/>
                    <a:pt x="565" y="1505"/>
                    <a:pt x="178" y="2123"/>
                  </a:cubicBezTo>
                  <a:cubicBezTo>
                    <a:pt x="0" y="2406"/>
                    <a:pt x="17" y="2519"/>
                    <a:pt x="336" y="2651"/>
                  </a:cubicBezTo>
                  <a:cubicBezTo>
                    <a:pt x="412" y="2683"/>
                    <a:pt x="471" y="2696"/>
                    <a:pt x="519" y="2696"/>
                  </a:cubicBezTo>
                  <a:cubicBezTo>
                    <a:pt x="740" y="2696"/>
                    <a:pt x="691" y="2400"/>
                    <a:pt x="768" y="2283"/>
                  </a:cubicBezTo>
                  <a:cubicBezTo>
                    <a:pt x="1183" y="1651"/>
                    <a:pt x="1560" y="995"/>
                    <a:pt x="1967" y="321"/>
                  </a:cubicBezTo>
                  <a:cubicBezTo>
                    <a:pt x="1827" y="212"/>
                    <a:pt x="1714" y="89"/>
                    <a:pt x="1576" y="23"/>
                  </a:cubicBezTo>
                  <a:cubicBezTo>
                    <a:pt x="1544" y="8"/>
                    <a:pt x="1516" y="1"/>
                    <a:pt x="149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20"/>
            <p:cNvSpPr/>
            <p:nvPr/>
          </p:nvSpPr>
          <p:spPr>
            <a:xfrm>
              <a:off x="2557025" y="4377225"/>
              <a:ext cx="54100" cy="74225"/>
            </a:xfrm>
            <a:custGeom>
              <a:rect b="b" l="l" r="r" t="t"/>
              <a:pathLst>
                <a:path extrusionOk="0" h="2969" w="2164">
                  <a:moveTo>
                    <a:pt x="512" y="1"/>
                  </a:moveTo>
                  <a:lnTo>
                    <a:pt x="512" y="1"/>
                  </a:lnTo>
                  <a:cubicBezTo>
                    <a:pt x="539" y="452"/>
                    <a:pt x="1" y="302"/>
                    <a:pt x="233" y="702"/>
                  </a:cubicBezTo>
                  <a:cubicBezTo>
                    <a:pt x="645" y="1415"/>
                    <a:pt x="1043" y="2134"/>
                    <a:pt x="1466" y="2842"/>
                  </a:cubicBezTo>
                  <a:cubicBezTo>
                    <a:pt x="1521" y="2935"/>
                    <a:pt x="1573" y="2968"/>
                    <a:pt x="1622" y="2968"/>
                  </a:cubicBezTo>
                  <a:cubicBezTo>
                    <a:pt x="1735" y="2968"/>
                    <a:pt x="1836" y="2792"/>
                    <a:pt x="1947" y="2770"/>
                  </a:cubicBezTo>
                  <a:cubicBezTo>
                    <a:pt x="2164" y="2728"/>
                    <a:pt x="2063" y="2643"/>
                    <a:pt x="1988" y="2520"/>
                  </a:cubicBezTo>
                  <a:cubicBezTo>
                    <a:pt x="1705" y="2059"/>
                    <a:pt x="1444" y="1585"/>
                    <a:pt x="1172" y="1116"/>
                  </a:cubicBezTo>
                  <a:cubicBezTo>
                    <a:pt x="992" y="807"/>
                    <a:pt x="807" y="500"/>
                    <a:pt x="51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20"/>
            <p:cNvSpPr/>
            <p:nvPr/>
          </p:nvSpPr>
          <p:spPr>
            <a:xfrm>
              <a:off x="1951825" y="3796350"/>
              <a:ext cx="74700" cy="48075"/>
            </a:xfrm>
            <a:custGeom>
              <a:rect b="b" l="l" r="r" t="t"/>
              <a:pathLst>
                <a:path extrusionOk="0" h="1923" w="2988">
                  <a:moveTo>
                    <a:pt x="379" y="0"/>
                  </a:moveTo>
                  <a:cubicBezTo>
                    <a:pt x="299" y="122"/>
                    <a:pt x="219" y="270"/>
                    <a:pt x="117" y="399"/>
                  </a:cubicBezTo>
                  <a:cubicBezTo>
                    <a:pt x="1" y="544"/>
                    <a:pt x="168" y="583"/>
                    <a:pt x="212" y="610"/>
                  </a:cubicBezTo>
                  <a:cubicBezTo>
                    <a:pt x="932" y="1037"/>
                    <a:pt x="1661" y="1447"/>
                    <a:pt x="2379" y="1877"/>
                  </a:cubicBezTo>
                  <a:cubicBezTo>
                    <a:pt x="2433" y="1909"/>
                    <a:pt x="2478" y="1923"/>
                    <a:pt x="2514" y="1923"/>
                  </a:cubicBezTo>
                  <a:cubicBezTo>
                    <a:pt x="2593" y="1923"/>
                    <a:pt x="2636" y="1859"/>
                    <a:pt x="2653" y="1774"/>
                  </a:cubicBezTo>
                  <a:cubicBezTo>
                    <a:pt x="2681" y="1645"/>
                    <a:pt x="2987" y="1550"/>
                    <a:pt x="2754" y="1406"/>
                  </a:cubicBezTo>
                  <a:cubicBezTo>
                    <a:pt x="1983" y="929"/>
                    <a:pt x="1195" y="480"/>
                    <a:pt x="37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20"/>
            <p:cNvSpPr/>
            <p:nvPr/>
          </p:nvSpPr>
          <p:spPr>
            <a:xfrm>
              <a:off x="2697825" y="3797325"/>
              <a:ext cx="74925" cy="46550"/>
            </a:xfrm>
            <a:custGeom>
              <a:rect b="b" l="l" r="r" t="t"/>
              <a:pathLst>
                <a:path extrusionOk="0" h="1862" w="2997">
                  <a:moveTo>
                    <a:pt x="2506" y="1"/>
                  </a:moveTo>
                  <a:cubicBezTo>
                    <a:pt x="2447" y="1"/>
                    <a:pt x="2368" y="33"/>
                    <a:pt x="2255" y="116"/>
                  </a:cubicBezTo>
                  <a:cubicBezTo>
                    <a:pt x="1669" y="544"/>
                    <a:pt x="998" y="857"/>
                    <a:pt x="365" y="1219"/>
                  </a:cubicBezTo>
                  <a:cubicBezTo>
                    <a:pt x="222" y="1300"/>
                    <a:pt x="0" y="1327"/>
                    <a:pt x="135" y="1587"/>
                  </a:cubicBezTo>
                  <a:cubicBezTo>
                    <a:pt x="220" y="1749"/>
                    <a:pt x="301" y="1861"/>
                    <a:pt x="433" y="1861"/>
                  </a:cubicBezTo>
                  <a:cubicBezTo>
                    <a:pt x="502" y="1861"/>
                    <a:pt x="584" y="1831"/>
                    <a:pt x="688" y="1761"/>
                  </a:cubicBezTo>
                  <a:cubicBezTo>
                    <a:pt x="1226" y="1400"/>
                    <a:pt x="1796" y="1087"/>
                    <a:pt x="2352" y="754"/>
                  </a:cubicBezTo>
                  <a:cubicBezTo>
                    <a:pt x="2519" y="653"/>
                    <a:pt x="2685" y="554"/>
                    <a:pt x="2997" y="368"/>
                  </a:cubicBezTo>
                  <a:lnTo>
                    <a:pt x="2997" y="368"/>
                  </a:lnTo>
                  <a:cubicBezTo>
                    <a:pt x="2987" y="369"/>
                    <a:pt x="2977" y="369"/>
                    <a:pt x="2968" y="369"/>
                  </a:cubicBezTo>
                  <a:cubicBezTo>
                    <a:pt x="2686" y="369"/>
                    <a:pt x="2709" y="1"/>
                    <a:pt x="25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20"/>
            <p:cNvSpPr/>
            <p:nvPr/>
          </p:nvSpPr>
          <p:spPr>
            <a:xfrm>
              <a:off x="2112325" y="3638600"/>
              <a:ext cx="49875" cy="67375"/>
            </a:xfrm>
            <a:custGeom>
              <a:rect b="b" l="l" r="r" t="t"/>
              <a:pathLst>
                <a:path extrusionOk="0" h="2695" w="1995">
                  <a:moveTo>
                    <a:pt x="539" y="1"/>
                  </a:moveTo>
                  <a:cubicBezTo>
                    <a:pt x="494" y="1"/>
                    <a:pt x="265" y="126"/>
                    <a:pt x="126" y="169"/>
                  </a:cubicBezTo>
                  <a:cubicBezTo>
                    <a:pt x="0" y="208"/>
                    <a:pt x="23" y="260"/>
                    <a:pt x="74" y="347"/>
                  </a:cubicBezTo>
                  <a:cubicBezTo>
                    <a:pt x="495" y="1072"/>
                    <a:pt x="908" y="1800"/>
                    <a:pt x="1338" y="2520"/>
                  </a:cubicBezTo>
                  <a:cubicBezTo>
                    <a:pt x="1374" y="2580"/>
                    <a:pt x="1424" y="2695"/>
                    <a:pt x="1518" y="2695"/>
                  </a:cubicBezTo>
                  <a:cubicBezTo>
                    <a:pt x="1550" y="2695"/>
                    <a:pt x="1586" y="2682"/>
                    <a:pt x="1628" y="2650"/>
                  </a:cubicBezTo>
                  <a:cubicBezTo>
                    <a:pt x="1751" y="2558"/>
                    <a:pt x="1870" y="2460"/>
                    <a:pt x="1995" y="2361"/>
                  </a:cubicBezTo>
                  <a:cubicBezTo>
                    <a:pt x="1499" y="1541"/>
                    <a:pt x="1033" y="764"/>
                    <a:pt x="546" y="3"/>
                  </a:cubicBezTo>
                  <a:cubicBezTo>
                    <a:pt x="545" y="1"/>
                    <a:pt x="543" y="1"/>
                    <a:pt x="53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20"/>
            <p:cNvSpPr/>
            <p:nvPr/>
          </p:nvSpPr>
          <p:spPr>
            <a:xfrm>
              <a:off x="2559675" y="3637150"/>
              <a:ext cx="49550" cy="69050"/>
            </a:xfrm>
            <a:custGeom>
              <a:rect b="b" l="l" r="r" t="t"/>
              <a:pathLst>
                <a:path extrusionOk="0" h="2762" w="1982">
                  <a:moveTo>
                    <a:pt x="1491" y="0"/>
                  </a:moveTo>
                  <a:cubicBezTo>
                    <a:pt x="1417" y="0"/>
                    <a:pt x="1390" y="102"/>
                    <a:pt x="1370" y="137"/>
                  </a:cubicBezTo>
                  <a:cubicBezTo>
                    <a:pt x="941" y="855"/>
                    <a:pt x="531" y="1585"/>
                    <a:pt x="103" y="2304"/>
                  </a:cubicBezTo>
                  <a:cubicBezTo>
                    <a:pt x="1" y="2475"/>
                    <a:pt x="86" y="2549"/>
                    <a:pt x="211" y="2577"/>
                  </a:cubicBezTo>
                  <a:cubicBezTo>
                    <a:pt x="303" y="2598"/>
                    <a:pt x="378" y="2762"/>
                    <a:pt x="468" y="2762"/>
                  </a:cubicBezTo>
                  <a:cubicBezTo>
                    <a:pt x="502" y="2762"/>
                    <a:pt x="538" y="2738"/>
                    <a:pt x="578" y="2673"/>
                  </a:cubicBezTo>
                  <a:cubicBezTo>
                    <a:pt x="1055" y="1903"/>
                    <a:pt x="1504" y="1115"/>
                    <a:pt x="1982" y="301"/>
                  </a:cubicBezTo>
                  <a:cubicBezTo>
                    <a:pt x="1858" y="221"/>
                    <a:pt x="1711" y="138"/>
                    <a:pt x="1580" y="38"/>
                  </a:cubicBezTo>
                  <a:cubicBezTo>
                    <a:pt x="1545" y="11"/>
                    <a:pt x="1516" y="0"/>
                    <a:pt x="149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20"/>
            <p:cNvSpPr/>
            <p:nvPr/>
          </p:nvSpPr>
          <p:spPr>
            <a:xfrm>
              <a:off x="1953625" y="4245275"/>
              <a:ext cx="71150" cy="46650"/>
            </a:xfrm>
            <a:custGeom>
              <a:rect b="b" l="l" r="r" t="t"/>
              <a:pathLst>
                <a:path extrusionOk="0" h="1866" w="2846">
                  <a:moveTo>
                    <a:pt x="2399" y="0"/>
                  </a:moveTo>
                  <a:cubicBezTo>
                    <a:pt x="2325" y="0"/>
                    <a:pt x="2238" y="36"/>
                    <a:pt x="2128" y="107"/>
                  </a:cubicBezTo>
                  <a:cubicBezTo>
                    <a:pt x="1629" y="427"/>
                    <a:pt x="1098" y="699"/>
                    <a:pt x="587" y="1000"/>
                  </a:cubicBezTo>
                  <a:cubicBezTo>
                    <a:pt x="378" y="1123"/>
                    <a:pt x="181" y="1271"/>
                    <a:pt x="0" y="1393"/>
                  </a:cubicBezTo>
                  <a:cubicBezTo>
                    <a:pt x="100" y="1569"/>
                    <a:pt x="179" y="1725"/>
                    <a:pt x="282" y="1865"/>
                  </a:cubicBezTo>
                  <a:cubicBezTo>
                    <a:pt x="283" y="1866"/>
                    <a:pt x="284" y="1866"/>
                    <a:pt x="285" y="1866"/>
                  </a:cubicBezTo>
                  <a:cubicBezTo>
                    <a:pt x="308" y="1866"/>
                    <a:pt x="457" y="1775"/>
                    <a:pt x="541" y="1728"/>
                  </a:cubicBezTo>
                  <a:cubicBezTo>
                    <a:pt x="1177" y="1369"/>
                    <a:pt x="1815" y="1014"/>
                    <a:pt x="2446" y="649"/>
                  </a:cubicBezTo>
                  <a:cubicBezTo>
                    <a:pt x="2590" y="566"/>
                    <a:pt x="2845" y="552"/>
                    <a:pt x="2686" y="252"/>
                  </a:cubicBezTo>
                  <a:cubicBezTo>
                    <a:pt x="2597" y="84"/>
                    <a:pt x="2513" y="0"/>
                    <a:pt x="239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8" name="Google Shape;398;p20"/>
          <p:cNvGrpSpPr/>
          <p:nvPr/>
        </p:nvGrpSpPr>
        <p:grpSpPr>
          <a:xfrm>
            <a:off x="8503088" y="4491970"/>
            <a:ext cx="530584" cy="530573"/>
            <a:chOff x="1770475" y="3453900"/>
            <a:chExt cx="1181175" cy="1181150"/>
          </a:xfrm>
        </p:grpSpPr>
        <p:sp>
          <p:nvSpPr>
            <p:cNvPr id="399" name="Google Shape;399;p20"/>
            <p:cNvSpPr/>
            <p:nvPr/>
          </p:nvSpPr>
          <p:spPr>
            <a:xfrm>
              <a:off x="2366925" y="3453925"/>
              <a:ext cx="129300" cy="431050"/>
            </a:xfrm>
            <a:custGeom>
              <a:rect b="b" l="l" r="r" t="t"/>
              <a:pathLst>
                <a:path extrusionOk="0" h="17242" w="5172">
                  <a:moveTo>
                    <a:pt x="5093" y="0"/>
                  </a:moveTo>
                  <a:cubicBezTo>
                    <a:pt x="5028" y="119"/>
                    <a:pt x="4939" y="231"/>
                    <a:pt x="4902" y="357"/>
                  </a:cubicBezTo>
                  <a:cubicBezTo>
                    <a:pt x="3803" y="4097"/>
                    <a:pt x="2704" y="7837"/>
                    <a:pt x="1618" y="11581"/>
                  </a:cubicBezTo>
                  <a:cubicBezTo>
                    <a:pt x="1100" y="13370"/>
                    <a:pt x="607" y="15167"/>
                    <a:pt x="109" y="16937"/>
                  </a:cubicBezTo>
                  <a:cubicBezTo>
                    <a:pt x="281" y="17053"/>
                    <a:pt x="1" y="17190"/>
                    <a:pt x="223" y="17223"/>
                  </a:cubicBezTo>
                  <a:cubicBezTo>
                    <a:pt x="269" y="17230"/>
                    <a:pt x="319" y="17241"/>
                    <a:pt x="367" y="17241"/>
                  </a:cubicBezTo>
                  <a:cubicBezTo>
                    <a:pt x="447" y="17241"/>
                    <a:pt x="520" y="17211"/>
                    <a:pt x="556" y="17084"/>
                  </a:cubicBezTo>
                  <a:cubicBezTo>
                    <a:pt x="612" y="16890"/>
                    <a:pt x="722" y="16711"/>
                    <a:pt x="775" y="16515"/>
                  </a:cubicBezTo>
                  <a:cubicBezTo>
                    <a:pt x="2234" y="11155"/>
                    <a:pt x="3690" y="5794"/>
                    <a:pt x="5138" y="432"/>
                  </a:cubicBezTo>
                  <a:cubicBezTo>
                    <a:pt x="5172" y="302"/>
                    <a:pt x="5110" y="144"/>
                    <a:pt x="50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20"/>
            <p:cNvSpPr/>
            <p:nvPr/>
          </p:nvSpPr>
          <p:spPr>
            <a:xfrm>
              <a:off x="2520025" y="4053000"/>
              <a:ext cx="431625" cy="126100"/>
            </a:xfrm>
            <a:custGeom>
              <a:rect b="b" l="l" r="r" t="t"/>
              <a:pathLst>
                <a:path extrusionOk="0" h="5044" w="17265">
                  <a:moveTo>
                    <a:pt x="327" y="1"/>
                  </a:moveTo>
                  <a:cubicBezTo>
                    <a:pt x="302" y="47"/>
                    <a:pt x="272" y="61"/>
                    <a:pt x="242" y="61"/>
                  </a:cubicBezTo>
                  <a:cubicBezTo>
                    <a:pt x="194" y="61"/>
                    <a:pt x="144" y="25"/>
                    <a:pt x="103" y="25"/>
                  </a:cubicBezTo>
                  <a:cubicBezTo>
                    <a:pt x="69" y="25"/>
                    <a:pt x="42" y="51"/>
                    <a:pt x="30" y="146"/>
                  </a:cubicBezTo>
                  <a:cubicBezTo>
                    <a:pt x="1" y="386"/>
                    <a:pt x="140" y="448"/>
                    <a:pt x="322" y="505"/>
                  </a:cubicBezTo>
                  <a:cubicBezTo>
                    <a:pt x="5802" y="2193"/>
                    <a:pt x="11361" y="3594"/>
                    <a:pt x="16908" y="5036"/>
                  </a:cubicBezTo>
                  <a:cubicBezTo>
                    <a:pt x="16929" y="5041"/>
                    <a:pt x="16951" y="5044"/>
                    <a:pt x="16974" y="5044"/>
                  </a:cubicBezTo>
                  <a:cubicBezTo>
                    <a:pt x="17066" y="5044"/>
                    <a:pt x="17168" y="5005"/>
                    <a:pt x="17265" y="4993"/>
                  </a:cubicBezTo>
                  <a:cubicBezTo>
                    <a:pt x="17149" y="4926"/>
                    <a:pt x="17042" y="4831"/>
                    <a:pt x="16917" y="4795"/>
                  </a:cubicBezTo>
                  <a:cubicBezTo>
                    <a:pt x="13177" y="3695"/>
                    <a:pt x="9436" y="2597"/>
                    <a:pt x="5692" y="1511"/>
                  </a:cubicBezTo>
                  <a:cubicBezTo>
                    <a:pt x="3902" y="993"/>
                    <a:pt x="2106" y="500"/>
                    <a:pt x="32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20"/>
            <p:cNvSpPr/>
            <p:nvPr/>
          </p:nvSpPr>
          <p:spPr>
            <a:xfrm>
              <a:off x="1770575" y="4053700"/>
              <a:ext cx="431300" cy="124400"/>
            </a:xfrm>
            <a:custGeom>
              <a:rect b="b" l="l" r="r" t="t"/>
              <a:pathLst>
                <a:path extrusionOk="0" h="4976" w="17252">
                  <a:moveTo>
                    <a:pt x="17174" y="1"/>
                  </a:moveTo>
                  <a:cubicBezTo>
                    <a:pt x="17134" y="1"/>
                    <a:pt x="17080" y="44"/>
                    <a:pt x="17032" y="44"/>
                  </a:cubicBezTo>
                  <a:cubicBezTo>
                    <a:pt x="17021" y="44"/>
                    <a:pt x="17009" y="41"/>
                    <a:pt x="16999" y="35"/>
                  </a:cubicBezTo>
                  <a:cubicBezTo>
                    <a:pt x="16765" y="74"/>
                    <a:pt x="16500" y="90"/>
                    <a:pt x="16255" y="161"/>
                  </a:cubicBezTo>
                  <a:cubicBezTo>
                    <a:pt x="10962" y="1672"/>
                    <a:pt x="5641" y="3080"/>
                    <a:pt x="398" y="4762"/>
                  </a:cubicBezTo>
                  <a:cubicBezTo>
                    <a:pt x="259" y="4805"/>
                    <a:pt x="132" y="4891"/>
                    <a:pt x="0" y="4956"/>
                  </a:cubicBezTo>
                  <a:cubicBezTo>
                    <a:pt x="112" y="4958"/>
                    <a:pt x="228" y="4976"/>
                    <a:pt x="340" y="4976"/>
                  </a:cubicBezTo>
                  <a:cubicBezTo>
                    <a:pt x="397" y="4976"/>
                    <a:pt x="452" y="4971"/>
                    <a:pt x="505" y="4957"/>
                  </a:cubicBezTo>
                  <a:cubicBezTo>
                    <a:pt x="4492" y="3914"/>
                    <a:pt x="8483" y="2874"/>
                    <a:pt x="12464" y="1804"/>
                  </a:cubicBezTo>
                  <a:cubicBezTo>
                    <a:pt x="13978" y="1395"/>
                    <a:pt x="15474" y="916"/>
                    <a:pt x="16977" y="468"/>
                  </a:cubicBezTo>
                  <a:cubicBezTo>
                    <a:pt x="17141" y="420"/>
                    <a:pt x="17252" y="343"/>
                    <a:pt x="17237" y="125"/>
                  </a:cubicBezTo>
                  <a:cubicBezTo>
                    <a:pt x="17230" y="28"/>
                    <a:pt x="17206" y="1"/>
                    <a:pt x="1717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20"/>
            <p:cNvSpPr/>
            <p:nvPr/>
          </p:nvSpPr>
          <p:spPr>
            <a:xfrm>
              <a:off x="2224775" y="3453900"/>
              <a:ext cx="130825" cy="431050"/>
            </a:xfrm>
            <a:custGeom>
              <a:rect b="b" l="l" r="r" t="t"/>
              <a:pathLst>
                <a:path extrusionOk="0" h="17242" w="5233">
                  <a:moveTo>
                    <a:pt x="144" y="0"/>
                  </a:moveTo>
                  <a:cubicBezTo>
                    <a:pt x="1" y="155"/>
                    <a:pt x="66" y="326"/>
                    <a:pt x="109" y="494"/>
                  </a:cubicBezTo>
                  <a:cubicBezTo>
                    <a:pt x="1050" y="4062"/>
                    <a:pt x="1974" y="7634"/>
                    <a:pt x="2940" y="11197"/>
                  </a:cubicBezTo>
                  <a:cubicBezTo>
                    <a:pt x="3462" y="13128"/>
                    <a:pt x="4053" y="15040"/>
                    <a:pt x="4610" y="16961"/>
                  </a:cubicBezTo>
                  <a:cubicBezTo>
                    <a:pt x="4658" y="17125"/>
                    <a:pt x="4730" y="17242"/>
                    <a:pt x="4893" y="17242"/>
                  </a:cubicBezTo>
                  <a:cubicBezTo>
                    <a:pt x="4920" y="17242"/>
                    <a:pt x="4949" y="17239"/>
                    <a:pt x="4981" y="17232"/>
                  </a:cubicBezTo>
                  <a:cubicBezTo>
                    <a:pt x="5232" y="17181"/>
                    <a:pt x="4922" y="17032"/>
                    <a:pt x="5043" y="16960"/>
                  </a:cubicBezTo>
                  <a:cubicBezTo>
                    <a:pt x="5007" y="16729"/>
                    <a:pt x="4995" y="16492"/>
                    <a:pt x="4931" y="16271"/>
                  </a:cubicBezTo>
                  <a:cubicBezTo>
                    <a:pt x="3408" y="10982"/>
                    <a:pt x="2016" y="5655"/>
                    <a:pt x="323" y="416"/>
                  </a:cubicBezTo>
                  <a:cubicBezTo>
                    <a:pt x="277" y="273"/>
                    <a:pt x="205" y="139"/>
                    <a:pt x="1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20"/>
            <p:cNvSpPr/>
            <p:nvPr/>
          </p:nvSpPr>
          <p:spPr>
            <a:xfrm>
              <a:off x="2366800" y="4204000"/>
              <a:ext cx="129375" cy="431050"/>
            </a:xfrm>
            <a:custGeom>
              <a:rect b="b" l="l" r="r" t="t"/>
              <a:pathLst>
                <a:path extrusionOk="0" h="17242" w="5175">
                  <a:moveTo>
                    <a:pt x="333" y="0"/>
                  </a:moveTo>
                  <a:cubicBezTo>
                    <a:pt x="304" y="0"/>
                    <a:pt x="272" y="4"/>
                    <a:pt x="236" y="13"/>
                  </a:cubicBezTo>
                  <a:cubicBezTo>
                    <a:pt x="1" y="68"/>
                    <a:pt x="194" y="234"/>
                    <a:pt x="207" y="287"/>
                  </a:cubicBezTo>
                  <a:cubicBezTo>
                    <a:pt x="526" y="1599"/>
                    <a:pt x="832" y="2916"/>
                    <a:pt x="1209" y="4211"/>
                  </a:cubicBezTo>
                  <a:cubicBezTo>
                    <a:pt x="2454" y="8485"/>
                    <a:pt x="3556" y="12801"/>
                    <a:pt x="4965" y="17025"/>
                  </a:cubicBezTo>
                  <a:cubicBezTo>
                    <a:pt x="4990" y="17103"/>
                    <a:pt x="5046" y="17170"/>
                    <a:pt x="5088" y="17242"/>
                  </a:cubicBezTo>
                  <a:cubicBezTo>
                    <a:pt x="5119" y="17159"/>
                    <a:pt x="5150" y="17077"/>
                    <a:pt x="5175" y="17010"/>
                  </a:cubicBezTo>
                  <a:cubicBezTo>
                    <a:pt x="5149" y="16902"/>
                    <a:pt x="5130" y="16822"/>
                    <a:pt x="5112" y="16744"/>
                  </a:cubicBezTo>
                  <a:cubicBezTo>
                    <a:pt x="4059" y="12758"/>
                    <a:pt x="3021" y="8768"/>
                    <a:pt x="1950" y="4787"/>
                  </a:cubicBezTo>
                  <a:cubicBezTo>
                    <a:pt x="1541" y="3273"/>
                    <a:pt x="1060" y="1778"/>
                    <a:pt x="613" y="274"/>
                  </a:cubicBezTo>
                  <a:cubicBezTo>
                    <a:pt x="566" y="111"/>
                    <a:pt x="488" y="0"/>
                    <a:pt x="33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20"/>
            <p:cNvSpPr/>
            <p:nvPr/>
          </p:nvSpPr>
          <p:spPr>
            <a:xfrm>
              <a:off x="2225775" y="4204325"/>
              <a:ext cx="126625" cy="430700"/>
            </a:xfrm>
            <a:custGeom>
              <a:rect b="b" l="l" r="r" t="t"/>
              <a:pathLst>
                <a:path extrusionOk="0" h="17228" w="5065">
                  <a:moveTo>
                    <a:pt x="4902" y="1"/>
                  </a:moveTo>
                  <a:cubicBezTo>
                    <a:pt x="4430" y="1"/>
                    <a:pt x="4490" y="460"/>
                    <a:pt x="4418" y="720"/>
                  </a:cubicBezTo>
                  <a:cubicBezTo>
                    <a:pt x="3331" y="4583"/>
                    <a:pt x="2267" y="8455"/>
                    <a:pt x="1210" y="12328"/>
                  </a:cubicBezTo>
                  <a:cubicBezTo>
                    <a:pt x="790" y="13866"/>
                    <a:pt x="403" y="15415"/>
                    <a:pt x="1" y="16958"/>
                  </a:cubicBezTo>
                  <a:lnTo>
                    <a:pt x="92" y="17228"/>
                  </a:lnTo>
                  <a:cubicBezTo>
                    <a:pt x="154" y="17123"/>
                    <a:pt x="243" y="17025"/>
                    <a:pt x="277" y="16909"/>
                  </a:cubicBezTo>
                  <a:cubicBezTo>
                    <a:pt x="1150" y="13947"/>
                    <a:pt x="2036" y="10989"/>
                    <a:pt x="2885" y="8018"/>
                  </a:cubicBezTo>
                  <a:cubicBezTo>
                    <a:pt x="3586" y="5565"/>
                    <a:pt x="4244" y="3100"/>
                    <a:pt x="4913" y="639"/>
                  </a:cubicBezTo>
                  <a:cubicBezTo>
                    <a:pt x="5065" y="80"/>
                    <a:pt x="5053" y="9"/>
                    <a:pt x="4955" y="3"/>
                  </a:cubicBezTo>
                  <a:cubicBezTo>
                    <a:pt x="4936" y="2"/>
                    <a:pt x="4919" y="1"/>
                    <a:pt x="490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20"/>
            <p:cNvSpPr/>
            <p:nvPr/>
          </p:nvSpPr>
          <p:spPr>
            <a:xfrm>
              <a:off x="1770475" y="3909950"/>
              <a:ext cx="431850" cy="125925"/>
            </a:xfrm>
            <a:custGeom>
              <a:rect b="b" l="l" r="r" t="t"/>
              <a:pathLst>
                <a:path extrusionOk="0" h="5037" w="17274">
                  <a:moveTo>
                    <a:pt x="317" y="0"/>
                  </a:moveTo>
                  <a:cubicBezTo>
                    <a:pt x="218" y="0"/>
                    <a:pt x="104" y="59"/>
                    <a:pt x="0" y="82"/>
                  </a:cubicBezTo>
                  <a:cubicBezTo>
                    <a:pt x="115" y="138"/>
                    <a:pt x="224" y="212"/>
                    <a:pt x="344" y="247"/>
                  </a:cubicBezTo>
                  <a:cubicBezTo>
                    <a:pt x="4084" y="1344"/>
                    <a:pt x="7825" y="2443"/>
                    <a:pt x="11569" y="3529"/>
                  </a:cubicBezTo>
                  <a:cubicBezTo>
                    <a:pt x="13359" y="4048"/>
                    <a:pt x="15155" y="4537"/>
                    <a:pt x="16936" y="5037"/>
                  </a:cubicBezTo>
                  <a:cubicBezTo>
                    <a:pt x="16962" y="4991"/>
                    <a:pt x="16991" y="4976"/>
                    <a:pt x="17022" y="4976"/>
                  </a:cubicBezTo>
                  <a:cubicBezTo>
                    <a:pt x="17070" y="4976"/>
                    <a:pt x="17121" y="5014"/>
                    <a:pt x="17161" y="5014"/>
                  </a:cubicBezTo>
                  <a:cubicBezTo>
                    <a:pt x="17195" y="5014"/>
                    <a:pt x="17221" y="4989"/>
                    <a:pt x="17235" y="4900"/>
                  </a:cubicBezTo>
                  <a:cubicBezTo>
                    <a:pt x="17273" y="4666"/>
                    <a:pt x="17138" y="4594"/>
                    <a:pt x="16952" y="4537"/>
                  </a:cubicBezTo>
                  <a:cubicBezTo>
                    <a:pt x="11472" y="2848"/>
                    <a:pt x="5913" y="1451"/>
                    <a:pt x="366" y="6"/>
                  </a:cubicBezTo>
                  <a:cubicBezTo>
                    <a:pt x="350" y="2"/>
                    <a:pt x="334" y="0"/>
                    <a:pt x="31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20"/>
            <p:cNvSpPr/>
            <p:nvPr/>
          </p:nvSpPr>
          <p:spPr>
            <a:xfrm>
              <a:off x="2519950" y="3910825"/>
              <a:ext cx="431650" cy="124425"/>
            </a:xfrm>
            <a:custGeom>
              <a:rect b="b" l="l" r="r" t="t"/>
              <a:pathLst>
                <a:path extrusionOk="0" h="4977" w="17266">
                  <a:moveTo>
                    <a:pt x="16963" y="1"/>
                  </a:moveTo>
                  <a:cubicBezTo>
                    <a:pt x="16891" y="1"/>
                    <a:pt x="16820" y="6"/>
                    <a:pt x="16753" y="24"/>
                  </a:cubicBezTo>
                  <a:cubicBezTo>
                    <a:pt x="13196" y="954"/>
                    <a:pt x="9635" y="1872"/>
                    <a:pt x="6085" y="2833"/>
                  </a:cubicBezTo>
                  <a:cubicBezTo>
                    <a:pt x="4155" y="3354"/>
                    <a:pt x="2242" y="3945"/>
                    <a:pt x="321" y="4502"/>
                  </a:cubicBezTo>
                  <a:cubicBezTo>
                    <a:pt x="136" y="4556"/>
                    <a:pt x="0" y="4625"/>
                    <a:pt x="33" y="4862"/>
                  </a:cubicBezTo>
                  <a:cubicBezTo>
                    <a:pt x="46" y="4950"/>
                    <a:pt x="71" y="4977"/>
                    <a:pt x="101" y="4977"/>
                  </a:cubicBezTo>
                  <a:cubicBezTo>
                    <a:pt x="149" y="4977"/>
                    <a:pt x="210" y="4909"/>
                    <a:pt x="256" y="4909"/>
                  </a:cubicBezTo>
                  <a:cubicBezTo>
                    <a:pt x="270" y="4909"/>
                    <a:pt x="283" y="4916"/>
                    <a:pt x="294" y="4935"/>
                  </a:cubicBezTo>
                  <a:cubicBezTo>
                    <a:pt x="527" y="4901"/>
                    <a:pt x="765" y="4895"/>
                    <a:pt x="983" y="4830"/>
                  </a:cubicBezTo>
                  <a:cubicBezTo>
                    <a:pt x="6259" y="3307"/>
                    <a:pt x="11573" y="1917"/>
                    <a:pt x="16801" y="234"/>
                  </a:cubicBezTo>
                  <a:cubicBezTo>
                    <a:pt x="16962" y="181"/>
                    <a:pt x="17184" y="234"/>
                    <a:pt x="17266" y="8"/>
                  </a:cubicBezTo>
                  <a:lnTo>
                    <a:pt x="17266" y="8"/>
                  </a:lnTo>
                  <a:cubicBezTo>
                    <a:pt x="17254" y="8"/>
                    <a:pt x="17243" y="8"/>
                    <a:pt x="17232" y="8"/>
                  </a:cubicBezTo>
                  <a:cubicBezTo>
                    <a:pt x="17143" y="8"/>
                    <a:pt x="17052" y="1"/>
                    <a:pt x="1696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20"/>
            <p:cNvSpPr/>
            <p:nvPr/>
          </p:nvSpPr>
          <p:spPr>
            <a:xfrm>
              <a:off x="2493600" y="3849850"/>
              <a:ext cx="188250" cy="114475"/>
            </a:xfrm>
            <a:custGeom>
              <a:rect b="b" l="l" r="r" t="t"/>
              <a:pathLst>
                <a:path extrusionOk="0" h="4579" w="7530">
                  <a:moveTo>
                    <a:pt x="7027" y="1"/>
                  </a:moveTo>
                  <a:cubicBezTo>
                    <a:pt x="6973" y="1"/>
                    <a:pt x="6906" y="29"/>
                    <a:pt x="6845" y="66"/>
                  </a:cubicBezTo>
                  <a:cubicBezTo>
                    <a:pt x="4620" y="1376"/>
                    <a:pt x="2395" y="2688"/>
                    <a:pt x="172" y="4005"/>
                  </a:cubicBezTo>
                  <a:cubicBezTo>
                    <a:pt x="103" y="4046"/>
                    <a:pt x="1" y="4167"/>
                    <a:pt x="16" y="4198"/>
                  </a:cubicBezTo>
                  <a:cubicBezTo>
                    <a:pt x="87" y="4337"/>
                    <a:pt x="195" y="4456"/>
                    <a:pt x="287" y="4578"/>
                  </a:cubicBezTo>
                  <a:cubicBezTo>
                    <a:pt x="388" y="4521"/>
                    <a:pt x="472" y="4474"/>
                    <a:pt x="553" y="4428"/>
                  </a:cubicBezTo>
                  <a:cubicBezTo>
                    <a:pt x="2781" y="3148"/>
                    <a:pt x="5011" y="1872"/>
                    <a:pt x="7235" y="586"/>
                  </a:cubicBezTo>
                  <a:cubicBezTo>
                    <a:pt x="7530" y="416"/>
                    <a:pt x="7147" y="329"/>
                    <a:pt x="7147" y="178"/>
                  </a:cubicBezTo>
                  <a:cubicBezTo>
                    <a:pt x="7147" y="46"/>
                    <a:pt x="7097" y="1"/>
                    <a:pt x="702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20"/>
            <p:cNvSpPr/>
            <p:nvPr/>
          </p:nvSpPr>
          <p:spPr>
            <a:xfrm>
              <a:off x="2440300" y="4177050"/>
              <a:ext cx="115900" cy="183525"/>
            </a:xfrm>
            <a:custGeom>
              <a:rect b="b" l="l" r="r" t="t"/>
              <a:pathLst>
                <a:path extrusionOk="0" h="7341" w="4636">
                  <a:moveTo>
                    <a:pt x="485" y="0"/>
                  </a:moveTo>
                  <a:cubicBezTo>
                    <a:pt x="447" y="0"/>
                    <a:pt x="396" y="19"/>
                    <a:pt x="329" y="67"/>
                  </a:cubicBezTo>
                  <a:cubicBezTo>
                    <a:pt x="148" y="195"/>
                    <a:pt x="0" y="251"/>
                    <a:pt x="170" y="542"/>
                  </a:cubicBezTo>
                  <a:cubicBezTo>
                    <a:pt x="1467" y="2760"/>
                    <a:pt x="2736" y="4994"/>
                    <a:pt x="4018" y="7221"/>
                  </a:cubicBezTo>
                  <a:cubicBezTo>
                    <a:pt x="4045" y="7269"/>
                    <a:pt x="4121" y="7340"/>
                    <a:pt x="4145" y="7340"/>
                  </a:cubicBezTo>
                  <a:cubicBezTo>
                    <a:pt x="4147" y="7340"/>
                    <a:pt x="4148" y="7340"/>
                    <a:pt x="4150" y="7339"/>
                  </a:cubicBezTo>
                  <a:cubicBezTo>
                    <a:pt x="4321" y="7244"/>
                    <a:pt x="4484" y="7133"/>
                    <a:pt x="4636" y="7035"/>
                  </a:cubicBezTo>
                  <a:cubicBezTo>
                    <a:pt x="4595" y="6947"/>
                    <a:pt x="4572" y="6883"/>
                    <a:pt x="4538" y="6824"/>
                  </a:cubicBezTo>
                  <a:cubicBezTo>
                    <a:pt x="3248" y="4634"/>
                    <a:pt x="1958" y="2444"/>
                    <a:pt x="661" y="257"/>
                  </a:cubicBezTo>
                  <a:cubicBezTo>
                    <a:pt x="613" y="176"/>
                    <a:pt x="603" y="0"/>
                    <a:pt x="4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20"/>
            <p:cNvSpPr/>
            <p:nvPr/>
          </p:nvSpPr>
          <p:spPr>
            <a:xfrm>
              <a:off x="2044825" y="4126050"/>
              <a:ext cx="186875" cy="113525"/>
            </a:xfrm>
            <a:custGeom>
              <a:rect b="b" l="l" r="r" t="t"/>
              <a:pathLst>
                <a:path extrusionOk="0" h="4541" w="7475">
                  <a:moveTo>
                    <a:pt x="7018" y="1"/>
                  </a:moveTo>
                  <a:cubicBezTo>
                    <a:pt x="6964" y="1"/>
                    <a:pt x="6896" y="23"/>
                    <a:pt x="6804" y="76"/>
                  </a:cubicBezTo>
                  <a:cubicBezTo>
                    <a:pt x="4585" y="1373"/>
                    <a:pt x="2352" y="2642"/>
                    <a:pt x="125" y="3924"/>
                  </a:cubicBezTo>
                  <a:cubicBezTo>
                    <a:pt x="75" y="3954"/>
                    <a:pt x="1" y="4038"/>
                    <a:pt x="11" y="4057"/>
                  </a:cubicBezTo>
                  <a:cubicBezTo>
                    <a:pt x="105" y="4227"/>
                    <a:pt x="215" y="4388"/>
                    <a:pt x="313" y="4541"/>
                  </a:cubicBezTo>
                  <a:cubicBezTo>
                    <a:pt x="403" y="4499"/>
                    <a:pt x="467" y="4475"/>
                    <a:pt x="527" y="4440"/>
                  </a:cubicBezTo>
                  <a:cubicBezTo>
                    <a:pt x="2717" y="3150"/>
                    <a:pt x="4907" y="1860"/>
                    <a:pt x="7094" y="564"/>
                  </a:cubicBezTo>
                  <a:cubicBezTo>
                    <a:pt x="7203" y="499"/>
                    <a:pt x="7475" y="503"/>
                    <a:pt x="7280" y="231"/>
                  </a:cubicBezTo>
                  <a:cubicBezTo>
                    <a:pt x="7191" y="106"/>
                    <a:pt x="7136" y="1"/>
                    <a:pt x="701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20"/>
            <p:cNvSpPr/>
            <p:nvPr/>
          </p:nvSpPr>
          <p:spPr>
            <a:xfrm>
              <a:off x="2165275" y="4177050"/>
              <a:ext cx="115750" cy="183750"/>
            </a:xfrm>
            <a:custGeom>
              <a:rect b="b" l="l" r="r" t="t"/>
              <a:pathLst>
                <a:path extrusionOk="0" h="7350" w="4630">
                  <a:moveTo>
                    <a:pt x="4202" y="0"/>
                  </a:moveTo>
                  <a:cubicBezTo>
                    <a:pt x="4122" y="0"/>
                    <a:pt x="4092" y="95"/>
                    <a:pt x="4047" y="170"/>
                  </a:cubicBezTo>
                  <a:cubicBezTo>
                    <a:pt x="2736" y="2397"/>
                    <a:pt x="1423" y="4620"/>
                    <a:pt x="111" y="6845"/>
                  </a:cubicBezTo>
                  <a:cubicBezTo>
                    <a:pt x="26" y="6988"/>
                    <a:pt x="0" y="7147"/>
                    <a:pt x="226" y="7147"/>
                  </a:cubicBezTo>
                  <a:cubicBezTo>
                    <a:pt x="226" y="7147"/>
                    <a:pt x="227" y="7147"/>
                    <a:pt x="228" y="7147"/>
                  </a:cubicBezTo>
                  <a:cubicBezTo>
                    <a:pt x="228" y="7147"/>
                    <a:pt x="228" y="7147"/>
                    <a:pt x="228" y="7147"/>
                  </a:cubicBezTo>
                  <a:cubicBezTo>
                    <a:pt x="334" y="7147"/>
                    <a:pt x="406" y="7349"/>
                    <a:pt x="509" y="7349"/>
                  </a:cubicBezTo>
                  <a:cubicBezTo>
                    <a:pt x="554" y="7349"/>
                    <a:pt x="604" y="7311"/>
                    <a:pt x="667" y="7202"/>
                  </a:cubicBezTo>
                  <a:cubicBezTo>
                    <a:pt x="1676" y="5442"/>
                    <a:pt x="2698" y="3687"/>
                    <a:pt x="3711" y="1930"/>
                  </a:cubicBezTo>
                  <a:cubicBezTo>
                    <a:pt x="4020" y="1392"/>
                    <a:pt x="4317" y="846"/>
                    <a:pt x="4629" y="286"/>
                  </a:cubicBezTo>
                  <a:cubicBezTo>
                    <a:pt x="4515" y="200"/>
                    <a:pt x="4407" y="98"/>
                    <a:pt x="4283" y="26"/>
                  </a:cubicBezTo>
                  <a:cubicBezTo>
                    <a:pt x="4251" y="8"/>
                    <a:pt x="4225" y="0"/>
                    <a:pt x="420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20"/>
            <p:cNvSpPr/>
            <p:nvPr/>
          </p:nvSpPr>
          <p:spPr>
            <a:xfrm>
              <a:off x="2039950" y="3849875"/>
              <a:ext cx="190000" cy="113300"/>
            </a:xfrm>
            <a:custGeom>
              <a:rect b="b" l="l" r="r" t="t"/>
              <a:pathLst>
                <a:path extrusionOk="0" h="4532" w="7600">
                  <a:moveTo>
                    <a:pt x="525" y="1"/>
                  </a:moveTo>
                  <a:cubicBezTo>
                    <a:pt x="445" y="1"/>
                    <a:pt x="388" y="52"/>
                    <a:pt x="394" y="183"/>
                  </a:cubicBezTo>
                  <a:cubicBezTo>
                    <a:pt x="403" y="336"/>
                    <a:pt x="1" y="411"/>
                    <a:pt x="316" y="592"/>
                  </a:cubicBezTo>
                  <a:cubicBezTo>
                    <a:pt x="2554" y="1883"/>
                    <a:pt x="4801" y="3159"/>
                    <a:pt x="7030" y="4463"/>
                  </a:cubicBezTo>
                  <a:cubicBezTo>
                    <a:pt x="7114" y="4512"/>
                    <a:pt x="7178" y="4532"/>
                    <a:pt x="7228" y="4532"/>
                  </a:cubicBezTo>
                  <a:cubicBezTo>
                    <a:pt x="7417" y="4532"/>
                    <a:pt x="7417" y="4251"/>
                    <a:pt x="7600" y="4190"/>
                  </a:cubicBezTo>
                  <a:cubicBezTo>
                    <a:pt x="7502" y="4110"/>
                    <a:pt x="7440" y="4045"/>
                    <a:pt x="7366" y="3999"/>
                  </a:cubicBezTo>
                  <a:cubicBezTo>
                    <a:pt x="5143" y="2683"/>
                    <a:pt x="2920" y="1370"/>
                    <a:pt x="695" y="56"/>
                  </a:cubicBezTo>
                  <a:cubicBezTo>
                    <a:pt x="636" y="22"/>
                    <a:pt x="575" y="1"/>
                    <a:pt x="5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20"/>
            <p:cNvSpPr/>
            <p:nvPr/>
          </p:nvSpPr>
          <p:spPr>
            <a:xfrm>
              <a:off x="2439300" y="3728325"/>
              <a:ext cx="116875" cy="183700"/>
            </a:xfrm>
            <a:custGeom>
              <a:rect b="b" l="l" r="r" t="t"/>
              <a:pathLst>
                <a:path extrusionOk="0" h="7348" w="4675">
                  <a:moveTo>
                    <a:pt x="4183" y="1"/>
                  </a:moveTo>
                  <a:cubicBezTo>
                    <a:pt x="4166" y="1"/>
                    <a:pt x="4104" y="58"/>
                    <a:pt x="4082" y="96"/>
                  </a:cubicBezTo>
                  <a:cubicBezTo>
                    <a:pt x="2785" y="2346"/>
                    <a:pt x="1497" y="4601"/>
                    <a:pt x="184" y="6841"/>
                  </a:cubicBezTo>
                  <a:cubicBezTo>
                    <a:pt x="0" y="7154"/>
                    <a:pt x="247" y="7166"/>
                    <a:pt x="375" y="7275"/>
                  </a:cubicBezTo>
                  <a:cubicBezTo>
                    <a:pt x="435" y="7327"/>
                    <a:pt x="480" y="7347"/>
                    <a:pt x="515" y="7347"/>
                  </a:cubicBezTo>
                  <a:cubicBezTo>
                    <a:pt x="608" y="7347"/>
                    <a:pt x="631" y="7202"/>
                    <a:pt x="680" y="7117"/>
                  </a:cubicBezTo>
                  <a:cubicBezTo>
                    <a:pt x="1700" y="5395"/>
                    <a:pt x="2722" y="3674"/>
                    <a:pt x="3737" y="1949"/>
                  </a:cubicBezTo>
                  <a:cubicBezTo>
                    <a:pt x="4053" y="1413"/>
                    <a:pt x="4354" y="869"/>
                    <a:pt x="4675" y="307"/>
                  </a:cubicBezTo>
                  <a:cubicBezTo>
                    <a:pt x="4522" y="209"/>
                    <a:pt x="4357" y="100"/>
                    <a:pt x="4185" y="2"/>
                  </a:cubicBezTo>
                  <a:cubicBezTo>
                    <a:pt x="4185" y="1"/>
                    <a:pt x="4184" y="1"/>
                    <a:pt x="418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20"/>
            <p:cNvSpPr/>
            <p:nvPr/>
          </p:nvSpPr>
          <p:spPr>
            <a:xfrm>
              <a:off x="2165425" y="3728350"/>
              <a:ext cx="115350" cy="183125"/>
            </a:xfrm>
            <a:custGeom>
              <a:rect b="b" l="l" r="r" t="t"/>
              <a:pathLst>
                <a:path extrusionOk="0" h="7325" w="4614">
                  <a:moveTo>
                    <a:pt x="498" y="0"/>
                  </a:moveTo>
                  <a:cubicBezTo>
                    <a:pt x="400" y="0"/>
                    <a:pt x="319" y="199"/>
                    <a:pt x="210" y="202"/>
                  </a:cubicBezTo>
                  <a:cubicBezTo>
                    <a:pt x="0" y="204"/>
                    <a:pt x="14" y="338"/>
                    <a:pt x="93" y="475"/>
                  </a:cubicBezTo>
                  <a:cubicBezTo>
                    <a:pt x="1409" y="2712"/>
                    <a:pt x="2725" y="4950"/>
                    <a:pt x="4047" y="7183"/>
                  </a:cubicBezTo>
                  <a:cubicBezTo>
                    <a:pt x="4083" y="7244"/>
                    <a:pt x="4191" y="7325"/>
                    <a:pt x="4237" y="7325"/>
                  </a:cubicBezTo>
                  <a:cubicBezTo>
                    <a:pt x="4242" y="7325"/>
                    <a:pt x="4246" y="7324"/>
                    <a:pt x="4249" y="7323"/>
                  </a:cubicBezTo>
                  <a:cubicBezTo>
                    <a:pt x="4385" y="7255"/>
                    <a:pt x="4500" y="7146"/>
                    <a:pt x="4613" y="7059"/>
                  </a:cubicBezTo>
                  <a:cubicBezTo>
                    <a:pt x="4569" y="6970"/>
                    <a:pt x="4542" y="6907"/>
                    <a:pt x="4510" y="6850"/>
                  </a:cubicBezTo>
                  <a:cubicBezTo>
                    <a:pt x="3214" y="4599"/>
                    <a:pt x="1924" y="2346"/>
                    <a:pt x="616" y="102"/>
                  </a:cubicBezTo>
                  <a:cubicBezTo>
                    <a:pt x="573" y="27"/>
                    <a:pt x="534" y="0"/>
                    <a:pt x="4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20"/>
            <p:cNvSpPr/>
            <p:nvPr/>
          </p:nvSpPr>
          <p:spPr>
            <a:xfrm>
              <a:off x="2492425" y="4124675"/>
              <a:ext cx="187500" cy="114325"/>
            </a:xfrm>
            <a:custGeom>
              <a:rect b="b" l="l" r="r" t="t"/>
              <a:pathLst>
                <a:path extrusionOk="0" h="4573" w="7500">
                  <a:moveTo>
                    <a:pt x="345" y="1"/>
                  </a:moveTo>
                  <a:cubicBezTo>
                    <a:pt x="253" y="116"/>
                    <a:pt x="143" y="222"/>
                    <a:pt x="77" y="349"/>
                  </a:cubicBezTo>
                  <a:cubicBezTo>
                    <a:pt x="0" y="491"/>
                    <a:pt x="133" y="523"/>
                    <a:pt x="229" y="580"/>
                  </a:cubicBezTo>
                  <a:cubicBezTo>
                    <a:pt x="2454" y="1891"/>
                    <a:pt x="4676" y="3207"/>
                    <a:pt x="6903" y="4518"/>
                  </a:cubicBezTo>
                  <a:cubicBezTo>
                    <a:pt x="6969" y="4556"/>
                    <a:pt x="7020" y="4572"/>
                    <a:pt x="7060" y="4572"/>
                  </a:cubicBezTo>
                  <a:cubicBezTo>
                    <a:pt x="7223" y="4572"/>
                    <a:pt x="7203" y="4302"/>
                    <a:pt x="7310" y="4215"/>
                  </a:cubicBezTo>
                  <a:cubicBezTo>
                    <a:pt x="7499" y="4060"/>
                    <a:pt x="7355" y="4020"/>
                    <a:pt x="7244" y="3956"/>
                  </a:cubicBezTo>
                  <a:cubicBezTo>
                    <a:pt x="5686" y="3055"/>
                    <a:pt x="4132" y="2148"/>
                    <a:pt x="2572" y="1250"/>
                  </a:cubicBezTo>
                  <a:cubicBezTo>
                    <a:pt x="1846" y="833"/>
                    <a:pt x="1113" y="430"/>
                    <a:pt x="34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20"/>
            <p:cNvSpPr/>
            <p:nvPr/>
          </p:nvSpPr>
          <p:spPr>
            <a:xfrm>
              <a:off x="2793875" y="3713025"/>
              <a:ext cx="123975" cy="74750"/>
            </a:xfrm>
            <a:custGeom>
              <a:rect b="b" l="l" r="r" t="t"/>
              <a:pathLst>
                <a:path extrusionOk="0" h="2990" w="4959">
                  <a:moveTo>
                    <a:pt x="4958" y="7"/>
                  </a:moveTo>
                  <a:lnTo>
                    <a:pt x="4958" y="7"/>
                  </a:lnTo>
                  <a:cubicBezTo>
                    <a:pt x="4872" y="16"/>
                    <a:pt x="4771" y="1"/>
                    <a:pt x="4699" y="39"/>
                  </a:cubicBezTo>
                  <a:cubicBezTo>
                    <a:pt x="3234" y="825"/>
                    <a:pt x="1772" y="1614"/>
                    <a:pt x="318" y="2417"/>
                  </a:cubicBezTo>
                  <a:cubicBezTo>
                    <a:pt x="267" y="2445"/>
                    <a:pt x="0" y="2442"/>
                    <a:pt x="159" y="2646"/>
                  </a:cubicBezTo>
                  <a:cubicBezTo>
                    <a:pt x="254" y="2770"/>
                    <a:pt x="367" y="2881"/>
                    <a:pt x="465" y="2989"/>
                  </a:cubicBezTo>
                  <a:cubicBezTo>
                    <a:pt x="529" y="2949"/>
                    <a:pt x="552" y="2934"/>
                    <a:pt x="576" y="2919"/>
                  </a:cubicBezTo>
                  <a:cubicBezTo>
                    <a:pt x="2013" y="2033"/>
                    <a:pt x="3452" y="1150"/>
                    <a:pt x="4884" y="256"/>
                  </a:cubicBezTo>
                  <a:cubicBezTo>
                    <a:pt x="4940" y="223"/>
                    <a:pt x="4934" y="91"/>
                    <a:pt x="4958" y="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20"/>
            <p:cNvSpPr/>
            <p:nvPr/>
          </p:nvSpPr>
          <p:spPr>
            <a:xfrm>
              <a:off x="1804075" y="3711800"/>
              <a:ext cx="123750" cy="74575"/>
            </a:xfrm>
            <a:custGeom>
              <a:rect b="b" l="l" r="r" t="t"/>
              <a:pathLst>
                <a:path extrusionOk="0" h="2983" w="4950">
                  <a:moveTo>
                    <a:pt x="149" y="0"/>
                  </a:moveTo>
                  <a:cubicBezTo>
                    <a:pt x="97" y="34"/>
                    <a:pt x="0" y="88"/>
                    <a:pt x="6" y="95"/>
                  </a:cubicBezTo>
                  <a:cubicBezTo>
                    <a:pt x="47" y="186"/>
                    <a:pt x="84" y="301"/>
                    <a:pt x="160" y="350"/>
                  </a:cubicBezTo>
                  <a:cubicBezTo>
                    <a:pt x="1509" y="1198"/>
                    <a:pt x="2871" y="2029"/>
                    <a:pt x="4214" y="2889"/>
                  </a:cubicBezTo>
                  <a:cubicBezTo>
                    <a:pt x="4317" y="2954"/>
                    <a:pt x="4401" y="2982"/>
                    <a:pt x="4473" y="2982"/>
                  </a:cubicBezTo>
                  <a:cubicBezTo>
                    <a:pt x="4617" y="2982"/>
                    <a:pt x="4710" y="2871"/>
                    <a:pt x="4791" y="2725"/>
                  </a:cubicBezTo>
                  <a:cubicBezTo>
                    <a:pt x="4950" y="2438"/>
                    <a:pt x="4628" y="2453"/>
                    <a:pt x="4508" y="2380"/>
                  </a:cubicBezTo>
                  <a:cubicBezTo>
                    <a:pt x="3896" y="2007"/>
                    <a:pt x="3278" y="1642"/>
                    <a:pt x="2648" y="1301"/>
                  </a:cubicBezTo>
                  <a:cubicBezTo>
                    <a:pt x="1828" y="858"/>
                    <a:pt x="994" y="439"/>
                    <a:pt x="14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20"/>
            <p:cNvSpPr/>
            <p:nvPr/>
          </p:nvSpPr>
          <p:spPr>
            <a:xfrm>
              <a:off x="2616050" y="3487525"/>
              <a:ext cx="77825" cy="121150"/>
            </a:xfrm>
            <a:custGeom>
              <a:rect b="b" l="l" r="r" t="t"/>
              <a:pathLst>
                <a:path extrusionOk="0" h="4846" w="3113">
                  <a:moveTo>
                    <a:pt x="3008" y="0"/>
                  </a:moveTo>
                  <a:cubicBezTo>
                    <a:pt x="3008" y="0"/>
                    <a:pt x="3008" y="0"/>
                    <a:pt x="3007" y="0"/>
                  </a:cubicBezTo>
                  <a:cubicBezTo>
                    <a:pt x="2919" y="43"/>
                    <a:pt x="2805" y="83"/>
                    <a:pt x="2757" y="160"/>
                  </a:cubicBezTo>
                  <a:cubicBezTo>
                    <a:pt x="1902" y="1523"/>
                    <a:pt x="1065" y="2897"/>
                    <a:pt x="199" y="4253"/>
                  </a:cubicBezTo>
                  <a:cubicBezTo>
                    <a:pt x="1" y="4564"/>
                    <a:pt x="216" y="4667"/>
                    <a:pt x="388" y="4791"/>
                  </a:cubicBezTo>
                  <a:cubicBezTo>
                    <a:pt x="441" y="4830"/>
                    <a:pt x="484" y="4846"/>
                    <a:pt x="519" y="4846"/>
                  </a:cubicBezTo>
                  <a:cubicBezTo>
                    <a:pt x="647" y="4846"/>
                    <a:pt x="666" y="4636"/>
                    <a:pt x="704" y="4575"/>
                  </a:cubicBezTo>
                  <a:cubicBezTo>
                    <a:pt x="1097" y="3929"/>
                    <a:pt x="1466" y="3269"/>
                    <a:pt x="1825" y="2601"/>
                  </a:cubicBezTo>
                  <a:cubicBezTo>
                    <a:pt x="2261" y="1793"/>
                    <a:pt x="2679" y="976"/>
                    <a:pt x="3113" y="144"/>
                  </a:cubicBezTo>
                  <a:cubicBezTo>
                    <a:pt x="3075" y="91"/>
                    <a:pt x="3020" y="0"/>
                    <a:pt x="30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20"/>
            <p:cNvSpPr/>
            <p:nvPr/>
          </p:nvSpPr>
          <p:spPr>
            <a:xfrm>
              <a:off x="2029800" y="3487850"/>
              <a:ext cx="74550" cy="121125"/>
            </a:xfrm>
            <a:custGeom>
              <a:rect b="b" l="l" r="r" t="t"/>
              <a:pathLst>
                <a:path extrusionOk="0" h="4845" w="2982">
                  <a:moveTo>
                    <a:pt x="0" y="1"/>
                  </a:moveTo>
                  <a:cubicBezTo>
                    <a:pt x="11" y="87"/>
                    <a:pt x="0" y="187"/>
                    <a:pt x="38" y="259"/>
                  </a:cubicBezTo>
                  <a:cubicBezTo>
                    <a:pt x="824" y="1723"/>
                    <a:pt x="1613" y="3186"/>
                    <a:pt x="2416" y="4641"/>
                  </a:cubicBezTo>
                  <a:cubicBezTo>
                    <a:pt x="2437" y="4681"/>
                    <a:pt x="2442" y="4845"/>
                    <a:pt x="2535" y="4845"/>
                  </a:cubicBezTo>
                  <a:cubicBezTo>
                    <a:pt x="2563" y="4845"/>
                    <a:pt x="2599" y="4830"/>
                    <a:pt x="2646" y="4793"/>
                  </a:cubicBezTo>
                  <a:cubicBezTo>
                    <a:pt x="2767" y="4697"/>
                    <a:pt x="2876" y="4585"/>
                    <a:pt x="2981" y="4488"/>
                  </a:cubicBezTo>
                  <a:cubicBezTo>
                    <a:pt x="2940" y="4421"/>
                    <a:pt x="2926" y="4396"/>
                    <a:pt x="2914" y="4375"/>
                  </a:cubicBezTo>
                  <a:cubicBezTo>
                    <a:pt x="2028" y="2938"/>
                    <a:pt x="1143" y="1500"/>
                    <a:pt x="249" y="68"/>
                  </a:cubicBezTo>
                  <a:cubicBezTo>
                    <a:pt x="216" y="13"/>
                    <a:pt x="84" y="21"/>
                    <a:pt x="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20"/>
            <p:cNvSpPr/>
            <p:nvPr/>
          </p:nvSpPr>
          <p:spPr>
            <a:xfrm>
              <a:off x="1804075" y="4302000"/>
              <a:ext cx="124425" cy="75125"/>
            </a:xfrm>
            <a:custGeom>
              <a:rect b="b" l="l" r="r" t="t"/>
              <a:pathLst>
                <a:path extrusionOk="0" h="3005" w="4977">
                  <a:moveTo>
                    <a:pt x="4509" y="1"/>
                  </a:moveTo>
                  <a:cubicBezTo>
                    <a:pt x="4471" y="1"/>
                    <a:pt x="4428" y="14"/>
                    <a:pt x="4375" y="46"/>
                  </a:cubicBezTo>
                  <a:cubicBezTo>
                    <a:pt x="2944" y="918"/>
                    <a:pt x="1521" y="1798"/>
                    <a:pt x="98" y="2683"/>
                  </a:cubicBezTo>
                  <a:cubicBezTo>
                    <a:pt x="43" y="2717"/>
                    <a:pt x="12" y="2819"/>
                    <a:pt x="5" y="2894"/>
                  </a:cubicBezTo>
                  <a:cubicBezTo>
                    <a:pt x="0" y="2926"/>
                    <a:pt x="84" y="2968"/>
                    <a:pt x="125" y="3004"/>
                  </a:cubicBezTo>
                  <a:cubicBezTo>
                    <a:pt x="186" y="2974"/>
                    <a:pt x="222" y="2956"/>
                    <a:pt x="256" y="2935"/>
                  </a:cubicBezTo>
                  <a:cubicBezTo>
                    <a:pt x="1730" y="2135"/>
                    <a:pt x="3202" y="1337"/>
                    <a:pt x="4669" y="528"/>
                  </a:cubicBezTo>
                  <a:cubicBezTo>
                    <a:pt x="4733" y="494"/>
                    <a:pt x="4977" y="470"/>
                    <a:pt x="4799" y="294"/>
                  </a:cubicBezTo>
                  <a:cubicBezTo>
                    <a:pt x="4707" y="203"/>
                    <a:pt x="4655" y="1"/>
                    <a:pt x="45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20"/>
            <p:cNvSpPr/>
            <p:nvPr/>
          </p:nvSpPr>
          <p:spPr>
            <a:xfrm>
              <a:off x="2793950" y="4302050"/>
              <a:ext cx="124400" cy="74825"/>
            </a:xfrm>
            <a:custGeom>
              <a:rect b="b" l="l" r="r" t="t"/>
              <a:pathLst>
                <a:path extrusionOk="0" h="2993" w="4976">
                  <a:moveTo>
                    <a:pt x="449" y="0"/>
                  </a:moveTo>
                  <a:cubicBezTo>
                    <a:pt x="302" y="0"/>
                    <a:pt x="256" y="213"/>
                    <a:pt x="161" y="304"/>
                  </a:cubicBezTo>
                  <a:cubicBezTo>
                    <a:pt x="0" y="457"/>
                    <a:pt x="210" y="475"/>
                    <a:pt x="273" y="510"/>
                  </a:cubicBezTo>
                  <a:cubicBezTo>
                    <a:pt x="1753" y="1324"/>
                    <a:pt x="3235" y="2133"/>
                    <a:pt x="4718" y="2942"/>
                  </a:cubicBezTo>
                  <a:cubicBezTo>
                    <a:pt x="4769" y="2969"/>
                    <a:pt x="4820" y="2993"/>
                    <a:pt x="4864" y="2993"/>
                  </a:cubicBezTo>
                  <a:cubicBezTo>
                    <a:pt x="4923" y="2993"/>
                    <a:pt x="4967" y="2950"/>
                    <a:pt x="4976" y="2812"/>
                  </a:cubicBezTo>
                  <a:cubicBezTo>
                    <a:pt x="4953" y="2782"/>
                    <a:pt x="4931" y="2725"/>
                    <a:pt x="4890" y="2702"/>
                  </a:cubicBezTo>
                  <a:cubicBezTo>
                    <a:pt x="3454" y="1812"/>
                    <a:pt x="2020" y="922"/>
                    <a:pt x="578" y="44"/>
                  </a:cubicBezTo>
                  <a:cubicBezTo>
                    <a:pt x="527" y="13"/>
                    <a:pt x="485" y="0"/>
                    <a:pt x="44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20"/>
            <p:cNvSpPr/>
            <p:nvPr/>
          </p:nvSpPr>
          <p:spPr>
            <a:xfrm>
              <a:off x="2026550" y="4480250"/>
              <a:ext cx="78050" cy="121550"/>
            </a:xfrm>
            <a:custGeom>
              <a:rect b="b" l="l" r="r" t="t"/>
              <a:pathLst>
                <a:path extrusionOk="0" h="4862" w="3122">
                  <a:moveTo>
                    <a:pt x="2659" y="1"/>
                  </a:moveTo>
                  <a:cubicBezTo>
                    <a:pt x="2541" y="1"/>
                    <a:pt x="2528" y="189"/>
                    <a:pt x="2499" y="240"/>
                  </a:cubicBezTo>
                  <a:cubicBezTo>
                    <a:pt x="1712" y="1658"/>
                    <a:pt x="946" y="3088"/>
                    <a:pt x="182" y="4518"/>
                  </a:cubicBezTo>
                  <a:cubicBezTo>
                    <a:pt x="129" y="4618"/>
                    <a:pt x="0" y="4753"/>
                    <a:pt x="151" y="4840"/>
                  </a:cubicBezTo>
                  <a:cubicBezTo>
                    <a:pt x="176" y="4855"/>
                    <a:pt x="200" y="4862"/>
                    <a:pt x="223" y="4862"/>
                  </a:cubicBezTo>
                  <a:cubicBezTo>
                    <a:pt x="305" y="4862"/>
                    <a:pt x="375" y="4781"/>
                    <a:pt x="436" y="4683"/>
                  </a:cubicBezTo>
                  <a:cubicBezTo>
                    <a:pt x="930" y="3892"/>
                    <a:pt x="1450" y="3114"/>
                    <a:pt x="1943" y="2322"/>
                  </a:cubicBezTo>
                  <a:cubicBezTo>
                    <a:pt x="2344" y="1680"/>
                    <a:pt x="2720" y="1024"/>
                    <a:pt x="3121" y="349"/>
                  </a:cubicBezTo>
                  <a:cubicBezTo>
                    <a:pt x="3000" y="243"/>
                    <a:pt x="2891" y="112"/>
                    <a:pt x="2752" y="31"/>
                  </a:cubicBezTo>
                  <a:cubicBezTo>
                    <a:pt x="2715" y="10"/>
                    <a:pt x="2684" y="1"/>
                    <a:pt x="26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20"/>
            <p:cNvSpPr/>
            <p:nvPr/>
          </p:nvSpPr>
          <p:spPr>
            <a:xfrm>
              <a:off x="2616025" y="4480275"/>
              <a:ext cx="80525" cy="121950"/>
            </a:xfrm>
            <a:custGeom>
              <a:rect b="b" l="l" r="r" t="t"/>
              <a:pathLst>
                <a:path extrusionOk="0" h="4878" w="3221">
                  <a:moveTo>
                    <a:pt x="521" y="0"/>
                  </a:moveTo>
                  <a:cubicBezTo>
                    <a:pt x="487" y="0"/>
                    <a:pt x="445" y="15"/>
                    <a:pt x="393" y="51"/>
                  </a:cubicBezTo>
                  <a:cubicBezTo>
                    <a:pt x="221" y="173"/>
                    <a:pt x="1" y="273"/>
                    <a:pt x="197" y="589"/>
                  </a:cubicBezTo>
                  <a:cubicBezTo>
                    <a:pt x="985" y="1848"/>
                    <a:pt x="1743" y="3128"/>
                    <a:pt x="2520" y="4393"/>
                  </a:cubicBezTo>
                  <a:cubicBezTo>
                    <a:pt x="2629" y="4571"/>
                    <a:pt x="2789" y="4720"/>
                    <a:pt x="2923" y="4877"/>
                  </a:cubicBezTo>
                  <a:cubicBezTo>
                    <a:pt x="3221" y="4774"/>
                    <a:pt x="3056" y="4619"/>
                    <a:pt x="3002" y="4516"/>
                  </a:cubicBezTo>
                  <a:cubicBezTo>
                    <a:pt x="2245" y="3096"/>
                    <a:pt x="1486" y="1678"/>
                    <a:pt x="706" y="272"/>
                  </a:cubicBezTo>
                  <a:cubicBezTo>
                    <a:pt x="673" y="212"/>
                    <a:pt x="651" y="0"/>
                    <a:pt x="52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20"/>
            <p:cNvSpPr/>
            <p:nvPr/>
          </p:nvSpPr>
          <p:spPr>
            <a:xfrm>
              <a:off x="2695650" y="4244500"/>
              <a:ext cx="74575" cy="48100"/>
            </a:xfrm>
            <a:custGeom>
              <a:rect b="b" l="l" r="r" t="t"/>
              <a:pathLst>
                <a:path extrusionOk="0" h="1924" w="2983">
                  <a:moveTo>
                    <a:pt x="473" y="0"/>
                  </a:moveTo>
                  <a:cubicBezTo>
                    <a:pt x="394" y="0"/>
                    <a:pt x="352" y="66"/>
                    <a:pt x="333" y="152"/>
                  </a:cubicBezTo>
                  <a:cubicBezTo>
                    <a:pt x="307" y="279"/>
                    <a:pt x="1" y="374"/>
                    <a:pt x="236" y="519"/>
                  </a:cubicBezTo>
                  <a:cubicBezTo>
                    <a:pt x="1007" y="995"/>
                    <a:pt x="1795" y="1445"/>
                    <a:pt x="2610" y="1924"/>
                  </a:cubicBezTo>
                  <a:cubicBezTo>
                    <a:pt x="2689" y="1801"/>
                    <a:pt x="2771" y="1654"/>
                    <a:pt x="2871" y="1523"/>
                  </a:cubicBezTo>
                  <a:cubicBezTo>
                    <a:pt x="2983" y="1379"/>
                    <a:pt x="2820" y="1340"/>
                    <a:pt x="2774" y="1313"/>
                  </a:cubicBezTo>
                  <a:cubicBezTo>
                    <a:pt x="2055" y="885"/>
                    <a:pt x="1324" y="474"/>
                    <a:pt x="606" y="46"/>
                  </a:cubicBezTo>
                  <a:cubicBezTo>
                    <a:pt x="553" y="14"/>
                    <a:pt x="509" y="0"/>
                    <a:pt x="47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20"/>
            <p:cNvSpPr/>
            <p:nvPr/>
          </p:nvSpPr>
          <p:spPr>
            <a:xfrm>
              <a:off x="2113000" y="4383225"/>
              <a:ext cx="49175" cy="67425"/>
            </a:xfrm>
            <a:custGeom>
              <a:rect b="b" l="l" r="r" t="t"/>
              <a:pathLst>
                <a:path extrusionOk="0" h="2697" w="1967">
                  <a:moveTo>
                    <a:pt x="1490" y="1"/>
                  </a:moveTo>
                  <a:cubicBezTo>
                    <a:pt x="1375" y="1"/>
                    <a:pt x="1322" y="140"/>
                    <a:pt x="1272" y="225"/>
                  </a:cubicBezTo>
                  <a:cubicBezTo>
                    <a:pt x="903" y="856"/>
                    <a:pt x="565" y="1505"/>
                    <a:pt x="178" y="2123"/>
                  </a:cubicBezTo>
                  <a:cubicBezTo>
                    <a:pt x="0" y="2406"/>
                    <a:pt x="17" y="2519"/>
                    <a:pt x="336" y="2651"/>
                  </a:cubicBezTo>
                  <a:cubicBezTo>
                    <a:pt x="412" y="2683"/>
                    <a:pt x="471" y="2696"/>
                    <a:pt x="519" y="2696"/>
                  </a:cubicBezTo>
                  <a:cubicBezTo>
                    <a:pt x="740" y="2696"/>
                    <a:pt x="691" y="2400"/>
                    <a:pt x="768" y="2283"/>
                  </a:cubicBezTo>
                  <a:cubicBezTo>
                    <a:pt x="1183" y="1651"/>
                    <a:pt x="1560" y="995"/>
                    <a:pt x="1967" y="321"/>
                  </a:cubicBezTo>
                  <a:cubicBezTo>
                    <a:pt x="1827" y="212"/>
                    <a:pt x="1714" y="89"/>
                    <a:pt x="1576" y="23"/>
                  </a:cubicBezTo>
                  <a:cubicBezTo>
                    <a:pt x="1544" y="8"/>
                    <a:pt x="1516" y="1"/>
                    <a:pt x="149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20"/>
            <p:cNvSpPr/>
            <p:nvPr/>
          </p:nvSpPr>
          <p:spPr>
            <a:xfrm>
              <a:off x="2557025" y="4377225"/>
              <a:ext cx="54100" cy="74225"/>
            </a:xfrm>
            <a:custGeom>
              <a:rect b="b" l="l" r="r" t="t"/>
              <a:pathLst>
                <a:path extrusionOk="0" h="2969" w="2164">
                  <a:moveTo>
                    <a:pt x="512" y="1"/>
                  </a:moveTo>
                  <a:lnTo>
                    <a:pt x="512" y="1"/>
                  </a:lnTo>
                  <a:cubicBezTo>
                    <a:pt x="539" y="452"/>
                    <a:pt x="1" y="302"/>
                    <a:pt x="233" y="702"/>
                  </a:cubicBezTo>
                  <a:cubicBezTo>
                    <a:pt x="645" y="1415"/>
                    <a:pt x="1043" y="2134"/>
                    <a:pt x="1466" y="2842"/>
                  </a:cubicBezTo>
                  <a:cubicBezTo>
                    <a:pt x="1521" y="2935"/>
                    <a:pt x="1573" y="2968"/>
                    <a:pt x="1622" y="2968"/>
                  </a:cubicBezTo>
                  <a:cubicBezTo>
                    <a:pt x="1735" y="2968"/>
                    <a:pt x="1836" y="2792"/>
                    <a:pt x="1947" y="2770"/>
                  </a:cubicBezTo>
                  <a:cubicBezTo>
                    <a:pt x="2164" y="2728"/>
                    <a:pt x="2063" y="2643"/>
                    <a:pt x="1988" y="2520"/>
                  </a:cubicBezTo>
                  <a:cubicBezTo>
                    <a:pt x="1705" y="2059"/>
                    <a:pt x="1444" y="1585"/>
                    <a:pt x="1172" y="1116"/>
                  </a:cubicBezTo>
                  <a:cubicBezTo>
                    <a:pt x="992" y="807"/>
                    <a:pt x="807" y="500"/>
                    <a:pt x="51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20"/>
            <p:cNvSpPr/>
            <p:nvPr/>
          </p:nvSpPr>
          <p:spPr>
            <a:xfrm>
              <a:off x="1951825" y="3796350"/>
              <a:ext cx="74700" cy="48075"/>
            </a:xfrm>
            <a:custGeom>
              <a:rect b="b" l="l" r="r" t="t"/>
              <a:pathLst>
                <a:path extrusionOk="0" h="1923" w="2988">
                  <a:moveTo>
                    <a:pt x="379" y="0"/>
                  </a:moveTo>
                  <a:cubicBezTo>
                    <a:pt x="299" y="122"/>
                    <a:pt x="219" y="270"/>
                    <a:pt x="117" y="399"/>
                  </a:cubicBezTo>
                  <a:cubicBezTo>
                    <a:pt x="1" y="544"/>
                    <a:pt x="168" y="583"/>
                    <a:pt x="212" y="610"/>
                  </a:cubicBezTo>
                  <a:cubicBezTo>
                    <a:pt x="932" y="1037"/>
                    <a:pt x="1661" y="1447"/>
                    <a:pt x="2379" y="1877"/>
                  </a:cubicBezTo>
                  <a:cubicBezTo>
                    <a:pt x="2433" y="1909"/>
                    <a:pt x="2478" y="1923"/>
                    <a:pt x="2514" y="1923"/>
                  </a:cubicBezTo>
                  <a:cubicBezTo>
                    <a:pt x="2593" y="1923"/>
                    <a:pt x="2636" y="1859"/>
                    <a:pt x="2653" y="1774"/>
                  </a:cubicBezTo>
                  <a:cubicBezTo>
                    <a:pt x="2681" y="1645"/>
                    <a:pt x="2987" y="1550"/>
                    <a:pt x="2754" y="1406"/>
                  </a:cubicBezTo>
                  <a:cubicBezTo>
                    <a:pt x="1983" y="929"/>
                    <a:pt x="1195" y="480"/>
                    <a:pt x="37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20"/>
            <p:cNvSpPr/>
            <p:nvPr/>
          </p:nvSpPr>
          <p:spPr>
            <a:xfrm>
              <a:off x="2697825" y="3797325"/>
              <a:ext cx="74925" cy="46550"/>
            </a:xfrm>
            <a:custGeom>
              <a:rect b="b" l="l" r="r" t="t"/>
              <a:pathLst>
                <a:path extrusionOk="0" h="1862" w="2997">
                  <a:moveTo>
                    <a:pt x="2506" y="1"/>
                  </a:moveTo>
                  <a:cubicBezTo>
                    <a:pt x="2447" y="1"/>
                    <a:pt x="2368" y="33"/>
                    <a:pt x="2255" y="116"/>
                  </a:cubicBezTo>
                  <a:cubicBezTo>
                    <a:pt x="1669" y="544"/>
                    <a:pt x="998" y="857"/>
                    <a:pt x="365" y="1219"/>
                  </a:cubicBezTo>
                  <a:cubicBezTo>
                    <a:pt x="222" y="1300"/>
                    <a:pt x="0" y="1327"/>
                    <a:pt x="135" y="1587"/>
                  </a:cubicBezTo>
                  <a:cubicBezTo>
                    <a:pt x="220" y="1749"/>
                    <a:pt x="301" y="1861"/>
                    <a:pt x="433" y="1861"/>
                  </a:cubicBezTo>
                  <a:cubicBezTo>
                    <a:pt x="502" y="1861"/>
                    <a:pt x="584" y="1831"/>
                    <a:pt x="688" y="1761"/>
                  </a:cubicBezTo>
                  <a:cubicBezTo>
                    <a:pt x="1226" y="1400"/>
                    <a:pt x="1796" y="1087"/>
                    <a:pt x="2352" y="754"/>
                  </a:cubicBezTo>
                  <a:cubicBezTo>
                    <a:pt x="2519" y="653"/>
                    <a:pt x="2685" y="554"/>
                    <a:pt x="2997" y="368"/>
                  </a:cubicBezTo>
                  <a:lnTo>
                    <a:pt x="2997" y="368"/>
                  </a:lnTo>
                  <a:cubicBezTo>
                    <a:pt x="2987" y="369"/>
                    <a:pt x="2977" y="369"/>
                    <a:pt x="2968" y="369"/>
                  </a:cubicBezTo>
                  <a:cubicBezTo>
                    <a:pt x="2686" y="369"/>
                    <a:pt x="2709" y="1"/>
                    <a:pt x="25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20"/>
            <p:cNvSpPr/>
            <p:nvPr/>
          </p:nvSpPr>
          <p:spPr>
            <a:xfrm>
              <a:off x="2112325" y="3638600"/>
              <a:ext cx="49875" cy="67375"/>
            </a:xfrm>
            <a:custGeom>
              <a:rect b="b" l="l" r="r" t="t"/>
              <a:pathLst>
                <a:path extrusionOk="0" h="2695" w="1995">
                  <a:moveTo>
                    <a:pt x="539" y="1"/>
                  </a:moveTo>
                  <a:cubicBezTo>
                    <a:pt x="494" y="1"/>
                    <a:pt x="265" y="126"/>
                    <a:pt x="126" y="169"/>
                  </a:cubicBezTo>
                  <a:cubicBezTo>
                    <a:pt x="0" y="208"/>
                    <a:pt x="23" y="260"/>
                    <a:pt x="74" y="347"/>
                  </a:cubicBezTo>
                  <a:cubicBezTo>
                    <a:pt x="495" y="1072"/>
                    <a:pt x="908" y="1800"/>
                    <a:pt x="1338" y="2520"/>
                  </a:cubicBezTo>
                  <a:cubicBezTo>
                    <a:pt x="1374" y="2580"/>
                    <a:pt x="1424" y="2695"/>
                    <a:pt x="1518" y="2695"/>
                  </a:cubicBezTo>
                  <a:cubicBezTo>
                    <a:pt x="1550" y="2695"/>
                    <a:pt x="1586" y="2682"/>
                    <a:pt x="1628" y="2650"/>
                  </a:cubicBezTo>
                  <a:cubicBezTo>
                    <a:pt x="1751" y="2558"/>
                    <a:pt x="1870" y="2460"/>
                    <a:pt x="1995" y="2361"/>
                  </a:cubicBezTo>
                  <a:cubicBezTo>
                    <a:pt x="1499" y="1541"/>
                    <a:pt x="1033" y="764"/>
                    <a:pt x="546" y="3"/>
                  </a:cubicBezTo>
                  <a:cubicBezTo>
                    <a:pt x="545" y="1"/>
                    <a:pt x="543" y="1"/>
                    <a:pt x="53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20"/>
            <p:cNvSpPr/>
            <p:nvPr/>
          </p:nvSpPr>
          <p:spPr>
            <a:xfrm>
              <a:off x="2559675" y="3637150"/>
              <a:ext cx="49550" cy="69050"/>
            </a:xfrm>
            <a:custGeom>
              <a:rect b="b" l="l" r="r" t="t"/>
              <a:pathLst>
                <a:path extrusionOk="0" h="2762" w="1982">
                  <a:moveTo>
                    <a:pt x="1491" y="0"/>
                  </a:moveTo>
                  <a:cubicBezTo>
                    <a:pt x="1417" y="0"/>
                    <a:pt x="1390" y="102"/>
                    <a:pt x="1370" y="137"/>
                  </a:cubicBezTo>
                  <a:cubicBezTo>
                    <a:pt x="941" y="855"/>
                    <a:pt x="531" y="1585"/>
                    <a:pt x="103" y="2304"/>
                  </a:cubicBezTo>
                  <a:cubicBezTo>
                    <a:pt x="1" y="2475"/>
                    <a:pt x="86" y="2549"/>
                    <a:pt x="211" y="2577"/>
                  </a:cubicBezTo>
                  <a:cubicBezTo>
                    <a:pt x="303" y="2598"/>
                    <a:pt x="378" y="2762"/>
                    <a:pt x="468" y="2762"/>
                  </a:cubicBezTo>
                  <a:cubicBezTo>
                    <a:pt x="502" y="2762"/>
                    <a:pt x="538" y="2738"/>
                    <a:pt x="578" y="2673"/>
                  </a:cubicBezTo>
                  <a:cubicBezTo>
                    <a:pt x="1055" y="1903"/>
                    <a:pt x="1504" y="1115"/>
                    <a:pt x="1982" y="301"/>
                  </a:cubicBezTo>
                  <a:cubicBezTo>
                    <a:pt x="1858" y="221"/>
                    <a:pt x="1711" y="138"/>
                    <a:pt x="1580" y="38"/>
                  </a:cubicBezTo>
                  <a:cubicBezTo>
                    <a:pt x="1545" y="11"/>
                    <a:pt x="1516" y="0"/>
                    <a:pt x="149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20"/>
            <p:cNvSpPr/>
            <p:nvPr/>
          </p:nvSpPr>
          <p:spPr>
            <a:xfrm>
              <a:off x="1953625" y="4245275"/>
              <a:ext cx="71150" cy="46650"/>
            </a:xfrm>
            <a:custGeom>
              <a:rect b="b" l="l" r="r" t="t"/>
              <a:pathLst>
                <a:path extrusionOk="0" h="1866" w="2846">
                  <a:moveTo>
                    <a:pt x="2399" y="0"/>
                  </a:moveTo>
                  <a:cubicBezTo>
                    <a:pt x="2325" y="0"/>
                    <a:pt x="2238" y="36"/>
                    <a:pt x="2128" y="107"/>
                  </a:cubicBezTo>
                  <a:cubicBezTo>
                    <a:pt x="1629" y="427"/>
                    <a:pt x="1098" y="699"/>
                    <a:pt x="587" y="1000"/>
                  </a:cubicBezTo>
                  <a:cubicBezTo>
                    <a:pt x="378" y="1123"/>
                    <a:pt x="181" y="1271"/>
                    <a:pt x="0" y="1393"/>
                  </a:cubicBezTo>
                  <a:cubicBezTo>
                    <a:pt x="100" y="1569"/>
                    <a:pt x="179" y="1725"/>
                    <a:pt x="282" y="1865"/>
                  </a:cubicBezTo>
                  <a:cubicBezTo>
                    <a:pt x="283" y="1866"/>
                    <a:pt x="284" y="1866"/>
                    <a:pt x="285" y="1866"/>
                  </a:cubicBezTo>
                  <a:cubicBezTo>
                    <a:pt x="308" y="1866"/>
                    <a:pt x="457" y="1775"/>
                    <a:pt x="541" y="1728"/>
                  </a:cubicBezTo>
                  <a:cubicBezTo>
                    <a:pt x="1177" y="1369"/>
                    <a:pt x="1815" y="1014"/>
                    <a:pt x="2446" y="649"/>
                  </a:cubicBezTo>
                  <a:cubicBezTo>
                    <a:pt x="2590" y="566"/>
                    <a:pt x="2845" y="552"/>
                    <a:pt x="2686" y="252"/>
                  </a:cubicBezTo>
                  <a:cubicBezTo>
                    <a:pt x="2597" y="84"/>
                    <a:pt x="2513" y="0"/>
                    <a:pt x="239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31" name="Shape 431"/>
        <p:cNvGrpSpPr/>
        <p:nvPr/>
      </p:nvGrpSpPr>
      <p:grpSpPr>
        <a:xfrm>
          <a:off x="0" y="0"/>
          <a:ext cx="0" cy="0"/>
          <a:chOff x="0" y="0"/>
          <a:chExt cx="0" cy="0"/>
        </a:xfrm>
      </p:grpSpPr>
      <p:pic>
        <p:nvPicPr>
          <p:cNvPr id="432" name="Google Shape;432;p21"/>
          <p:cNvPicPr preferRelativeResize="0"/>
          <p:nvPr/>
        </p:nvPicPr>
        <p:blipFill>
          <a:blip r:embed="rId2">
            <a:alphaModFix amt="56000"/>
          </a:blip>
          <a:stretch>
            <a:fillRect/>
          </a:stretch>
        </p:blipFill>
        <p:spPr>
          <a:xfrm>
            <a:off x="-281575" y="-225250"/>
            <a:ext cx="9780152" cy="5594026"/>
          </a:xfrm>
          <a:prstGeom prst="rect">
            <a:avLst/>
          </a:prstGeom>
          <a:noFill/>
          <a:ln>
            <a:noFill/>
          </a:ln>
        </p:spPr>
      </p:pic>
      <p:sp>
        <p:nvSpPr>
          <p:cNvPr id="433" name="Google Shape;433;p21"/>
          <p:cNvSpPr txBox="1"/>
          <p:nvPr>
            <p:ph type="title"/>
          </p:nvPr>
        </p:nvSpPr>
        <p:spPr>
          <a:xfrm>
            <a:off x="720000" y="540000"/>
            <a:ext cx="7704000" cy="6345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434" name="Google Shape;434;p21"/>
          <p:cNvSpPr txBox="1"/>
          <p:nvPr>
            <p:ph idx="1" type="subTitle"/>
          </p:nvPr>
        </p:nvSpPr>
        <p:spPr>
          <a:xfrm rot="-458">
            <a:off x="720000" y="1927775"/>
            <a:ext cx="4503600" cy="20793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SzPts val="1400"/>
              <a:buChar char="●"/>
              <a:defRPr/>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p:txBody>
      </p:sp>
      <p:grpSp>
        <p:nvGrpSpPr>
          <p:cNvPr id="435" name="Google Shape;435;p21"/>
          <p:cNvGrpSpPr/>
          <p:nvPr/>
        </p:nvGrpSpPr>
        <p:grpSpPr>
          <a:xfrm>
            <a:off x="42846" y="20794"/>
            <a:ext cx="593576" cy="592934"/>
            <a:chOff x="4624275" y="3441875"/>
            <a:chExt cx="1206700" cy="1205150"/>
          </a:xfrm>
        </p:grpSpPr>
        <p:sp>
          <p:nvSpPr>
            <p:cNvPr id="436" name="Google Shape;436;p21"/>
            <p:cNvSpPr/>
            <p:nvPr/>
          </p:nvSpPr>
          <p:spPr>
            <a:xfrm>
              <a:off x="5259875" y="4259075"/>
              <a:ext cx="88800" cy="387025"/>
            </a:xfrm>
            <a:custGeom>
              <a:rect b="b" l="l" r="r" t="t"/>
              <a:pathLst>
                <a:path extrusionOk="0" h="15481" w="3552">
                  <a:moveTo>
                    <a:pt x="356" y="0"/>
                  </a:moveTo>
                  <a:cubicBezTo>
                    <a:pt x="328" y="0"/>
                    <a:pt x="295" y="4"/>
                    <a:pt x="257" y="12"/>
                  </a:cubicBezTo>
                  <a:cubicBezTo>
                    <a:pt x="249" y="16"/>
                    <a:pt x="239" y="18"/>
                    <a:pt x="228" y="18"/>
                  </a:cubicBezTo>
                  <a:cubicBezTo>
                    <a:pt x="192" y="18"/>
                    <a:pt x="144" y="2"/>
                    <a:pt x="102" y="2"/>
                  </a:cubicBezTo>
                  <a:cubicBezTo>
                    <a:pt x="44" y="2"/>
                    <a:pt x="0" y="33"/>
                    <a:pt x="29" y="184"/>
                  </a:cubicBezTo>
                  <a:cubicBezTo>
                    <a:pt x="470" y="2522"/>
                    <a:pt x="866" y="4871"/>
                    <a:pt x="1349" y="7200"/>
                  </a:cubicBezTo>
                  <a:cubicBezTo>
                    <a:pt x="1900" y="9862"/>
                    <a:pt x="2528" y="12506"/>
                    <a:pt x="3114" y="15160"/>
                  </a:cubicBezTo>
                  <a:cubicBezTo>
                    <a:pt x="3147" y="15311"/>
                    <a:pt x="3173" y="15480"/>
                    <a:pt x="3311" y="15480"/>
                  </a:cubicBezTo>
                  <a:cubicBezTo>
                    <a:pt x="3330" y="15480"/>
                    <a:pt x="3350" y="15478"/>
                    <a:pt x="3372" y="15471"/>
                  </a:cubicBezTo>
                  <a:cubicBezTo>
                    <a:pt x="3552" y="15422"/>
                    <a:pt x="3547" y="15259"/>
                    <a:pt x="3492" y="15042"/>
                  </a:cubicBezTo>
                  <a:cubicBezTo>
                    <a:pt x="3231" y="14000"/>
                    <a:pt x="3006" y="12950"/>
                    <a:pt x="2798" y="11896"/>
                  </a:cubicBezTo>
                  <a:cubicBezTo>
                    <a:pt x="2039" y="8026"/>
                    <a:pt x="1288" y="4154"/>
                    <a:pt x="545" y="281"/>
                  </a:cubicBezTo>
                  <a:cubicBezTo>
                    <a:pt x="516" y="128"/>
                    <a:pt x="519" y="0"/>
                    <a:pt x="35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21"/>
            <p:cNvSpPr/>
            <p:nvPr/>
          </p:nvSpPr>
          <p:spPr>
            <a:xfrm>
              <a:off x="4624450" y="4077075"/>
              <a:ext cx="388575" cy="87325"/>
            </a:xfrm>
            <a:custGeom>
              <a:rect b="b" l="l" r="r" t="t"/>
              <a:pathLst>
                <a:path extrusionOk="0" h="3493" w="15543">
                  <a:moveTo>
                    <a:pt x="15415" y="1"/>
                  </a:moveTo>
                  <a:cubicBezTo>
                    <a:pt x="15386" y="1"/>
                    <a:pt x="15347" y="5"/>
                    <a:pt x="15297" y="15"/>
                  </a:cubicBezTo>
                  <a:cubicBezTo>
                    <a:pt x="13371" y="395"/>
                    <a:pt x="11440" y="764"/>
                    <a:pt x="9503" y="1086"/>
                  </a:cubicBezTo>
                  <a:cubicBezTo>
                    <a:pt x="6422" y="1596"/>
                    <a:pt x="3399" y="2368"/>
                    <a:pt x="365" y="3082"/>
                  </a:cubicBezTo>
                  <a:cubicBezTo>
                    <a:pt x="196" y="3122"/>
                    <a:pt x="0" y="3147"/>
                    <a:pt x="49" y="3337"/>
                  </a:cubicBezTo>
                  <a:cubicBezTo>
                    <a:pt x="78" y="3453"/>
                    <a:pt x="157" y="3493"/>
                    <a:pt x="267" y="3493"/>
                  </a:cubicBezTo>
                  <a:cubicBezTo>
                    <a:pt x="328" y="3493"/>
                    <a:pt x="399" y="3480"/>
                    <a:pt x="476" y="3462"/>
                  </a:cubicBezTo>
                  <a:cubicBezTo>
                    <a:pt x="2029" y="3100"/>
                    <a:pt x="3587" y="2752"/>
                    <a:pt x="5152" y="2446"/>
                  </a:cubicBezTo>
                  <a:cubicBezTo>
                    <a:pt x="8526" y="1786"/>
                    <a:pt x="11907" y="1145"/>
                    <a:pt x="15288" y="516"/>
                  </a:cubicBezTo>
                  <a:cubicBezTo>
                    <a:pt x="15528" y="471"/>
                    <a:pt x="15530" y="375"/>
                    <a:pt x="15509" y="107"/>
                  </a:cubicBezTo>
                  <a:cubicBezTo>
                    <a:pt x="15505" y="80"/>
                    <a:pt x="15543" y="1"/>
                    <a:pt x="1541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21"/>
            <p:cNvSpPr/>
            <p:nvPr/>
          </p:nvSpPr>
          <p:spPr>
            <a:xfrm>
              <a:off x="5442250" y="4077325"/>
              <a:ext cx="388375" cy="87400"/>
            </a:xfrm>
            <a:custGeom>
              <a:rect b="b" l="l" r="r" t="t"/>
              <a:pathLst>
                <a:path extrusionOk="0" h="3496" w="15535">
                  <a:moveTo>
                    <a:pt x="138" y="0"/>
                  </a:moveTo>
                  <a:cubicBezTo>
                    <a:pt x="27" y="0"/>
                    <a:pt x="25" y="72"/>
                    <a:pt x="19" y="143"/>
                  </a:cubicBezTo>
                  <a:cubicBezTo>
                    <a:pt x="0" y="357"/>
                    <a:pt x="25" y="448"/>
                    <a:pt x="304" y="511"/>
                  </a:cubicBezTo>
                  <a:cubicBezTo>
                    <a:pt x="5228" y="1630"/>
                    <a:pt x="10257" y="2231"/>
                    <a:pt x="15152" y="3491"/>
                  </a:cubicBezTo>
                  <a:cubicBezTo>
                    <a:pt x="15162" y="3494"/>
                    <a:pt x="15173" y="3495"/>
                    <a:pt x="15185" y="3495"/>
                  </a:cubicBezTo>
                  <a:cubicBezTo>
                    <a:pt x="15291" y="3495"/>
                    <a:pt x="15465" y="3400"/>
                    <a:pt x="15488" y="3323"/>
                  </a:cubicBezTo>
                  <a:cubicBezTo>
                    <a:pt x="15535" y="3168"/>
                    <a:pt x="15383" y="3108"/>
                    <a:pt x="15227" y="3074"/>
                  </a:cubicBezTo>
                  <a:cubicBezTo>
                    <a:pt x="12726" y="2515"/>
                    <a:pt x="10236" y="1906"/>
                    <a:pt x="7725" y="1398"/>
                  </a:cubicBezTo>
                  <a:cubicBezTo>
                    <a:pt x="5222" y="892"/>
                    <a:pt x="2700" y="485"/>
                    <a:pt x="452" y="83"/>
                  </a:cubicBezTo>
                  <a:cubicBezTo>
                    <a:pt x="299" y="23"/>
                    <a:pt x="201" y="0"/>
                    <a:pt x="1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21"/>
            <p:cNvSpPr/>
            <p:nvPr/>
          </p:nvSpPr>
          <p:spPr>
            <a:xfrm>
              <a:off x="4624275" y="3923225"/>
              <a:ext cx="388875" cy="88325"/>
            </a:xfrm>
            <a:custGeom>
              <a:rect b="b" l="l" r="r" t="t"/>
              <a:pathLst>
                <a:path extrusionOk="0" h="3533" w="15555">
                  <a:moveTo>
                    <a:pt x="367" y="0"/>
                  </a:moveTo>
                  <a:cubicBezTo>
                    <a:pt x="260" y="0"/>
                    <a:pt x="91" y="86"/>
                    <a:pt x="62" y="164"/>
                  </a:cubicBezTo>
                  <a:cubicBezTo>
                    <a:pt x="1" y="325"/>
                    <a:pt x="157" y="381"/>
                    <a:pt x="309" y="422"/>
                  </a:cubicBezTo>
                  <a:cubicBezTo>
                    <a:pt x="5250" y="1704"/>
                    <a:pt x="10278" y="2555"/>
                    <a:pt x="15256" y="3444"/>
                  </a:cubicBezTo>
                  <a:cubicBezTo>
                    <a:pt x="15333" y="3503"/>
                    <a:pt x="15391" y="3532"/>
                    <a:pt x="15434" y="3532"/>
                  </a:cubicBezTo>
                  <a:cubicBezTo>
                    <a:pt x="15493" y="3532"/>
                    <a:pt x="15522" y="3476"/>
                    <a:pt x="15524" y="3367"/>
                  </a:cubicBezTo>
                  <a:cubicBezTo>
                    <a:pt x="15530" y="3173"/>
                    <a:pt x="15554" y="3050"/>
                    <a:pt x="15255" y="2983"/>
                  </a:cubicBezTo>
                  <a:cubicBezTo>
                    <a:pt x="10329" y="1871"/>
                    <a:pt x="5301" y="1265"/>
                    <a:pt x="404" y="4"/>
                  </a:cubicBezTo>
                  <a:cubicBezTo>
                    <a:pt x="393" y="2"/>
                    <a:pt x="380" y="0"/>
                    <a:pt x="3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21"/>
            <p:cNvSpPr/>
            <p:nvPr/>
          </p:nvSpPr>
          <p:spPr>
            <a:xfrm>
              <a:off x="5441150" y="3923700"/>
              <a:ext cx="389825" cy="88075"/>
            </a:xfrm>
            <a:custGeom>
              <a:rect b="b" l="l" r="r" t="t"/>
              <a:pathLst>
                <a:path extrusionOk="0" h="3523" w="15593">
                  <a:moveTo>
                    <a:pt x="15284" y="0"/>
                  </a:moveTo>
                  <a:cubicBezTo>
                    <a:pt x="15234" y="0"/>
                    <a:pt x="15178" y="9"/>
                    <a:pt x="15111" y="24"/>
                  </a:cubicBezTo>
                  <a:cubicBezTo>
                    <a:pt x="12752" y="526"/>
                    <a:pt x="10388" y="1005"/>
                    <a:pt x="8022" y="1475"/>
                  </a:cubicBezTo>
                  <a:cubicBezTo>
                    <a:pt x="5449" y="1986"/>
                    <a:pt x="2875" y="2490"/>
                    <a:pt x="296" y="2970"/>
                  </a:cubicBezTo>
                  <a:cubicBezTo>
                    <a:pt x="1" y="3025"/>
                    <a:pt x="62" y="3175"/>
                    <a:pt x="67" y="3334"/>
                  </a:cubicBezTo>
                  <a:cubicBezTo>
                    <a:pt x="71" y="3478"/>
                    <a:pt x="104" y="3522"/>
                    <a:pt x="149" y="3522"/>
                  </a:cubicBezTo>
                  <a:cubicBezTo>
                    <a:pt x="216" y="3522"/>
                    <a:pt x="309" y="3428"/>
                    <a:pt x="378" y="3416"/>
                  </a:cubicBezTo>
                  <a:cubicBezTo>
                    <a:pt x="5052" y="2547"/>
                    <a:pt x="9757" y="1839"/>
                    <a:pt x="14358" y="613"/>
                  </a:cubicBezTo>
                  <a:cubicBezTo>
                    <a:pt x="14763" y="506"/>
                    <a:pt x="15167" y="391"/>
                    <a:pt x="15592" y="274"/>
                  </a:cubicBezTo>
                  <a:cubicBezTo>
                    <a:pt x="15499" y="67"/>
                    <a:pt x="15418" y="0"/>
                    <a:pt x="1528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21"/>
            <p:cNvSpPr/>
            <p:nvPr/>
          </p:nvSpPr>
          <p:spPr>
            <a:xfrm>
              <a:off x="5106725" y="4258975"/>
              <a:ext cx="93325" cy="388050"/>
            </a:xfrm>
            <a:custGeom>
              <a:rect b="b" l="l" r="r" t="t"/>
              <a:pathLst>
                <a:path extrusionOk="0" h="15522" w="3733">
                  <a:moveTo>
                    <a:pt x="3249" y="0"/>
                  </a:moveTo>
                  <a:cubicBezTo>
                    <a:pt x="3120" y="0"/>
                    <a:pt x="3033" y="44"/>
                    <a:pt x="2990" y="280"/>
                  </a:cubicBezTo>
                  <a:cubicBezTo>
                    <a:pt x="2478" y="3063"/>
                    <a:pt x="1940" y="5842"/>
                    <a:pt x="1389" y="8618"/>
                  </a:cubicBezTo>
                  <a:cubicBezTo>
                    <a:pt x="964" y="10762"/>
                    <a:pt x="521" y="12903"/>
                    <a:pt x="53" y="15040"/>
                  </a:cubicBezTo>
                  <a:cubicBezTo>
                    <a:pt x="0" y="15283"/>
                    <a:pt x="2" y="15393"/>
                    <a:pt x="251" y="15522"/>
                  </a:cubicBezTo>
                  <a:cubicBezTo>
                    <a:pt x="310" y="15422"/>
                    <a:pt x="392" y="15330"/>
                    <a:pt x="420" y="15223"/>
                  </a:cubicBezTo>
                  <a:cubicBezTo>
                    <a:pt x="1702" y="10315"/>
                    <a:pt x="2548" y="5319"/>
                    <a:pt x="3436" y="332"/>
                  </a:cubicBezTo>
                  <a:cubicBezTo>
                    <a:pt x="3454" y="225"/>
                    <a:pt x="3732" y="39"/>
                    <a:pt x="3370" y="8"/>
                  </a:cubicBezTo>
                  <a:cubicBezTo>
                    <a:pt x="3326" y="4"/>
                    <a:pt x="3286" y="0"/>
                    <a:pt x="324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21"/>
            <p:cNvSpPr/>
            <p:nvPr/>
          </p:nvSpPr>
          <p:spPr>
            <a:xfrm>
              <a:off x="5254950" y="3441875"/>
              <a:ext cx="93150" cy="387100"/>
            </a:xfrm>
            <a:custGeom>
              <a:rect b="b" l="l" r="r" t="t"/>
              <a:pathLst>
                <a:path extrusionOk="0" h="15484" w="3726">
                  <a:moveTo>
                    <a:pt x="3511" y="1"/>
                  </a:moveTo>
                  <a:cubicBezTo>
                    <a:pt x="3391" y="1"/>
                    <a:pt x="3348" y="127"/>
                    <a:pt x="3314" y="258"/>
                  </a:cubicBezTo>
                  <a:cubicBezTo>
                    <a:pt x="2040" y="5164"/>
                    <a:pt x="1194" y="10160"/>
                    <a:pt x="306" y="15145"/>
                  </a:cubicBezTo>
                  <a:cubicBezTo>
                    <a:pt x="289" y="15250"/>
                    <a:pt x="1" y="15439"/>
                    <a:pt x="366" y="15474"/>
                  </a:cubicBezTo>
                  <a:cubicBezTo>
                    <a:pt x="414" y="15479"/>
                    <a:pt x="459" y="15484"/>
                    <a:pt x="500" y="15484"/>
                  </a:cubicBezTo>
                  <a:cubicBezTo>
                    <a:pt x="619" y="15484"/>
                    <a:pt x="707" y="15439"/>
                    <a:pt x="749" y="15209"/>
                  </a:cubicBezTo>
                  <a:cubicBezTo>
                    <a:pt x="1262" y="12405"/>
                    <a:pt x="1796" y="9608"/>
                    <a:pt x="2351" y="6812"/>
                  </a:cubicBezTo>
                  <a:cubicBezTo>
                    <a:pt x="2784" y="4637"/>
                    <a:pt x="3252" y="2470"/>
                    <a:pt x="3725" y="199"/>
                  </a:cubicBezTo>
                  <a:cubicBezTo>
                    <a:pt x="3715" y="187"/>
                    <a:pt x="3663" y="37"/>
                    <a:pt x="3576" y="11"/>
                  </a:cubicBezTo>
                  <a:cubicBezTo>
                    <a:pt x="3552" y="4"/>
                    <a:pt x="3530" y="1"/>
                    <a:pt x="351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21"/>
            <p:cNvSpPr/>
            <p:nvPr/>
          </p:nvSpPr>
          <p:spPr>
            <a:xfrm>
              <a:off x="5105875" y="3442000"/>
              <a:ext cx="88100" cy="386975"/>
            </a:xfrm>
            <a:custGeom>
              <a:rect b="b" l="l" r="r" t="t"/>
              <a:pathLst>
                <a:path extrusionOk="0" h="15479" w="3524">
                  <a:moveTo>
                    <a:pt x="270" y="0"/>
                  </a:moveTo>
                  <a:cubicBezTo>
                    <a:pt x="247" y="0"/>
                    <a:pt x="221" y="4"/>
                    <a:pt x="191" y="13"/>
                  </a:cubicBezTo>
                  <a:cubicBezTo>
                    <a:pt x="0" y="67"/>
                    <a:pt x="46" y="243"/>
                    <a:pt x="91" y="448"/>
                  </a:cubicBezTo>
                  <a:cubicBezTo>
                    <a:pt x="520" y="2397"/>
                    <a:pt x="927" y="4350"/>
                    <a:pt x="1315" y="6307"/>
                  </a:cubicBezTo>
                  <a:cubicBezTo>
                    <a:pt x="1901" y="9272"/>
                    <a:pt x="2473" y="12239"/>
                    <a:pt x="3027" y="15209"/>
                  </a:cubicBezTo>
                  <a:cubicBezTo>
                    <a:pt x="3065" y="15416"/>
                    <a:pt x="3131" y="15479"/>
                    <a:pt x="3260" y="15479"/>
                  </a:cubicBezTo>
                  <a:cubicBezTo>
                    <a:pt x="3289" y="15479"/>
                    <a:pt x="3322" y="15476"/>
                    <a:pt x="3358" y="15470"/>
                  </a:cubicBezTo>
                  <a:cubicBezTo>
                    <a:pt x="3439" y="15458"/>
                    <a:pt x="3513" y="15407"/>
                    <a:pt x="3523" y="15403"/>
                  </a:cubicBezTo>
                  <a:cubicBezTo>
                    <a:pt x="3156" y="13369"/>
                    <a:pt x="2770" y="11409"/>
                    <a:pt x="2448" y="9439"/>
                  </a:cubicBezTo>
                  <a:cubicBezTo>
                    <a:pt x="1951" y="6372"/>
                    <a:pt x="1186" y="3367"/>
                    <a:pt x="462" y="351"/>
                  </a:cubicBezTo>
                  <a:cubicBezTo>
                    <a:pt x="426" y="198"/>
                    <a:pt x="434" y="0"/>
                    <a:pt x="27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21"/>
            <p:cNvSpPr/>
            <p:nvPr/>
          </p:nvSpPr>
          <p:spPr>
            <a:xfrm>
              <a:off x="5303975" y="4243700"/>
              <a:ext cx="197425" cy="331825"/>
            </a:xfrm>
            <a:custGeom>
              <a:rect b="b" l="l" r="r" t="t"/>
              <a:pathLst>
                <a:path extrusionOk="0" h="13273" w="7897">
                  <a:moveTo>
                    <a:pt x="466" y="1"/>
                  </a:moveTo>
                  <a:cubicBezTo>
                    <a:pt x="192" y="97"/>
                    <a:pt x="1" y="174"/>
                    <a:pt x="192" y="484"/>
                  </a:cubicBezTo>
                  <a:cubicBezTo>
                    <a:pt x="528" y="1029"/>
                    <a:pt x="820" y="1598"/>
                    <a:pt x="1142" y="2149"/>
                  </a:cubicBezTo>
                  <a:cubicBezTo>
                    <a:pt x="3233" y="5722"/>
                    <a:pt x="5324" y="9292"/>
                    <a:pt x="7428" y="12856"/>
                  </a:cubicBezTo>
                  <a:cubicBezTo>
                    <a:pt x="7529" y="13027"/>
                    <a:pt x="7738" y="13134"/>
                    <a:pt x="7896" y="13272"/>
                  </a:cubicBezTo>
                  <a:cubicBezTo>
                    <a:pt x="7852" y="13073"/>
                    <a:pt x="7855" y="12850"/>
                    <a:pt x="7758" y="12681"/>
                  </a:cubicBezTo>
                  <a:cubicBezTo>
                    <a:pt x="5463" y="8649"/>
                    <a:pt x="3158" y="4625"/>
                    <a:pt x="852" y="599"/>
                  </a:cubicBezTo>
                  <a:cubicBezTo>
                    <a:pt x="730" y="387"/>
                    <a:pt x="588" y="187"/>
                    <a:pt x="46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21"/>
            <p:cNvSpPr/>
            <p:nvPr/>
          </p:nvSpPr>
          <p:spPr>
            <a:xfrm>
              <a:off x="4696700" y="4122725"/>
              <a:ext cx="331500" cy="195275"/>
            </a:xfrm>
            <a:custGeom>
              <a:rect b="b" l="l" r="r" t="t"/>
              <a:pathLst>
                <a:path extrusionOk="0" h="7811" w="13260">
                  <a:moveTo>
                    <a:pt x="12965" y="0"/>
                  </a:moveTo>
                  <a:cubicBezTo>
                    <a:pt x="12867" y="0"/>
                    <a:pt x="12787" y="111"/>
                    <a:pt x="12703" y="159"/>
                  </a:cubicBezTo>
                  <a:cubicBezTo>
                    <a:pt x="8604" y="2543"/>
                    <a:pt x="4503" y="4926"/>
                    <a:pt x="412" y="7322"/>
                  </a:cubicBezTo>
                  <a:cubicBezTo>
                    <a:pt x="240" y="7424"/>
                    <a:pt x="137" y="7646"/>
                    <a:pt x="1" y="7810"/>
                  </a:cubicBezTo>
                  <a:cubicBezTo>
                    <a:pt x="198" y="7759"/>
                    <a:pt x="418" y="7745"/>
                    <a:pt x="590" y="7648"/>
                  </a:cubicBezTo>
                  <a:cubicBezTo>
                    <a:pt x="4428" y="5469"/>
                    <a:pt x="8262" y="3284"/>
                    <a:pt x="12094" y="1094"/>
                  </a:cubicBezTo>
                  <a:cubicBezTo>
                    <a:pt x="12494" y="865"/>
                    <a:pt x="12875" y="606"/>
                    <a:pt x="13260" y="365"/>
                  </a:cubicBezTo>
                  <a:cubicBezTo>
                    <a:pt x="13199" y="250"/>
                    <a:pt x="13168" y="140"/>
                    <a:pt x="13097" y="68"/>
                  </a:cubicBezTo>
                  <a:cubicBezTo>
                    <a:pt x="13049" y="19"/>
                    <a:pt x="13006" y="0"/>
                    <a:pt x="1296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21"/>
            <p:cNvSpPr/>
            <p:nvPr/>
          </p:nvSpPr>
          <p:spPr>
            <a:xfrm>
              <a:off x="5426450" y="4122950"/>
              <a:ext cx="333225" cy="195625"/>
            </a:xfrm>
            <a:custGeom>
              <a:rect b="b" l="l" r="r" t="t"/>
              <a:pathLst>
                <a:path extrusionOk="0" h="7825" w="13329">
                  <a:moveTo>
                    <a:pt x="291" y="1"/>
                  </a:moveTo>
                  <a:cubicBezTo>
                    <a:pt x="226" y="1"/>
                    <a:pt x="163" y="43"/>
                    <a:pt x="106" y="171"/>
                  </a:cubicBezTo>
                  <a:cubicBezTo>
                    <a:pt x="1" y="407"/>
                    <a:pt x="119" y="430"/>
                    <a:pt x="286" y="526"/>
                  </a:cubicBezTo>
                  <a:cubicBezTo>
                    <a:pt x="1872" y="1447"/>
                    <a:pt x="3438" y="2401"/>
                    <a:pt x="5030" y="3311"/>
                  </a:cubicBezTo>
                  <a:cubicBezTo>
                    <a:pt x="7615" y="4789"/>
                    <a:pt x="10215" y="6245"/>
                    <a:pt x="12811" y="7705"/>
                  </a:cubicBezTo>
                  <a:cubicBezTo>
                    <a:pt x="12903" y="7757"/>
                    <a:pt x="13001" y="7824"/>
                    <a:pt x="13110" y="7824"/>
                  </a:cubicBezTo>
                  <a:cubicBezTo>
                    <a:pt x="13178" y="7824"/>
                    <a:pt x="13251" y="7798"/>
                    <a:pt x="13329" y="7726"/>
                  </a:cubicBezTo>
                  <a:cubicBezTo>
                    <a:pt x="13178" y="7585"/>
                    <a:pt x="13056" y="7417"/>
                    <a:pt x="12891" y="7322"/>
                  </a:cubicBezTo>
                  <a:cubicBezTo>
                    <a:pt x="8769" y="4908"/>
                    <a:pt x="4641" y="2503"/>
                    <a:pt x="515" y="96"/>
                  </a:cubicBezTo>
                  <a:cubicBezTo>
                    <a:pt x="437" y="51"/>
                    <a:pt x="362" y="1"/>
                    <a:pt x="29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21"/>
            <p:cNvSpPr/>
            <p:nvPr/>
          </p:nvSpPr>
          <p:spPr>
            <a:xfrm>
              <a:off x="5425400" y="3769475"/>
              <a:ext cx="333725" cy="196275"/>
            </a:xfrm>
            <a:custGeom>
              <a:rect b="b" l="l" r="r" t="t"/>
              <a:pathLst>
                <a:path extrusionOk="0" h="7851" w="13349">
                  <a:moveTo>
                    <a:pt x="13175" y="0"/>
                  </a:moveTo>
                  <a:cubicBezTo>
                    <a:pt x="13009" y="0"/>
                    <a:pt x="12867" y="105"/>
                    <a:pt x="12722" y="185"/>
                  </a:cubicBezTo>
                  <a:cubicBezTo>
                    <a:pt x="11977" y="591"/>
                    <a:pt x="11226" y="984"/>
                    <a:pt x="10493" y="1407"/>
                  </a:cubicBezTo>
                  <a:cubicBezTo>
                    <a:pt x="7073" y="3375"/>
                    <a:pt x="3656" y="5351"/>
                    <a:pt x="241" y="7326"/>
                  </a:cubicBezTo>
                  <a:cubicBezTo>
                    <a:pt x="145" y="7382"/>
                    <a:pt x="1" y="7429"/>
                    <a:pt x="140" y="7590"/>
                  </a:cubicBezTo>
                  <a:cubicBezTo>
                    <a:pt x="209" y="7670"/>
                    <a:pt x="259" y="7767"/>
                    <a:pt x="316" y="7851"/>
                  </a:cubicBezTo>
                  <a:cubicBezTo>
                    <a:pt x="450" y="7773"/>
                    <a:pt x="541" y="7719"/>
                    <a:pt x="632" y="7666"/>
                  </a:cubicBezTo>
                  <a:cubicBezTo>
                    <a:pt x="3075" y="6260"/>
                    <a:pt x="5523" y="4864"/>
                    <a:pt x="7959" y="3445"/>
                  </a:cubicBezTo>
                  <a:cubicBezTo>
                    <a:pt x="9592" y="2495"/>
                    <a:pt x="11209" y="1518"/>
                    <a:pt x="12825" y="539"/>
                  </a:cubicBezTo>
                  <a:cubicBezTo>
                    <a:pt x="13027" y="417"/>
                    <a:pt x="13175" y="208"/>
                    <a:pt x="13348" y="40"/>
                  </a:cubicBezTo>
                  <a:cubicBezTo>
                    <a:pt x="13287" y="12"/>
                    <a:pt x="13230" y="0"/>
                    <a:pt x="1317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21"/>
            <p:cNvSpPr/>
            <p:nvPr/>
          </p:nvSpPr>
          <p:spPr>
            <a:xfrm>
              <a:off x="4696125" y="3768925"/>
              <a:ext cx="334175" cy="196150"/>
            </a:xfrm>
            <a:custGeom>
              <a:rect b="b" l="l" r="r" t="t"/>
              <a:pathLst>
                <a:path extrusionOk="0" h="7846" w="13367">
                  <a:moveTo>
                    <a:pt x="243" y="0"/>
                  </a:moveTo>
                  <a:cubicBezTo>
                    <a:pt x="123" y="33"/>
                    <a:pt x="62" y="52"/>
                    <a:pt x="1" y="68"/>
                  </a:cubicBezTo>
                  <a:cubicBezTo>
                    <a:pt x="142" y="224"/>
                    <a:pt x="257" y="426"/>
                    <a:pt x="430" y="527"/>
                  </a:cubicBezTo>
                  <a:cubicBezTo>
                    <a:pt x="4524" y="2922"/>
                    <a:pt x="8623" y="5306"/>
                    <a:pt x="12722" y="7691"/>
                  </a:cubicBezTo>
                  <a:cubicBezTo>
                    <a:pt x="12817" y="7746"/>
                    <a:pt x="12908" y="7846"/>
                    <a:pt x="13002" y="7846"/>
                  </a:cubicBezTo>
                  <a:cubicBezTo>
                    <a:pt x="13066" y="7846"/>
                    <a:pt x="13132" y="7798"/>
                    <a:pt x="13202" y="7657"/>
                  </a:cubicBezTo>
                  <a:cubicBezTo>
                    <a:pt x="13366" y="7330"/>
                    <a:pt x="13078" y="7355"/>
                    <a:pt x="12958" y="7284"/>
                  </a:cubicBezTo>
                  <a:cubicBezTo>
                    <a:pt x="9762" y="5408"/>
                    <a:pt x="6568" y="3530"/>
                    <a:pt x="3360" y="1675"/>
                  </a:cubicBezTo>
                  <a:cubicBezTo>
                    <a:pt x="2330" y="1079"/>
                    <a:pt x="1263" y="546"/>
                    <a:pt x="24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21"/>
            <p:cNvSpPr/>
            <p:nvPr/>
          </p:nvSpPr>
          <p:spPr>
            <a:xfrm>
              <a:off x="4950325" y="4243750"/>
              <a:ext cx="199075" cy="331700"/>
            </a:xfrm>
            <a:custGeom>
              <a:rect b="b" l="l" r="r" t="t"/>
              <a:pathLst>
                <a:path extrusionOk="0" h="13268" w="7963">
                  <a:moveTo>
                    <a:pt x="7574" y="0"/>
                  </a:moveTo>
                  <a:cubicBezTo>
                    <a:pt x="7495" y="0"/>
                    <a:pt x="7473" y="110"/>
                    <a:pt x="7434" y="178"/>
                  </a:cubicBezTo>
                  <a:cubicBezTo>
                    <a:pt x="5089" y="4259"/>
                    <a:pt x="2745" y="8340"/>
                    <a:pt x="411" y="12428"/>
                  </a:cubicBezTo>
                  <a:cubicBezTo>
                    <a:pt x="269" y="12678"/>
                    <a:pt x="1" y="12917"/>
                    <a:pt x="166" y="13267"/>
                  </a:cubicBezTo>
                  <a:cubicBezTo>
                    <a:pt x="361" y="13048"/>
                    <a:pt x="598" y="12850"/>
                    <a:pt x="747" y="12602"/>
                  </a:cubicBezTo>
                  <a:cubicBezTo>
                    <a:pt x="2760" y="9207"/>
                    <a:pt x="4764" y="5805"/>
                    <a:pt x="6761" y="2402"/>
                  </a:cubicBezTo>
                  <a:cubicBezTo>
                    <a:pt x="7173" y="1699"/>
                    <a:pt x="7549" y="977"/>
                    <a:pt x="7962" y="226"/>
                  </a:cubicBezTo>
                  <a:cubicBezTo>
                    <a:pt x="7874" y="172"/>
                    <a:pt x="7774" y="118"/>
                    <a:pt x="7685" y="50"/>
                  </a:cubicBezTo>
                  <a:cubicBezTo>
                    <a:pt x="7638" y="14"/>
                    <a:pt x="7602" y="0"/>
                    <a:pt x="757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21"/>
            <p:cNvSpPr/>
            <p:nvPr/>
          </p:nvSpPr>
          <p:spPr>
            <a:xfrm>
              <a:off x="5303400" y="3512475"/>
              <a:ext cx="199050" cy="331275"/>
            </a:xfrm>
            <a:custGeom>
              <a:rect b="b" l="l" r="r" t="t"/>
              <a:pathLst>
                <a:path extrusionOk="0" h="13251" w="7962">
                  <a:moveTo>
                    <a:pt x="7912" y="1"/>
                  </a:moveTo>
                  <a:cubicBezTo>
                    <a:pt x="7756" y="140"/>
                    <a:pt x="7548" y="249"/>
                    <a:pt x="7448" y="422"/>
                  </a:cubicBezTo>
                  <a:cubicBezTo>
                    <a:pt x="5043" y="4531"/>
                    <a:pt x="2650" y="8644"/>
                    <a:pt x="256" y="12758"/>
                  </a:cubicBezTo>
                  <a:cubicBezTo>
                    <a:pt x="164" y="12916"/>
                    <a:pt x="0" y="13050"/>
                    <a:pt x="300" y="13202"/>
                  </a:cubicBezTo>
                  <a:cubicBezTo>
                    <a:pt x="368" y="13236"/>
                    <a:pt x="420" y="13251"/>
                    <a:pt x="462" y="13251"/>
                  </a:cubicBezTo>
                  <a:cubicBezTo>
                    <a:pt x="607" y="13251"/>
                    <a:pt x="621" y="13077"/>
                    <a:pt x="683" y="12972"/>
                  </a:cubicBezTo>
                  <a:cubicBezTo>
                    <a:pt x="2555" y="9775"/>
                    <a:pt x="4434" y="6581"/>
                    <a:pt x="6289" y="3373"/>
                  </a:cubicBezTo>
                  <a:cubicBezTo>
                    <a:pt x="6885" y="2342"/>
                    <a:pt x="7420" y="1276"/>
                    <a:pt x="7962" y="266"/>
                  </a:cubicBezTo>
                  <a:cubicBezTo>
                    <a:pt x="7937" y="134"/>
                    <a:pt x="7925" y="66"/>
                    <a:pt x="791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21"/>
            <p:cNvSpPr/>
            <p:nvPr/>
          </p:nvSpPr>
          <p:spPr>
            <a:xfrm>
              <a:off x="4953300" y="3511075"/>
              <a:ext cx="198800" cy="332675"/>
            </a:xfrm>
            <a:custGeom>
              <a:rect b="b" l="l" r="r" t="t"/>
              <a:pathLst>
                <a:path extrusionOk="0" h="13307" w="7952">
                  <a:moveTo>
                    <a:pt x="118" y="1"/>
                  </a:moveTo>
                  <a:cubicBezTo>
                    <a:pt x="52" y="75"/>
                    <a:pt x="0" y="109"/>
                    <a:pt x="5" y="130"/>
                  </a:cubicBezTo>
                  <a:cubicBezTo>
                    <a:pt x="42" y="298"/>
                    <a:pt x="58" y="480"/>
                    <a:pt x="140" y="624"/>
                  </a:cubicBezTo>
                  <a:cubicBezTo>
                    <a:pt x="2503" y="4755"/>
                    <a:pt x="4874" y="8883"/>
                    <a:pt x="7245" y="13011"/>
                  </a:cubicBezTo>
                  <a:cubicBezTo>
                    <a:pt x="7315" y="13134"/>
                    <a:pt x="7355" y="13307"/>
                    <a:pt x="7497" y="13307"/>
                  </a:cubicBezTo>
                  <a:cubicBezTo>
                    <a:pt x="7543" y="13307"/>
                    <a:pt x="7599" y="13289"/>
                    <a:pt x="7670" y="13247"/>
                  </a:cubicBezTo>
                  <a:cubicBezTo>
                    <a:pt x="7951" y="13078"/>
                    <a:pt x="7753" y="12934"/>
                    <a:pt x="7665" y="12783"/>
                  </a:cubicBezTo>
                  <a:cubicBezTo>
                    <a:pt x="5443" y="8950"/>
                    <a:pt x="3224" y="5115"/>
                    <a:pt x="994" y="1286"/>
                  </a:cubicBezTo>
                  <a:cubicBezTo>
                    <a:pt x="741" y="853"/>
                    <a:pt x="427" y="452"/>
                    <a:pt x="11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21"/>
            <p:cNvSpPr/>
            <p:nvPr/>
          </p:nvSpPr>
          <p:spPr>
            <a:xfrm>
              <a:off x="4867225" y="4230125"/>
              <a:ext cx="238900" cy="302450"/>
            </a:xfrm>
            <a:custGeom>
              <a:rect b="b" l="l" r="r" t="t"/>
              <a:pathLst>
                <a:path extrusionOk="0" h="12098" w="9556">
                  <a:moveTo>
                    <a:pt x="9412" y="1"/>
                  </a:moveTo>
                  <a:cubicBezTo>
                    <a:pt x="9411" y="1"/>
                    <a:pt x="9409" y="1"/>
                    <a:pt x="9408" y="1"/>
                  </a:cubicBezTo>
                  <a:cubicBezTo>
                    <a:pt x="9297" y="11"/>
                    <a:pt x="9153" y="30"/>
                    <a:pt x="9084" y="104"/>
                  </a:cubicBezTo>
                  <a:cubicBezTo>
                    <a:pt x="8734" y="478"/>
                    <a:pt x="8381" y="853"/>
                    <a:pt x="8072" y="1260"/>
                  </a:cubicBezTo>
                  <a:cubicBezTo>
                    <a:pt x="5563" y="4569"/>
                    <a:pt x="3061" y="7884"/>
                    <a:pt x="560" y="11201"/>
                  </a:cubicBezTo>
                  <a:cubicBezTo>
                    <a:pt x="364" y="11460"/>
                    <a:pt x="1" y="11832"/>
                    <a:pt x="270" y="12053"/>
                  </a:cubicBezTo>
                  <a:cubicBezTo>
                    <a:pt x="308" y="12084"/>
                    <a:pt x="347" y="12098"/>
                    <a:pt x="386" y="12098"/>
                  </a:cubicBezTo>
                  <a:cubicBezTo>
                    <a:pt x="589" y="12098"/>
                    <a:pt x="797" y="11729"/>
                    <a:pt x="939" y="11541"/>
                  </a:cubicBezTo>
                  <a:cubicBezTo>
                    <a:pt x="3426" y="8259"/>
                    <a:pt x="5891" y="4963"/>
                    <a:pt x="8365" y="1672"/>
                  </a:cubicBezTo>
                  <a:cubicBezTo>
                    <a:pt x="8753" y="1154"/>
                    <a:pt x="9154" y="646"/>
                    <a:pt x="9556" y="122"/>
                  </a:cubicBezTo>
                  <a:cubicBezTo>
                    <a:pt x="9509" y="82"/>
                    <a:pt x="9456" y="1"/>
                    <a:pt x="941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21"/>
            <p:cNvSpPr/>
            <p:nvPr/>
          </p:nvSpPr>
          <p:spPr>
            <a:xfrm>
              <a:off x="5413975" y="4165900"/>
              <a:ext cx="302575" cy="233475"/>
            </a:xfrm>
            <a:custGeom>
              <a:rect b="b" l="l" r="r" t="t"/>
              <a:pathLst>
                <a:path extrusionOk="0" h="9339" w="12103">
                  <a:moveTo>
                    <a:pt x="105" y="1"/>
                  </a:moveTo>
                  <a:cubicBezTo>
                    <a:pt x="84" y="21"/>
                    <a:pt x="0" y="65"/>
                    <a:pt x="1" y="106"/>
                  </a:cubicBezTo>
                  <a:cubicBezTo>
                    <a:pt x="5" y="218"/>
                    <a:pt x="6" y="369"/>
                    <a:pt x="76" y="434"/>
                  </a:cubicBezTo>
                  <a:cubicBezTo>
                    <a:pt x="445" y="790"/>
                    <a:pt x="815" y="1152"/>
                    <a:pt x="1223" y="1461"/>
                  </a:cubicBezTo>
                  <a:cubicBezTo>
                    <a:pt x="4547" y="3980"/>
                    <a:pt x="7879" y="6488"/>
                    <a:pt x="11212" y="8995"/>
                  </a:cubicBezTo>
                  <a:cubicBezTo>
                    <a:pt x="11412" y="9147"/>
                    <a:pt x="11609" y="9339"/>
                    <a:pt x="11868" y="9339"/>
                  </a:cubicBezTo>
                  <a:cubicBezTo>
                    <a:pt x="11941" y="9339"/>
                    <a:pt x="12018" y="9324"/>
                    <a:pt x="12103" y="9288"/>
                  </a:cubicBezTo>
                  <a:cubicBezTo>
                    <a:pt x="11922" y="9060"/>
                    <a:pt x="11779" y="8782"/>
                    <a:pt x="11555" y="8612"/>
                  </a:cubicBezTo>
                  <a:cubicBezTo>
                    <a:pt x="8513" y="6301"/>
                    <a:pt x="5459" y="4004"/>
                    <a:pt x="2405" y="1706"/>
                  </a:cubicBezTo>
                  <a:cubicBezTo>
                    <a:pt x="1652" y="1139"/>
                    <a:pt x="891" y="583"/>
                    <a:pt x="1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21"/>
            <p:cNvSpPr/>
            <p:nvPr/>
          </p:nvSpPr>
          <p:spPr>
            <a:xfrm>
              <a:off x="4738375" y="4165750"/>
              <a:ext cx="306950" cy="234400"/>
            </a:xfrm>
            <a:custGeom>
              <a:rect b="b" l="l" r="r" t="t"/>
              <a:pathLst>
                <a:path extrusionOk="0" h="9376" w="12278">
                  <a:moveTo>
                    <a:pt x="11951" y="1"/>
                  </a:moveTo>
                  <a:cubicBezTo>
                    <a:pt x="11850" y="1"/>
                    <a:pt x="11805" y="179"/>
                    <a:pt x="11732" y="232"/>
                  </a:cubicBezTo>
                  <a:cubicBezTo>
                    <a:pt x="9679" y="1734"/>
                    <a:pt x="7618" y="3226"/>
                    <a:pt x="5589" y="4761"/>
                  </a:cubicBezTo>
                  <a:cubicBezTo>
                    <a:pt x="3776" y="6133"/>
                    <a:pt x="2000" y="7552"/>
                    <a:pt x="211" y="8955"/>
                  </a:cubicBezTo>
                  <a:cubicBezTo>
                    <a:pt x="121" y="9026"/>
                    <a:pt x="69" y="9146"/>
                    <a:pt x="0" y="9242"/>
                  </a:cubicBezTo>
                  <a:cubicBezTo>
                    <a:pt x="87" y="9282"/>
                    <a:pt x="174" y="9319"/>
                    <a:pt x="304" y="9375"/>
                  </a:cubicBezTo>
                  <a:cubicBezTo>
                    <a:pt x="416" y="9305"/>
                    <a:pt x="536" y="9243"/>
                    <a:pt x="642" y="9164"/>
                  </a:cubicBezTo>
                  <a:cubicBezTo>
                    <a:pt x="2971" y="7410"/>
                    <a:pt x="5302" y="5662"/>
                    <a:pt x="7623" y="3897"/>
                  </a:cubicBezTo>
                  <a:cubicBezTo>
                    <a:pt x="9068" y="2797"/>
                    <a:pt x="10498" y="1674"/>
                    <a:pt x="11930" y="557"/>
                  </a:cubicBezTo>
                  <a:cubicBezTo>
                    <a:pt x="12079" y="440"/>
                    <a:pt x="12278" y="286"/>
                    <a:pt x="12079" y="76"/>
                  </a:cubicBezTo>
                  <a:cubicBezTo>
                    <a:pt x="12028" y="22"/>
                    <a:pt x="11986" y="1"/>
                    <a:pt x="119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21"/>
            <p:cNvSpPr/>
            <p:nvPr/>
          </p:nvSpPr>
          <p:spPr>
            <a:xfrm>
              <a:off x="5408450" y="3689200"/>
              <a:ext cx="312600" cy="232250"/>
            </a:xfrm>
            <a:custGeom>
              <a:rect b="b" l="l" r="r" t="t"/>
              <a:pathLst>
                <a:path extrusionOk="0" h="9290" w="12504">
                  <a:moveTo>
                    <a:pt x="12101" y="1"/>
                  </a:moveTo>
                  <a:cubicBezTo>
                    <a:pt x="11953" y="1"/>
                    <a:pt x="11836" y="30"/>
                    <a:pt x="11702" y="132"/>
                  </a:cubicBezTo>
                  <a:cubicBezTo>
                    <a:pt x="9524" y="1794"/>
                    <a:pt x="7331" y="3437"/>
                    <a:pt x="5147" y="5093"/>
                  </a:cubicBezTo>
                  <a:cubicBezTo>
                    <a:pt x="3661" y="6223"/>
                    <a:pt x="2174" y="7354"/>
                    <a:pt x="704" y="8504"/>
                  </a:cubicBezTo>
                  <a:cubicBezTo>
                    <a:pt x="481" y="8677"/>
                    <a:pt x="1" y="8871"/>
                    <a:pt x="263" y="9213"/>
                  </a:cubicBezTo>
                  <a:cubicBezTo>
                    <a:pt x="306" y="9268"/>
                    <a:pt x="348" y="9290"/>
                    <a:pt x="391" y="9290"/>
                  </a:cubicBezTo>
                  <a:cubicBezTo>
                    <a:pt x="551" y="9290"/>
                    <a:pt x="716" y="8982"/>
                    <a:pt x="890" y="8896"/>
                  </a:cubicBezTo>
                  <a:cubicBezTo>
                    <a:pt x="1196" y="8743"/>
                    <a:pt x="1446" y="8482"/>
                    <a:pt x="1725" y="8273"/>
                  </a:cubicBezTo>
                  <a:cubicBezTo>
                    <a:pt x="4919" y="5873"/>
                    <a:pt x="8118" y="3479"/>
                    <a:pt x="11309" y="1073"/>
                  </a:cubicBezTo>
                  <a:cubicBezTo>
                    <a:pt x="11685" y="790"/>
                    <a:pt x="12022" y="455"/>
                    <a:pt x="12504" y="33"/>
                  </a:cubicBezTo>
                  <a:cubicBezTo>
                    <a:pt x="12340" y="17"/>
                    <a:pt x="12212" y="1"/>
                    <a:pt x="1210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21"/>
            <p:cNvSpPr/>
            <p:nvPr/>
          </p:nvSpPr>
          <p:spPr>
            <a:xfrm>
              <a:off x="4735400" y="3687825"/>
              <a:ext cx="310325" cy="233650"/>
            </a:xfrm>
            <a:custGeom>
              <a:rect b="b" l="l" r="r" t="t"/>
              <a:pathLst>
                <a:path extrusionOk="0" h="9346" w="12413">
                  <a:moveTo>
                    <a:pt x="370" y="0"/>
                  </a:moveTo>
                  <a:cubicBezTo>
                    <a:pt x="296" y="0"/>
                    <a:pt x="229" y="29"/>
                    <a:pt x="174" y="100"/>
                  </a:cubicBezTo>
                  <a:cubicBezTo>
                    <a:pt x="1" y="330"/>
                    <a:pt x="429" y="559"/>
                    <a:pt x="628" y="710"/>
                  </a:cubicBezTo>
                  <a:cubicBezTo>
                    <a:pt x="4394" y="3569"/>
                    <a:pt x="8174" y="6408"/>
                    <a:pt x="11952" y="9251"/>
                  </a:cubicBezTo>
                  <a:cubicBezTo>
                    <a:pt x="12004" y="9290"/>
                    <a:pt x="12085" y="9346"/>
                    <a:pt x="12130" y="9346"/>
                  </a:cubicBezTo>
                  <a:cubicBezTo>
                    <a:pt x="12137" y="9346"/>
                    <a:pt x="12143" y="9345"/>
                    <a:pt x="12147" y="9342"/>
                  </a:cubicBezTo>
                  <a:cubicBezTo>
                    <a:pt x="12212" y="9307"/>
                    <a:pt x="12243" y="9210"/>
                    <a:pt x="12412" y="8947"/>
                  </a:cubicBezTo>
                  <a:cubicBezTo>
                    <a:pt x="12244" y="8851"/>
                    <a:pt x="12042" y="8763"/>
                    <a:pt x="11872" y="8637"/>
                  </a:cubicBezTo>
                  <a:cubicBezTo>
                    <a:pt x="8233" y="5863"/>
                    <a:pt x="4600" y="3081"/>
                    <a:pt x="956" y="314"/>
                  </a:cubicBezTo>
                  <a:cubicBezTo>
                    <a:pt x="795" y="192"/>
                    <a:pt x="561" y="0"/>
                    <a:pt x="37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21"/>
            <p:cNvSpPr/>
            <p:nvPr/>
          </p:nvSpPr>
          <p:spPr>
            <a:xfrm>
              <a:off x="5350975" y="3554775"/>
              <a:ext cx="232900" cy="302500"/>
            </a:xfrm>
            <a:custGeom>
              <a:rect b="b" l="l" r="r" t="t"/>
              <a:pathLst>
                <a:path extrusionOk="0" h="12100" w="9316">
                  <a:moveTo>
                    <a:pt x="9191" y="1"/>
                  </a:moveTo>
                  <a:cubicBezTo>
                    <a:pt x="9107" y="54"/>
                    <a:pt x="8998" y="87"/>
                    <a:pt x="8938" y="162"/>
                  </a:cubicBezTo>
                  <a:cubicBezTo>
                    <a:pt x="8074" y="1221"/>
                    <a:pt x="7189" y="2263"/>
                    <a:pt x="6367" y="3352"/>
                  </a:cubicBezTo>
                  <a:cubicBezTo>
                    <a:pt x="4442" y="5900"/>
                    <a:pt x="2546" y="8469"/>
                    <a:pt x="648" y="11035"/>
                  </a:cubicBezTo>
                  <a:cubicBezTo>
                    <a:pt x="405" y="11363"/>
                    <a:pt x="215" y="11726"/>
                    <a:pt x="1" y="12075"/>
                  </a:cubicBezTo>
                  <a:cubicBezTo>
                    <a:pt x="69" y="12092"/>
                    <a:pt x="130" y="12100"/>
                    <a:pt x="185" y="12100"/>
                  </a:cubicBezTo>
                  <a:cubicBezTo>
                    <a:pt x="647" y="12100"/>
                    <a:pt x="688" y="11540"/>
                    <a:pt x="986" y="11322"/>
                  </a:cubicBezTo>
                  <a:cubicBezTo>
                    <a:pt x="1163" y="11191"/>
                    <a:pt x="1285" y="10983"/>
                    <a:pt x="1423" y="10801"/>
                  </a:cubicBezTo>
                  <a:cubicBezTo>
                    <a:pt x="3459" y="8118"/>
                    <a:pt x="5494" y="5433"/>
                    <a:pt x="7526" y="2747"/>
                  </a:cubicBezTo>
                  <a:cubicBezTo>
                    <a:pt x="8133" y="1946"/>
                    <a:pt x="8728" y="1137"/>
                    <a:pt x="9316" y="351"/>
                  </a:cubicBezTo>
                  <a:cubicBezTo>
                    <a:pt x="9256" y="184"/>
                    <a:pt x="9222" y="94"/>
                    <a:pt x="919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21"/>
            <p:cNvSpPr/>
            <p:nvPr/>
          </p:nvSpPr>
          <p:spPr>
            <a:xfrm>
              <a:off x="4871875" y="3555000"/>
              <a:ext cx="234625" cy="303250"/>
            </a:xfrm>
            <a:custGeom>
              <a:rect b="b" l="l" r="r" t="t"/>
              <a:pathLst>
                <a:path extrusionOk="0" h="12130" w="9385">
                  <a:moveTo>
                    <a:pt x="72" y="0"/>
                  </a:moveTo>
                  <a:lnTo>
                    <a:pt x="72" y="0"/>
                  </a:lnTo>
                  <a:cubicBezTo>
                    <a:pt x="0" y="230"/>
                    <a:pt x="19" y="417"/>
                    <a:pt x="182" y="633"/>
                  </a:cubicBezTo>
                  <a:cubicBezTo>
                    <a:pt x="1948" y="2951"/>
                    <a:pt x="3696" y="5283"/>
                    <a:pt x="5455" y="7607"/>
                  </a:cubicBezTo>
                  <a:cubicBezTo>
                    <a:pt x="6488" y="8971"/>
                    <a:pt x="7525" y="10331"/>
                    <a:pt x="8578" y="11679"/>
                  </a:cubicBezTo>
                  <a:cubicBezTo>
                    <a:pt x="8722" y="11864"/>
                    <a:pt x="8850" y="12130"/>
                    <a:pt x="9141" y="12130"/>
                  </a:cubicBezTo>
                  <a:cubicBezTo>
                    <a:pt x="9157" y="12130"/>
                    <a:pt x="9174" y="12129"/>
                    <a:pt x="9191" y="12127"/>
                  </a:cubicBezTo>
                  <a:cubicBezTo>
                    <a:pt x="9257" y="12121"/>
                    <a:pt x="9315" y="12036"/>
                    <a:pt x="9384" y="11980"/>
                  </a:cubicBezTo>
                  <a:cubicBezTo>
                    <a:pt x="9298" y="11890"/>
                    <a:pt x="9230" y="11831"/>
                    <a:pt x="9178" y="11759"/>
                  </a:cubicBezTo>
                  <a:cubicBezTo>
                    <a:pt x="8493" y="10837"/>
                    <a:pt x="7829" y="9898"/>
                    <a:pt x="7124" y="8991"/>
                  </a:cubicBezTo>
                  <a:cubicBezTo>
                    <a:pt x="4896" y="6122"/>
                    <a:pt x="2897" y="3078"/>
                    <a:pt x="522" y="321"/>
                  </a:cubicBezTo>
                  <a:cubicBezTo>
                    <a:pt x="407" y="185"/>
                    <a:pt x="224" y="106"/>
                    <a:pt x="7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21"/>
            <p:cNvSpPr/>
            <p:nvPr/>
          </p:nvSpPr>
          <p:spPr>
            <a:xfrm>
              <a:off x="5345775" y="4229150"/>
              <a:ext cx="237450" cy="303800"/>
            </a:xfrm>
            <a:custGeom>
              <a:rect b="b" l="l" r="r" t="t"/>
              <a:pathLst>
                <a:path extrusionOk="0" h="12152" w="9498">
                  <a:moveTo>
                    <a:pt x="395" y="0"/>
                  </a:moveTo>
                  <a:cubicBezTo>
                    <a:pt x="343" y="0"/>
                    <a:pt x="287" y="22"/>
                    <a:pt x="225" y="76"/>
                  </a:cubicBezTo>
                  <a:cubicBezTo>
                    <a:pt x="1" y="270"/>
                    <a:pt x="297" y="326"/>
                    <a:pt x="368" y="423"/>
                  </a:cubicBezTo>
                  <a:cubicBezTo>
                    <a:pt x="1870" y="2475"/>
                    <a:pt x="3363" y="4537"/>
                    <a:pt x="4898" y="6565"/>
                  </a:cubicBezTo>
                  <a:cubicBezTo>
                    <a:pt x="6269" y="8378"/>
                    <a:pt x="7688" y="10156"/>
                    <a:pt x="9093" y="11943"/>
                  </a:cubicBezTo>
                  <a:cubicBezTo>
                    <a:pt x="9170" y="12040"/>
                    <a:pt x="9316" y="12083"/>
                    <a:pt x="9429" y="12151"/>
                  </a:cubicBezTo>
                  <a:cubicBezTo>
                    <a:pt x="9446" y="12068"/>
                    <a:pt x="9466" y="11985"/>
                    <a:pt x="9498" y="11836"/>
                  </a:cubicBezTo>
                  <a:cubicBezTo>
                    <a:pt x="9450" y="11757"/>
                    <a:pt x="9394" y="11633"/>
                    <a:pt x="9315" y="11526"/>
                  </a:cubicBezTo>
                  <a:cubicBezTo>
                    <a:pt x="7560" y="9198"/>
                    <a:pt x="5812" y="6866"/>
                    <a:pt x="4048" y="4546"/>
                  </a:cubicBezTo>
                  <a:cubicBezTo>
                    <a:pt x="2947" y="3100"/>
                    <a:pt x="1824" y="1670"/>
                    <a:pt x="706" y="239"/>
                  </a:cubicBezTo>
                  <a:cubicBezTo>
                    <a:pt x="624" y="134"/>
                    <a:pt x="524" y="0"/>
                    <a:pt x="3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21"/>
            <p:cNvSpPr/>
            <p:nvPr/>
          </p:nvSpPr>
          <p:spPr>
            <a:xfrm>
              <a:off x="4649925" y="4037650"/>
              <a:ext cx="359850" cy="12750"/>
            </a:xfrm>
            <a:custGeom>
              <a:rect b="b" l="l" r="r" t="t"/>
              <a:pathLst>
                <a:path extrusionOk="0" h="510" w="14394">
                  <a:moveTo>
                    <a:pt x="14198" y="1"/>
                  </a:moveTo>
                  <a:cubicBezTo>
                    <a:pt x="14097" y="1"/>
                    <a:pt x="13977" y="48"/>
                    <a:pt x="13896" y="48"/>
                  </a:cubicBezTo>
                  <a:cubicBezTo>
                    <a:pt x="13895" y="48"/>
                    <a:pt x="13895" y="48"/>
                    <a:pt x="13895" y="48"/>
                  </a:cubicBezTo>
                  <a:cubicBezTo>
                    <a:pt x="12552" y="39"/>
                    <a:pt x="11209" y="37"/>
                    <a:pt x="9867" y="37"/>
                  </a:cubicBezTo>
                  <a:cubicBezTo>
                    <a:pt x="8972" y="37"/>
                    <a:pt x="8077" y="38"/>
                    <a:pt x="7182" y="38"/>
                  </a:cubicBezTo>
                  <a:cubicBezTo>
                    <a:pt x="6302" y="38"/>
                    <a:pt x="5421" y="38"/>
                    <a:pt x="4541" y="38"/>
                  </a:cubicBezTo>
                  <a:cubicBezTo>
                    <a:pt x="3220" y="38"/>
                    <a:pt x="1899" y="38"/>
                    <a:pt x="578" y="42"/>
                  </a:cubicBezTo>
                  <a:cubicBezTo>
                    <a:pt x="577" y="42"/>
                    <a:pt x="576" y="42"/>
                    <a:pt x="575" y="42"/>
                  </a:cubicBezTo>
                  <a:cubicBezTo>
                    <a:pt x="488" y="42"/>
                    <a:pt x="377" y="23"/>
                    <a:pt x="276" y="23"/>
                  </a:cubicBezTo>
                  <a:cubicBezTo>
                    <a:pt x="134" y="23"/>
                    <a:pt x="13" y="61"/>
                    <a:pt x="7" y="244"/>
                  </a:cubicBezTo>
                  <a:cubicBezTo>
                    <a:pt x="1" y="442"/>
                    <a:pt x="127" y="482"/>
                    <a:pt x="274" y="482"/>
                  </a:cubicBezTo>
                  <a:cubicBezTo>
                    <a:pt x="370" y="482"/>
                    <a:pt x="476" y="465"/>
                    <a:pt x="558" y="465"/>
                  </a:cubicBezTo>
                  <a:cubicBezTo>
                    <a:pt x="2437" y="467"/>
                    <a:pt x="4317" y="468"/>
                    <a:pt x="6196" y="468"/>
                  </a:cubicBezTo>
                  <a:cubicBezTo>
                    <a:pt x="8756" y="468"/>
                    <a:pt x="11316" y="465"/>
                    <a:pt x="13875" y="458"/>
                  </a:cubicBezTo>
                  <a:cubicBezTo>
                    <a:pt x="13876" y="458"/>
                    <a:pt x="13877" y="458"/>
                    <a:pt x="13877" y="458"/>
                  </a:cubicBezTo>
                  <a:cubicBezTo>
                    <a:pt x="13962" y="458"/>
                    <a:pt x="14090" y="509"/>
                    <a:pt x="14197" y="509"/>
                  </a:cubicBezTo>
                  <a:cubicBezTo>
                    <a:pt x="14306" y="509"/>
                    <a:pt x="14393" y="456"/>
                    <a:pt x="14386" y="237"/>
                  </a:cubicBezTo>
                  <a:cubicBezTo>
                    <a:pt x="14380" y="48"/>
                    <a:pt x="14298" y="1"/>
                    <a:pt x="1419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21"/>
            <p:cNvSpPr/>
            <p:nvPr/>
          </p:nvSpPr>
          <p:spPr>
            <a:xfrm>
              <a:off x="5217350" y="4261950"/>
              <a:ext cx="20175" cy="359550"/>
            </a:xfrm>
            <a:custGeom>
              <a:rect b="b" l="l" r="r" t="t"/>
              <a:pathLst>
                <a:path extrusionOk="0" h="14382" w="807">
                  <a:moveTo>
                    <a:pt x="404" y="1"/>
                  </a:moveTo>
                  <a:cubicBezTo>
                    <a:pt x="0" y="1"/>
                    <a:pt x="206" y="346"/>
                    <a:pt x="206" y="513"/>
                  </a:cubicBezTo>
                  <a:cubicBezTo>
                    <a:pt x="192" y="4952"/>
                    <a:pt x="193" y="9391"/>
                    <a:pt x="198" y="13830"/>
                  </a:cubicBezTo>
                  <a:cubicBezTo>
                    <a:pt x="198" y="14035"/>
                    <a:pt x="92" y="14381"/>
                    <a:pt x="405" y="14381"/>
                  </a:cubicBezTo>
                  <a:cubicBezTo>
                    <a:pt x="409" y="14381"/>
                    <a:pt x="414" y="14381"/>
                    <a:pt x="419" y="14381"/>
                  </a:cubicBezTo>
                  <a:cubicBezTo>
                    <a:pt x="733" y="14371"/>
                    <a:pt x="621" y="14020"/>
                    <a:pt x="621" y="13809"/>
                  </a:cubicBezTo>
                  <a:cubicBezTo>
                    <a:pt x="628" y="11609"/>
                    <a:pt x="625" y="9407"/>
                    <a:pt x="625" y="7205"/>
                  </a:cubicBezTo>
                  <a:cubicBezTo>
                    <a:pt x="625" y="4967"/>
                    <a:pt x="630" y="2731"/>
                    <a:pt x="616" y="492"/>
                  </a:cubicBezTo>
                  <a:cubicBezTo>
                    <a:pt x="615" y="331"/>
                    <a:pt x="806" y="12"/>
                    <a:pt x="427" y="1"/>
                  </a:cubicBezTo>
                  <a:cubicBezTo>
                    <a:pt x="419" y="1"/>
                    <a:pt x="411" y="1"/>
                    <a:pt x="40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21"/>
            <p:cNvSpPr/>
            <p:nvPr/>
          </p:nvSpPr>
          <p:spPr>
            <a:xfrm>
              <a:off x="5218425" y="3466350"/>
              <a:ext cx="18025" cy="359800"/>
            </a:xfrm>
            <a:custGeom>
              <a:rect b="b" l="l" r="r" t="t"/>
              <a:pathLst>
                <a:path extrusionOk="0" h="14392" w="721">
                  <a:moveTo>
                    <a:pt x="377" y="1"/>
                  </a:moveTo>
                  <a:cubicBezTo>
                    <a:pt x="368" y="1"/>
                    <a:pt x="359" y="1"/>
                    <a:pt x="350" y="2"/>
                  </a:cubicBezTo>
                  <a:cubicBezTo>
                    <a:pt x="67" y="19"/>
                    <a:pt x="154" y="331"/>
                    <a:pt x="154" y="531"/>
                  </a:cubicBezTo>
                  <a:cubicBezTo>
                    <a:pt x="150" y="2751"/>
                    <a:pt x="152" y="4970"/>
                    <a:pt x="152" y="7190"/>
                  </a:cubicBezTo>
                  <a:cubicBezTo>
                    <a:pt x="152" y="9445"/>
                    <a:pt x="148" y="11699"/>
                    <a:pt x="159" y="13954"/>
                  </a:cubicBezTo>
                  <a:cubicBezTo>
                    <a:pt x="161" y="14105"/>
                    <a:pt x="1" y="14380"/>
                    <a:pt x="359" y="14391"/>
                  </a:cubicBezTo>
                  <a:cubicBezTo>
                    <a:pt x="367" y="14391"/>
                    <a:pt x="374" y="14391"/>
                    <a:pt x="380" y="14391"/>
                  </a:cubicBezTo>
                  <a:cubicBezTo>
                    <a:pt x="720" y="14391"/>
                    <a:pt x="577" y="14120"/>
                    <a:pt x="577" y="13971"/>
                  </a:cubicBezTo>
                  <a:cubicBezTo>
                    <a:pt x="585" y="9478"/>
                    <a:pt x="583" y="4986"/>
                    <a:pt x="581" y="494"/>
                  </a:cubicBezTo>
                  <a:cubicBezTo>
                    <a:pt x="581" y="301"/>
                    <a:pt x="651" y="1"/>
                    <a:pt x="37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21"/>
            <p:cNvSpPr/>
            <p:nvPr/>
          </p:nvSpPr>
          <p:spPr>
            <a:xfrm>
              <a:off x="5445200" y="4038025"/>
              <a:ext cx="360325" cy="12025"/>
            </a:xfrm>
            <a:custGeom>
              <a:rect b="b" l="l" r="r" t="t"/>
              <a:pathLst>
                <a:path extrusionOk="0" h="481" w="14413">
                  <a:moveTo>
                    <a:pt x="185" y="0"/>
                  </a:moveTo>
                  <a:cubicBezTo>
                    <a:pt x="84" y="0"/>
                    <a:pt x="1" y="45"/>
                    <a:pt x="9" y="249"/>
                  </a:cubicBezTo>
                  <a:cubicBezTo>
                    <a:pt x="17" y="436"/>
                    <a:pt x="96" y="481"/>
                    <a:pt x="191" y="481"/>
                  </a:cubicBezTo>
                  <a:cubicBezTo>
                    <a:pt x="276" y="481"/>
                    <a:pt x="374" y="445"/>
                    <a:pt x="445" y="445"/>
                  </a:cubicBezTo>
                  <a:cubicBezTo>
                    <a:pt x="446" y="445"/>
                    <a:pt x="446" y="445"/>
                    <a:pt x="447" y="445"/>
                  </a:cubicBezTo>
                  <a:cubicBezTo>
                    <a:pt x="1895" y="453"/>
                    <a:pt x="3343" y="454"/>
                    <a:pt x="4790" y="454"/>
                  </a:cubicBezTo>
                  <a:cubicBezTo>
                    <a:pt x="5580" y="454"/>
                    <a:pt x="6369" y="454"/>
                    <a:pt x="7159" y="454"/>
                  </a:cubicBezTo>
                  <a:cubicBezTo>
                    <a:pt x="8054" y="454"/>
                    <a:pt x="8949" y="454"/>
                    <a:pt x="9844" y="454"/>
                  </a:cubicBezTo>
                  <a:cubicBezTo>
                    <a:pt x="11187" y="454"/>
                    <a:pt x="12529" y="453"/>
                    <a:pt x="13873" y="452"/>
                  </a:cubicBezTo>
                  <a:cubicBezTo>
                    <a:pt x="13874" y="452"/>
                    <a:pt x="13875" y="452"/>
                    <a:pt x="13876" y="452"/>
                  </a:cubicBezTo>
                  <a:cubicBezTo>
                    <a:pt x="13951" y="452"/>
                    <a:pt x="14042" y="464"/>
                    <a:pt x="14126" y="464"/>
                  </a:cubicBezTo>
                  <a:cubicBezTo>
                    <a:pt x="14266" y="464"/>
                    <a:pt x="14390" y="431"/>
                    <a:pt x="14400" y="255"/>
                  </a:cubicBezTo>
                  <a:cubicBezTo>
                    <a:pt x="14413" y="52"/>
                    <a:pt x="14276" y="18"/>
                    <a:pt x="14125" y="18"/>
                  </a:cubicBezTo>
                  <a:cubicBezTo>
                    <a:pt x="14050" y="18"/>
                    <a:pt x="13971" y="26"/>
                    <a:pt x="13906" y="26"/>
                  </a:cubicBezTo>
                  <a:cubicBezTo>
                    <a:pt x="11891" y="25"/>
                    <a:pt x="9876" y="24"/>
                    <a:pt x="7862" y="24"/>
                  </a:cubicBezTo>
                  <a:cubicBezTo>
                    <a:pt x="5384" y="24"/>
                    <a:pt x="2906" y="25"/>
                    <a:pt x="427" y="29"/>
                  </a:cubicBezTo>
                  <a:cubicBezTo>
                    <a:pt x="359" y="29"/>
                    <a:pt x="266" y="0"/>
                    <a:pt x="1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21"/>
            <p:cNvSpPr/>
            <p:nvPr/>
          </p:nvSpPr>
          <p:spPr>
            <a:xfrm>
              <a:off x="5374675" y="3657275"/>
              <a:ext cx="243075" cy="236150"/>
            </a:xfrm>
            <a:custGeom>
              <a:rect b="b" l="l" r="r" t="t"/>
              <a:pathLst>
                <a:path extrusionOk="0" h="9446" w="9723">
                  <a:moveTo>
                    <a:pt x="9487" y="1"/>
                  </a:moveTo>
                  <a:cubicBezTo>
                    <a:pt x="9477" y="1"/>
                    <a:pt x="9468" y="2"/>
                    <a:pt x="9459" y="6"/>
                  </a:cubicBezTo>
                  <a:cubicBezTo>
                    <a:pt x="9261" y="89"/>
                    <a:pt x="9042" y="177"/>
                    <a:pt x="8895" y="325"/>
                  </a:cubicBezTo>
                  <a:cubicBezTo>
                    <a:pt x="6047" y="3195"/>
                    <a:pt x="3206" y="6074"/>
                    <a:pt x="368" y="8955"/>
                  </a:cubicBezTo>
                  <a:cubicBezTo>
                    <a:pt x="266" y="9058"/>
                    <a:pt x="0" y="9148"/>
                    <a:pt x="233" y="9370"/>
                  </a:cubicBezTo>
                  <a:cubicBezTo>
                    <a:pt x="290" y="9424"/>
                    <a:pt x="337" y="9445"/>
                    <a:pt x="377" y="9445"/>
                  </a:cubicBezTo>
                  <a:cubicBezTo>
                    <a:pt x="482" y="9445"/>
                    <a:pt x="542" y="9303"/>
                    <a:pt x="610" y="9236"/>
                  </a:cubicBezTo>
                  <a:cubicBezTo>
                    <a:pt x="3504" y="6385"/>
                    <a:pt x="6394" y="3531"/>
                    <a:pt x="9281" y="673"/>
                  </a:cubicBezTo>
                  <a:cubicBezTo>
                    <a:pt x="9413" y="543"/>
                    <a:pt x="9511" y="374"/>
                    <a:pt x="9722" y="93"/>
                  </a:cubicBezTo>
                  <a:cubicBezTo>
                    <a:pt x="9642" y="65"/>
                    <a:pt x="9552" y="1"/>
                    <a:pt x="948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21"/>
            <p:cNvSpPr/>
            <p:nvPr/>
          </p:nvSpPr>
          <p:spPr>
            <a:xfrm>
              <a:off x="4839825" y="3656200"/>
              <a:ext cx="240150" cy="237175"/>
            </a:xfrm>
            <a:custGeom>
              <a:rect b="b" l="l" r="r" t="t"/>
              <a:pathLst>
                <a:path extrusionOk="0" h="9487" w="9606">
                  <a:moveTo>
                    <a:pt x="253" y="0"/>
                  </a:moveTo>
                  <a:cubicBezTo>
                    <a:pt x="188" y="50"/>
                    <a:pt x="79" y="90"/>
                    <a:pt x="64" y="153"/>
                  </a:cubicBezTo>
                  <a:cubicBezTo>
                    <a:pt x="1" y="409"/>
                    <a:pt x="187" y="562"/>
                    <a:pt x="345" y="718"/>
                  </a:cubicBezTo>
                  <a:cubicBezTo>
                    <a:pt x="3234" y="3574"/>
                    <a:pt x="6125" y="6428"/>
                    <a:pt x="9018" y="9279"/>
                  </a:cubicBezTo>
                  <a:cubicBezTo>
                    <a:pt x="9086" y="9347"/>
                    <a:pt x="9143" y="9487"/>
                    <a:pt x="9250" y="9487"/>
                  </a:cubicBezTo>
                  <a:cubicBezTo>
                    <a:pt x="9290" y="9487"/>
                    <a:pt x="9337" y="9467"/>
                    <a:pt x="9395" y="9415"/>
                  </a:cubicBezTo>
                  <a:cubicBezTo>
                    <a:pt x="9605" y="9229"/>
                    <a:pt x="9400" y="9136"/>
                    <a:pt x="9301" y="9036"/>
                  </a:cubicBezTo>
                  <a:cubicBezTo>
                    <a:pt x="6436" y="6131"/>
                    <a:pt x="3569" y="3229"/>
                    <a:pt x="698" y="329"/>
                  </a:cubicBezTo>
                  <a:cubicBezTo>
                    <a:pt x="579" y="208"/>
                    <a:pt x="420" y="123"/>
                    <a:pt x="25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21"/>
            <p:cNvSpPr/>
            <p:nvPr/>
          </p:nvSpPr>
          <p:spPr>
            <a:xfrm>
              <a:off x="4836925" y="4194775"/>
              <a:ext cx="240900" cy="236175"/>
            </a:xfrm>
            <a:custGeom>
              <a:rect b="b" l="l" r="r" t="t"/>
              <a:pathLst>
                <a:path extrusionOk="0" h="9447" w="9636">
                  <a:moveTo>
                    <a:pt x="9362" y="0"/>
                  </a:moveTo>
                  <a:cubicBezTo>
                    <a:pt x="9230" y="0"/>
                    <a:pt x="9175" y="159"/>
                    <a:pt x="9096" y="237"/>
                  </a:cubicBezTo>
                  <a:cubicBezTo>
                    <a:pt x="6239" y="3050"/>
                    <a:pt x="3387" y="5867"/>
                    <a:pt x="538" y="8685"/>
                  </a:cubicBezTo>
                  <a:cubicBezTo>
                    <a:pt x="351" y="8869"/>
                    <a:pt x="0" y="9103"/>
                    <a:pt x="230" y="9349"/>
                  </a:cubicBezTo>
                  <a:cubicBezTo>
                    <a:pt x="294" y="9418"/>
                    <a:pt x="357" y="9446"/>
                    <a:pt x="419" y="9446"/>
                  </a:cubicBezTo>
                  <a:cubicBezTo>
                    <a:pt x="598" y="9446"/>
                    <a:pt x="760" y="9208"/>
                    <a:pt x="891" y="9074"/>
                  </a:cubicBezTo>
                  <a:cubicBezTo>
                    <a:pt x="3726" y="6213"/>
                    <a:pt x="6554" y="3347"/>
                    <a:pt x="9381" y="481"/>
                  </a:cubicBezTo>
                  <a:cubicBezTo>
                    <a:pt x="9465" y="396"/>
                    <a:pt x="9544" y="304"/>
                    <a:pt x="9636" y="205"/>
                  </a:cubicBezTo>
                  <a:cubicBezTo>
                    <a:pt x="9565" y="129"/>
                    <a:pt x="9527" y="60"/>
                    <a:pt x="9470" y="30"/>
                  </a:cubicBezTo>
                  <a:cubicBezTo>
                    <a:pt x="9428" y="9"/>
                    <a:pt x="9393" y="0"/>
                    <a:pt x="936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21"/>
            <p:cNvSpPr/>
            <p:nvPr/>
          </p:nvSpPr>
          <p:spPr>
            <a:xfrm>
              <a:off x="5374825" y="4194425"/>
              <a:ext cx="240675" cy="235650"/>
            </a:xfrm>
            <a:custGeom>
              <a:rect b="b" l="l" r="r" t="t"/>
              <a:pathLst>
                <a:path extrusionOk="0" h="9426" w="9627">
                  <a:moveTo>
                    <a:pt x="368" y="1"/>
                  </a:moveTo>
                  <a:cubicBezTo>
                    <a:pt x="322" y="1"/>
                    <a:pt x="270" y="28"/>
                    <a:pt x="208" y="98"/>
                  </a:cubicBezTo>
                  <a:cubicBezTo>
                    <a:pt x="1" y="332"/>
                    <a:pt x="282" y="410"/>
                    <a:pt x="382" y="510"/>
                  </a:cubicBezTo>
                  <a:cubicBezTo>
                    <a:pt x="2112" y="2254"/>
                    <a:pt x="3856" y="3981"/>
                    <a:pt x="5585" y="5727"/>
                  </a:cubicBezTo>
                  <a:cubicBezTo>
                    <a:pt x="6716" y="6870"/>
                    <a:pt x="7817" y="8039"/>
                    <a:pt x="8947" y="9181"/>
                  </a:cubicBezTo>
                  <a:cubicBezTo>
                    <a:pt x="9075" y="9312"/>
                    <a:pt x="9292" y="9361"/>
                    <a:pt x="9476" y="9425"/>
                  </a:cubicBezTo>
                  <a:cubicBezTo>
                    <a:pt x="9477" y="9426"/>
                    <a:pt x="9478" y="9426"/>
                    <a:pt x="9479" y="9426"/>
                  </a:cubicBezTo>
                  <a:cubicBezTo>
                    <a:pt x="9505" y="9426"/>
                    <a:pt x="9574" y="9302"/>
                    <a:pt x="9627" y="9234"/>
                  </a:cubicBezTo>
                  <a:cubicBezTo>
                    <a:pt x="9492" y="9058"/>
                    <a:pt x="9391" y="8889"/>
                    <a:pt x="9256" y="8754"/>
                  </a:cubicBezTo>
                  <a:cubicBezTo>
                    <a:pt x="6380" y="5910"/>
                    <a:pt x="3503" y="3068"/>
                    <a:pt x="621" y="230"/>
                  </a:cubicBezTo>
                  <a:cubicBezTo>
                    <a:pt x="547" y="158"/>
                    <a:pt x="477" y="1"/>
                    <a:pt x="36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8" name="Google Shape;468;p21"/>
          <p:cNvGrpSpPr/>
          <p:nvPr/>
        </p:nvGrpSpPr>
        <p:grpSpPr>
          <a:xfrm>
            <a:off x="8467028" y="4461556"/>
            <a:ext cx="635328" cy="634511"/>
            <a:chOff x="4624275" y="3441875"/>
            <a:chExt cx="1206700" cy="1205150"/>
          </a:xfrm>
        </p:grpSpPr>
        <p:sp>
          <p:nvSpPr>
            <p:cNvPr id="469" name="Google Shape;469;p21"/>
            <p:cNvSpPr/>
            <p:nvPr/>
          </p:nvSpPr>
          <p:spPr>
            <a:xfrm>
              <a:off x="5259875" y="4259075"/>
              <a:ext cx="88800" cy="387025"/>
            </a:xfrm>
            <a:custGeom>
              <a:rect b="b" l="l" r="r" t="t"/>
              <a:pathLst>
                <a:path extrusionOk="0" h="15481" w="3552">
                  <a:moveTo>
                    <a:pt x="356" y="0"/>
                  </a:moveTo>
                  <a:cubicBezTo>
                    <a:pt x="328" y="0"/>
                    <a:pt x="295" y="4"/>
                    <a:pt x="257" y="12"/>
                  </a:cubicBezTo>
                  <a:cubicBezTo>
                    <a:pt x="249" y="16"/>
                    <a:pt x="239" y="18"/>
                    <a:pt x="228" y="18"/>
                  </a:cubicBezTo>
                  <a:cubicBezTo>
                    <a:pt x="192" y="18"/>
                    <a:pt x="144" y="2"/>
                    <a:pt x="102" y="2"/>
                  </a:cubicBezTo>
                  <a:cubicBezTo>
                    <a:pt x="44" y="2"/>
                    <a:pt x="0" y="33"/>
                    <a:pt x="29" y="184"/>
                  </a:cubicBezTo>
                  <a:cubicBezTo>
                    <a:pt x="470" y="2522"/>
                    <a:pt x="866" y="4871"/>
                    <a:pt x="1349" y="7200"/>
                  </a:cubicBezTo>
                  <a:cubicBezTo>
                    <a:pt x="1900" y="9862"/>
                    <a:pt x="2528" y="12506"/>
                    <a:pt x="3114" y="15160"/>
                  </a:cubicBezTo>
                  <a:cubicBezTo>
                    <a:pt x="3147" y="15311"/>
                    <a:pt x="3173" y="15480"/>
                    <a:pt x="3311" y="15480"/>
                  </a:cubicBezTo>
                  <a:cubicBezTo>
                    <a:pt x="3330" y="15480"/>
                    <a:pt x="3350" y="15478"/>
                    <a:pt x="3372" y="15471"/>
                  </a:cubicBezTo>
                  <a:cubicBezTo>
                    <a:pt x="3552" y="15422"/>
                    <a:pt x="3547" y="15259"/>
                    <a:pt x="3492" y="15042"/>
                  </a:cubicBezTo>
                  <a:cubicBezTo>
                    <a:pt x="3231" y="14000"/>
                    <a:pt x="3006" y="12950"/>
                    <a:pt x="2798" y="11896"/>
                  </a:cubicBezTo>
                  <a:cubicBezTo>
                    <a:pt x="2039" y="8026"/>
                    <a:pt x="1288" y="4154"/>
                    <a:pt x="545" y="281"/>
                  </a:cubicBezTo>
                  <a:cubicBezTo>
                    <a:pt x="516" y="128"/>
                    <a:pt x="519" y="0"/>
                    <a:pt x="35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21"/>
            <p:cNvSpPr/>
            <p:nvPr/>
          </p:nvSpPr>
          <p:spPr>
            <a:xfrm>
              <a:off x="4624450" y="4077075"/>
              <a:ext cx="388575" cy="87325"/>
            </a:xfrm>
            <a:custGeom>
              <a:rect b="b" l="l" r="r" t="t"/>
              <a:pathLst>
                <a:path extrusionOk="0" h="3493" w="15543">
                  <a:moveTo>
                    <a:pt x="15415" y="1"/>
                  </a:moveTo>
                  <a:cubicBezTo>
                    <a:pt x="15386" y="1"/>
                    <a:pt x="15347" y="5"/>
                    <a:pt x="15297" y="15"/>
                  </a:cubicBezTo>
                  <a:cubicBezTo>
                    <a:pt x="13371" y="395"/>
                    <a:pt x="11440" y="764"/>
                    <a:pt x="9503" y="1086"/>
                  </a:cubicBezTo>
                  <a:cubicBezTo>
                    <a:pt x="6422" y="1596"/>
                    <a:pt x="3399" y="2368"/>
                    <a:pt x="365" y="3082"/>
                  </a:cubicBezTo>
                  <a:cubicBezTo>
                    <a:pt x="196" y="3122"/>
                    <a:pt x="0" y="3147"/>
                    <a:pt x="49" y="3337"/>
                  </a:cubicBezTo>
                  <a:cubicBezTo>
                    <a:pt x="78" y="3453"/>
                    <a:pt x="157" y="3493"/>
                    <a:pt x="267" y="3493"/>
                  </a:cubicBezTo>
                  <a:cubicBezTo>
                    <a:pt x="328" y="3493"/>
                    <a:pt x="399" y="3480"/>
                    <a:pt x="476" y="3462"/>
                  </a:cubicBezTo>
                  <a:cubicBezTo>
                    <a:pt x="2029" y="3100"/>
                    <a:pt x="3587" y="2752"/>
                    <a:pt x="5152" y="2446"/>
                  </a:cubicBezTo>
                  <a:cubicBezTo>
                    <a:pt x="8526" y="1786"/>
                    <a:pt x="11907" y="1145"/>
                    <a:pt x="15288" y="516"/>
                  </a:cubicBezTo>
                  <a:cubicBezTo>
                    <a:pt x="15528" y="471"/>
                    <a:pt x="15530" y="375"/>
                    <a:pt x="15509" y="107"/>
                  </a:cubicBezTo>
                  <a:cubicBezTo>
                    <a:pt x="15505" y="80"/>
                    <a:pt x="15543" y="1"/>
                    <a:pt x="1541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21"/>
            <p:cNvSpPr/>
            <p:nvPr/>
          </p:nvSpPr>
          <p:spPr>
            <a:xfrm>
              <a:off x="5442250" y="4077325"/>
              <a:ext cx="388375" cy="87400"/>
            </a:xfrm>
            <a:custGeom>
              <a:rect b="b" l="l" r="r" t="t"/>
              <a:pathLst>
                <a:path extrusionOk="0" h="3496" w="15535">
                  <a:moveTo>
                    <a:pt x="138" y="0"/>
                  </a:moveTo>
                  <a:cubicBezTo>
                    <a:pt x="27" y="0"/>
                    <a:pt x="25" y="72"/>
                    <a:pt x="19" y="143"/>
                  </a:cubicBezTo>
                  <a:cubicBezTo>
                    <a:pt x="0" y="357"/>
                    <a:pt x="25" y="448"/>
                    <a:pt x="304" y="511"/>
                  </a:cubicBezTo>
                  <a:cubicBezTo>
                    <a:pt x="5228" y="1630"/>
                    <a:pt x="10257" y="2231"/>
                    <a:pt x="15152" y="3491"/>
                  </a:cubicBezTo>
                  <a:cubicBezTo>
                    <a:pt x="15162" y="3494"/>
                    <a:pt x="15173" y="3495"/>
                    <a:pt x="15185" y="3495"/>
                  </a:cubicBezTo>
                  <a:cubicBezTo>
                    <a:pt x="15291" y="3495"/>
                    <a:pt x="15465" y="3400"/>
                    <a:pt x="15488" y="3323"/>
                  </a:cubicBezTo>
                  <a:cubicBezTo>
                    <a:pt x="15535" y="3168"/>
                    <a:pt x="15383" y="3108"/>
                    <a:pt x="15227" y="3074"/>
                  </a:cubicBezTo>
                  <a:cubicBezTo>
                    <a:pt x="12726" y="2515"/>
                    <a:pt x="10236" y="1906"/>
                    <a:pt x="7725" y="1398"/>
                  </a:cubicBezTo>
                  <a:cubicBezTo>
                    <a:pt x="5222" y="892"/>
                    <a:pt x="2700" y="485"/>
                    <a:pt x="452" y="83"/>
                  </a:cubicBezTo>
                  <a:cubicBezTo>
                    <a:pt x="299" y="23"/>
                    <a:pt x="201" y="0"/>
                    <a:pt x="1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21"/>
            <p:cNvSpPr/>
            <p:nvPr/>
          </p:nvSpPr>
          <p:spPr>
            <a:xfrm>
              <a:off x="4624275" y="3923225"/>
              <a:ext cx="388875" cy="88325"/>
            </a:xfrm>
            <a:custGeom>
              <a:rect b="b" l="l" r="r" t="t"/>
              <a:pathLst>
                <a:path extrusionOk="0" h="3533" w="15555">
                  <a:moveTo>
                    <a:pt x="367" y="0"/>
                  </a:moveTo>
                  <a:cubicBezTo>
                    <a:pt x="260" y="0"/>
                    <a:pt x="91" y="86"/>
                    <a:pt x="62" y="164"/>
                  </a:cubicBezTo>
                  <a:cubicBezTo>
                    <a:pt x="1" y="325"/>
                    <a:pt x="157" y="381"/>
                    <a:pt x="309" y="422"/>
                  </a:cubicBezTo>
                  <a:cubicBezTo>
                    <a:pt x="5250" y="1704"/>
                    <a:pt x="10278" y="2555"/>
                    <a:pt x="15256" y="3444"/>
                  </a:cubicBezTo>
                  <a:cubicBezTo>
                    <a:pt x="15333" y="3503"/>
                    <a:pt x="15391" y="3532"/>
                    <a:pt x="15434" y="3532"/>
                  </a:cubicBezTo>
                  <a:cubicBezTo>
                    <a:pt x="15493" y="3532"/>
                    <a:pt x="15522" y="3476"/>
                    <a:pt x="15524" y="3367"/>
                  </a:cubicBezTo>
                  <a:cubicBezTo>
                    <a:pt x="15530" y="3173"/>
                    <a:pt x="15554" y="3050"/>
                    <a:pt x="15255" y="2983"/>
                  </a:cubicBezTo>
                  <a:cubicBezTo>
                    <a:pt x="10329" y="1871"/>
                    <a:pt x="5301" y="1265"/>
                    <a:pt x="404" y="4"/>
                  </a:cubicBezTo>
                  <a:cubicBezTo>
                    <a:pt x="393" y="2"/>
                    <a:pt x="380" y="0"/>
                    <a:pt x="3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21"/>
            <p:cNvSpPr/>
            <p:nvPr/>
          </p:nvSpPr>
          <p:spPr>
            <a:xfrm>
              <a:off x="5441150" y="3923700"/>
              <a:ext cx="389825" cy="88075"/>
            </a:xfrm>
            <a:custGeom>
              <a:rect b="b" l="l" r="r" t="t"/>
              <a:pathLst>
                <a:path extrusionOk="0" h="3523" w="15593">
                  <a:moveTo>
                    <a:pt x="15284" y="0"/>
                  </a:moveTo>
                  <a:cubicBezTo>
                    <a:pt x="15234" y="0"/>
                    <a:pt x="15178" y="9"/>
                    <a:pt x="15111" y="24"/>
                  </a:cubicBezTo>
                  <a:cubicBezTo>
                    <a:pt x="12752" y="526"/>
                    <a:pt x="10388" y="1005"/>
                    <a:pt x="8022" y="1475"/>
                  </a:cubicBezTo>
                  <a:cubicBezTo>
                    <a:pt x="5449" y="1986"/>
                    <a:pt x="2875" y="2490"/>
                    <a:pt x="296" y="2970"/>
                  </a:cubicBezTo>
                  <a:cubicBezTo>
                    <a:pt x="1" y="3025"/>
                    <a:pt x="62" y="3175"/>
                    <a:pt x="67" y="3334"/>
                  </a:cubicBezTo>
                  <a:cubicBezTo>
                    <a:pt x="71" y="3478"/>
                    <a:pt x="104" y="3522"/>
                    <a:pt x="149" y="3522"/>
                  </a:cubicBezTo>
                  <a:cubicBezTo>
                    <a:pt x="216" y="3522"/>
                    <a:pt x="309" y="3428"/>
                    <a:pt x="378" y="3416"/>
                  </a:cubicBezTo>
                  <a:cubicBezTo>
                    <a:pt x="5052" y="2547"/>
                    <a:pt x="9757" y="1839"/>
                    <a:pt x="14358" y="613"/>
                  </a:cubicBezTo>
                  <a:cubicBezTo>
                    <a:pt x="14763" y="506"/>
                    <a:pt x="15167" y="391"/>
                    <a:pt x="15592" y="274"/>
                  </a:cubicBezTo>
                  <a:cubicBezTo>
                    <a:pt x="15499" y="67"/>
                    <a:pt x="15418" y="0"/>
                    <a:pt x="1528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21"/>
            <p:cNvSpPr/>
            <p:nvPr/>
          </p:nvSpPr>
          <p:spPr>
            <a:xfrm>
              <a:off x="5106725" y="4258975"/>
              <a:ext cx="93325" cy="388050"/>
            </a:xfrm>
            <a:custGeom>
              <a:rect b="b" l="l" r="r" t="t"/>
              <a:pathLst>
                <a:path extrusionOk="0" h="15522" w="3733">
                  <a:moveTo>
                    <a:pt x="3249" y="0"/>
                  </a:moveTo>
                  <a:cubicBezTo>
                    <a:pt x="3120" y="0"/>
                    <a:pt x="3033" y="44"/>
                    <a:pt x="2990" y="280"/>
                  </a:cubicBezTo>
                  <a:cubicBezTo>
                    <a:pt x="2478" y="3063"/>
                    <a:pt x="1940" y="5842"/>
                    <a:pt x="1389" y="8618"/>
                  </a:cubicBezTo>
                  <a:cubicBezTo>
                    <a:pt x="964" y="10762"/>
                    <a:pt x="521" y="12903"/>
                    <a:pt x="53" y="15040"/>
                  </a:cubicBezTo>
                  <a:cubicBezTo>
                    <a:pt x="0" y="15283"/>
                    <a:pt x="2" y="15393"/>
                    <a:pt x="251" y="15522"/>
                  </a:cubicBezTo>
                  <a:cubicBezTo>
                    <a:pt x="310" y="15422"/>
                    <a:pt x="392" y="15330"/>
                    <a:pt x="420" y="15223"/>
                  </a:cubicBezTo>
                  <a:cubicBezTo>
                    <a:pt x="1702" y="10315"/>
                    <a:pt x="2548" y="5319"/>
                    <a:pt x="3436" y="332"/>
                  </a:cubicBezTo>
                  <a:cubicBezTo>
                    <a:pt x="3454" y="225"/>
                    <a:pt x="3732" y="39"/>
                    <a:pt x="3370" y="8"/>
                  </a:cubicBezTo>
                  <a:cubicBezTo>
                    <a:pt x="3326" y="4"/>
                    <a:pt x="3286" y="0"/>
                    <a:pt x="324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21"/>
            <p:cNvSpPr/>
            <p:nvPr/>
          </p:nvSpPr>
          <p:spPr>
            <a:xfrm>
              <a:off x="5254950" y="3441875"/>
              <a:ext cx="93150" cy="387100"/>
            </a:xfrm>
            <a:custGeom>
              <a:rect b="b" l="l" r="r" t="t"/>
              <a:pathLst>
                <a:path extrusionOk="0" h="15484" w="3726">
                  <a:moveTo>
                    <a:pt x="3511" y="1"/>
                  </a:moveTo>
                  <a:cubicBezTo>
                    <a:pt x="3391" y="1"/>
                    <a:pt x="3348" y="127"/>
                    <a:pt x="3314" y="258"/>
                  </a:cubicBezTo>
                  <a:cubicBezTo>
                    <a:pt x="2040" y="5164"/>
                    <a:pt x="1194" y="10160"/>
                    <a:pt x="306" y="15145"/>
                  </a:cubicBezTo>
                  <a:cubicBezTo>
                    <a:pt x="289" y="15250"/>
                    <a:pt x="1" y="15439"/>
                    <a:pt x="366" y="15474"/>
                  </a:cubicBezTo>
                  <a:cubicBezTo>
                    <a:pt x="414" y="15479"/>
                    <a:pt x="459" y="15484"/>
                    <a:pt x="500" y="15484"/>
                  </a:cubicBezTo>
                  <a:cubicBezTo>
                    <a:pt x="619" y="15484"/>
                    <a:pt x="707" y="15439"/>
                    <a:pt x="749" y="15209"/>
                  </a:cubicBezTo>
                  <a:cubicBezTo>
                    <a:pt x="1262" y="12405"/>
                    <a:pt x="1796" y="9608"/>
                    <a:pt x="2351" y="6812"/>
                  </a:cubicBezTo>
                  <a:cubicBezTo>
                    <a:pt x="2784" y="4637"/>
                    <a:pt x="3252" y="2470"/>
                    <a:pt x="3725" y="199"/>
                  </a:cubicBezTo>
                  <a:cubicBezTo>
                    <a:pt x="3715" y="187"/>
                    <a:pt x="3663" y="37"/>
                    <a:pt x="3576" y="11"/>
                  </a:cubicBezTo>
                  <a:cubicBezTo>
                    <a:pt x="3552" y="4"/>
                    <a:pt x="3530" y="1"/>
                    <a:pt x="351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21"/>
            <p:cNvSpPr/>
            <p:nvPr/>
          </p:nvSpPr>
          <p:spPr>
            <a:xfrm>
              <a:off x="5105875" y="3442000"/>
              <a:ext cx="88100" cy="386975"/>
            </a:xfrm>
            <a:custGeom>
              <a:rect b="b" l="l" r="r" t="t"/>
              <a:pathLst>
                <a:path extrusionOk="0" h="15479" w="3524">
                  <a:moveTo>
                    <a:pt x="270" y="0"/>
                  </a:moveTo>
                  <a:cubicBezTo>
                    <a:pt x="247" y="0"/>
                    <a:pt x="221" y="4"/>
                    <a:pt x="191" y="13"/>
                  </a:cubicBezTo>
                  <a:cubicBezTo>
                    <a:pt x="0" y="67"/>
                    <a:pt x="46" y="243"/>
                    <a:pt x="91" y="448"/>
                  </a:cubicBezTo>
                  <a:cubicBezTo>
                    <a:pt x="520" y="2397"/>
                    <a:pt x="927" y="4350"/>
                    <a:pt x="1315" y="6307"/>
                  </a:cubicBezTo>
                  <a:cubicBezTo>
                    <a:pt x="1901" y="9272"/>
                    <a:pt x="2473" y="12239"/>
                    <a:pt x="3027" y="15209"/>
                  </a:cubicBezTo>
                  <a:cubicBezTo>
                    <a:pt x="3065" y="15416"/>
                    <a:pt x="3131" y="15479"/>
                    <a:pt x="3260" y="15479"/>
                  </a:cubicBezTo>
                  <a:cubicBezTo>
                    <a:pt x="3289" y="15479"/>
                    <a:pt x="3322" y="15476"/>
                    <a:pt x="3358" y="15470"/>
                  </a:cubicBezTo>
                  <a:cubicBezTo>
                    <a:pt x="3439" y="15458"/>
                    <a:pt x="3513" y="15407"/>
                    <a:pt x="3523" y="15403"/>
                  </a:cubicBezTo>
                  <a:cubicBezTo>
                    <a:pt x="3156" y="13369"/>
                    <a:pt x="2770" y="11409"/>
                    <a:pt x="2448" y="9439"/>
                  </a:cubicBezTo>
                  <a:cubicBezTo>
                    <a:pt x="1951" y="6372"/>
                    <a:pt x="1186" y="3367"/>
                    <a:pt x="462" y="351"/>
                  </a:cubicBezTo>
                  <a:cubicBezTo>
                    <a:pt x="426" y="198"/>
                    <a:pt x="434" y="0"/>
                    <a:pt x="27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21"/>
            <p:cNvSpPr/>
            <p:nvPr/>
          </p:nvSpPr>
          <p:spPr>
            <a:xfrm>
              <a:off x="5303975" y="4243700"/>
              <a:ext cx="197425" cy="331825"/>
            </a:xfrm>
            <a:custGeom>
              <a:rect b="b" l="l" r="r" t="t"/>
              <a:pathLst>
                <a:path extrusionOk="0" h="13273" w="7897">
                  <a:moveTo>
                    <a:pt x="466" y="1"/>
                  </a:moveTo>
                  <a:cubicBezTo>
                    <a:pt x="192" y="97"/>
                    <a:pt x="1" y="174"/>
                    <a:pt x="192" y="484"/>
                  </a:cubicBezTo>
                  <a:cubicBezTo>
                    <a:pt x="528" y="1029"/>
                    <a:pt x="820" y="1598"/>
                    <a:pt x="1142" y="2149"/>
                  </a:cubicBezTo>
                  <a:cubicBezTo>
                    <a:pt x="3233" y="5722"/>
                    <a:pt x="5324" y="9292"/>
                    <a:pt x="7428" y="12856"/>
                  </a:cubicBezTo>
                  <a:cubicBezTo>
                    <a:pt x="7529" y="13027"/>
                    <a:pt x="7738" y="13134"/>
                    <a:pt x="7896" y="13272"/>
                  </a:cubicBezTo>
                  <a:cubicBezTo>
                    <a:pt x="7852" y="13073"/>
                    <a:pt x="7855" y="12850"/>
                    <a:pt x="7758" y="12681"/>
                  </a:cubicBezTo>
                  <a:cubicBezTo>
                    <a:pt x="5463" y="8649"/>
                    <a:pt x="3158" y="4625"/>
                    <a:pt x="852" y="599"/>
                  </a:cubicBezTo>
                  <a:cubicBezTo>
                    <a:pt x="730" y="387"/>
                    <a:pt x="588" y="187"/>
                    <a:pt x="46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21"/>
            <p:cNvSpPr/>
            <p:nvPr/>
          </p:nvSpPr>
          <p:spPr>
            <a:xfrm>
              <a:off x="4696700" y="4122725"/>
              <a:ext cx="331500" cy="195275"/>
            </a:xfrm>
            <a:custGeom>
              <a:rect b="b" l="l" r="r" t="t"/>
              <a:pathLst>
                <a:path extrusionOk="0" h="7811" w="13260">
                  <a:moveTo>
                    <a:pt x="12965" y="0"/>
                  </a:moveTo>
                  <a:cubicBezTo>
                    <a:pt x="12867" y="0"/>
                    <a:pt x="12787" y="111"/>
                    <a:pt x="12703" y="159"/>
                  </a:cubicBezTo>
                  <a:cubicBezTo>
                    <a:pt x="8604" y="2543"/>
                    <a:pt x="4503" y="4926"/>
                    <a:pt x="412" y="7322"/>
                  </a:cubicBezTo>
                  <a:cubicBezTo>
                    <a:pt x="240" y="7424"/>
                    <a:pt x="137" y="7646"/>
                    <a:pt x="1" y="7810"/>
                  </a:cubicBezTo>
                  <a:cubicBezTo>
                    <a:pt x="198" y="7759"/>
                    <a:pt x="418" y="7745"/>
                    <a:pt x="590" y="7648"/>
                  </a:cubicBezTo>
                  <a:cubicBezTo>
                    <a:pt x="4428" y="5469"/>
                    <a:pt x="8262" y="3284"/>
                    <a:pt x="12094" y="1094"/>
                  </a:cubicBezTo>
                  <a:cubicBezTo>
                    <a:pt x="12494" y="865"/>
                    <a:pt x="12875" y="606"/>
                    <a:pt x="13260" y="365"/>
                  </a:cubicBezTo>
                  <a:cubicBezTo>
                    <a:pt x="13199" y="250"/>
                    <a:pt x="13168" y="140"/>
                    <a:pt x="13097" y="68"/>
                  </a:cubicBezTo>
                  <a:cubicBezTo>
                    <a:pt x="13049" y="19"/>
                    <a:pt x="13006" y="0"/>
                    <a:pt x="1296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21"/>
            <p:cNvSpPr/>
            <p:nvPr/>
          </p:nvSpPr>
          <p:spPr>
            <a:xfrm>
              <a:off x="5426450" y="4122950"/>
              <a:ext cx="333225" cy="195625"/>
            </a:xfrm>
            <a:custGeom>
              <a:rect b="b" l="l" r="r" t="t"/>
              <a:pathLst>
                <a:path extrusionOk="0" h="7825" w="13329">
                  <a:moveTo>
                    <a:pt x="291" y="1"/>
                  </a:moveTo>
                  <a:cubicBezTo>
                    <a:pt x="226" y="1"/>
                    <a:pt x="163" y="43"/>
                    <a:pt x="106" y="171"/>
                  </a:cubicBezTo>
                  <a:cubicBezTo>
                    <a:pt x="1" y="407"/>
                    <a:pt x="119" y="430"/>
                    <a:pt x="286" y="526"/>
                  </a:cubicBezTo>
                  <a:cubicBezTo>
                    <a:pt x="1872" y="1447"/>
                    <a:pt x="3438" y="2401"/>
                    <a:pt x="5030" y="3311"/>
                  </a:cubicBezTo>
                  <a:cubicBezTo>
                    <a:pt x="7615" y="4789"/>
                    <a:pt x="10215" y="6245"/>
                    <a:pt x="12811" y="7705"/>
                  </a:cubicBezTo>
                  <a:cubicBezTo>
                    <a:pt x="12903" y="7757"/>
                    <a:pt x="13001" y="7824"/>
                    <a:pt x="13110" y="7824"/>
                  </a:cubicBezTo>
                  <a:cubicBezTo>
                    <a:pt x="13178" y="7824"/>
                    <a:pt x="13251" y="7798"/>
                    <a:pt x="13329" y="7726"/>
                  </a:cubicBezTo>
                  <a:cubicBezTo>
                    <a:pt x="13178" y="7585"/>
                    <a:pt x="13056" y="7417"/>
                    <a:pt x="12891" y="7322"/>
                  </a:cubicBezTo>
                  <a:cubicBezTo>
                    <a:pt x="8769" y="4908"/>
                    <a:pt x="4641" y="2503"/>
                    <a:pt x="515" y="96"/>
                  </a:cubicBezTo>
                  <a:cubicBezTo>
                    <a:pt x="437" y="51"/>
                    <a:pt x="362" y="1"/>
                    <a:pt x="29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21"/>
            <p:cNvSpPr/>
            <p:nvPr/>
          </p:nvSpPr>
          <p:spPr>
            <a:xfrm>
              <a:off x="5425400" y="3769475"/>
              <a:ext cx="333725" cy="196275"/>
            </a:xfrm>
            <a:custGeom>
              <a:rect b="b" l="l" r="r" t="t"/>
              <a:pathLst>
                <a:path extrusionOk="0" h="7851" w="13349">
                  <a:moveTo>
                    <a:pt x="13175" y="0"/>
                  </a:moveTo>
                  <a:cubicBezTo>
                    <a:pt x="13009" y="0"/>
                    <a:pt x="12867" y="105"/>
                    <a:pt x="12722" y="185"/>
                  </a:cubicBezTo>
                  <a:cubicBezTo>
                    <a:pt x="11977" y="591"/>
                    <a:pt x="11226" y="984"/>
                    <a:pt x="10493" y="1407"/>
                  </a:cubicBezTo>
                  <a:cubicBezTo>
                    <a:pt x="7073" y="3375"/>
                    <a:pt x="3656" y="5351"/>
                    <a:pt x="241" y="7326"/>
                  </a:cubicBezTo>
                  <a:cubicBezTo>
                    <a:pt x="145" y="7382"/>
                    <a:pt x="1" y="7429"/>
                    <a:pt x="140" y="7590"/>
                  </a:cubicBezTo>
                  <a:cubicBezTo>
                    <a:pt x="209" y="7670"/>
                    <a:pt x="259" y="7767"/>
                    <a:pt x="316" y="7851"/>
                  </a:cubicBezTo>
                  <a:cubicBezTo>
                    <a:pt x="450" y="7773"/>
                    <a:pt x="541" y="7719"/>
                    <a:pt x="632" y="7666"/>
                  </a:cubicBezTo>
                  <a:cubicBezTo>
                    <a:pt x="3075" y="6260"/>
                    <a:pt x="5523" y="4864"/>
                    <a:pt x="7959" y="3445"/>
                  </a:cubicBezTo>
                  <a:cubicBezTo>
                    <a:pt x="9592" y="2495"/>
                    <a:pt x="11209" y="1518"/>
                    <a:pt x="12825" y="539"/>
                  </a:cubicBezTo>
                  <a:cubicBezTo>
                    <a:pt x="13027" y="417"/>
                    <a:pt x="13175" y="208"/>
                    <a:pt x="13348" y="40"/>
                  </a:cubicBezTo>
                  <a:cubicBezTo>
                    <a:pt x="13287" y="12"/>
                    <a:pt x="13230" y="0"/>
                    <a:pt x="1317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21"/>
            <p:cNvSpPr/>
            <p:nvPr/>
          </p:nvSpPr>
          <p:spPr>
            <a:xfrm>
              <a:off x="4696125" y="3768925"/>
              <a:ext cx="334175" cy="196150"/>
            </a:xfrm>
            <a:custGeom>
              <a:rect b="b" l="l" r="r" t="t"/>
              <a:pathLst>
                <a:path extrusionOk="0" h="7846" w="13367">
                  <a:moveTo>
                    <a:pt x="243" y="0"/>
                  </a:moveTo>
                  <a:cubicBezTo>
                    <a:pt x="123" y="33"/>
                    <a:pt x="62" y="52"/>
                    <a:pt x="1" y="68"/>
                  </a:cubicBezTo>
                  <a:cubicBezTo>
                    <a:pt x="142" y="224"/>
                    <a:pt x="257" y="426"/>
                    <a:pt x="430" y="527"/>
                  </a:cubicBezTo>
                  <a:cubicBezTo>
                    <a:pt x="4524" y="2922"/>
                    <a:pt x="8623" y="5306"/>
                    <a:pt x="12722" y="7691"/>
                  </a:cubicBezTo>
                  <a:cubicBezTo>
                    <a:pt x="12817" y="7746"/>
                    <a:pt x="12908" y="7846"/>
                    <a:pt x="13002" y="7846"/>
                  </a:cubicBezTo>
                  <a:cubicBezTo>
                    <a:pt x="13066" y="7846"/>
                    <a:pt x="13132" y="7798"/>
                    <a:pt x="13202" y="7657"/>
                  </a:cubicBezTo>
                  <a:cubicBezTo>
                    <a:pt x="13366" y="7330"/>
                    <a:pt x="13078" y="7355"/>
                    <a:pt x="12958" y="7284"/>
                  </a:cubicBezTo>
                  <a:cubicBezTo>
                    <a:pt x="9762" y="5408"/>
                    <a:pt x="6568" y="3530"/>
                    <a:pt x="3360" y="1675"/>
                  </a:cubicBezTo>
                  <a:cubicBezTo>
                    <a:pt x="2330" y="1079"/>
                    <a:pt x="1263" y="546"/>
                    <a:pt x="24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21"/>
            <p:cNvSpPr/>
            <p:nvPr/>
          </p:nvSpPr>
          <p:spPr>
            <a:xfrm>
              <a:off x="4950325" y="4243750"/>
              <a:ext cx="199075" cy="331700"/>
            </a:xfrm>
            <a:custGeom>
              <a:rect b="b" l="l" r="r" t="t"/>
              <a:pathLst>
                <a:path extrusionOk="0" h="13268" w="7963">
                  <a:moveTo>
                    <a:pt x="7574" y="0"/>
                  </a:moveTo>
                  <a:cubicBezTo>
                    <a:pt x="7495" y="0"/>
                    <a:pt x="7473" y="110"/>
                    <a:pt x="7434" y="178"/>
                  </a:cubicBezTo>
                  <a:cubicBezTo>
                    <a:pt x="5089" y="4259"/>
                    <a:pt x="2745" y="8340"/>
                    <a:pt x="411" y="12428"/>
                  </a:cubicBezTo>
                  <a:cubicBezTo>
                    <a:pt x="269" y="12678"/>
                    <a:pt x="1" y="12917"/>
                    <a:pt x="166" y="13267"/>
                  </a:cubicBezTo>
                  <a:cubicBezTo>
                    <a:pt x="361" y="13048"/>
                    <a:pt x="598" y="12850"/>
                    <a:pt x="747" y="12602"/>
                  </a:cubicBezTo>
                  <a:cubicBezTo>
                    <a:pt x="2760" y="9207"/>
                    <a:pt x="4764" y="5805"/>
                    <a:pt x="6761" y="2402"/>
                  </a:cubicBezTo>
                  <a:cubicBezTo>
                    <a:pt x="7173" y="1699"/>
                    <a:pt x="7549" y="977"/>
                    <a:pt x="7962" y="226"/>
                  </a:cubicBezTo>
                  <a:cubicBezTo>
                    <a:pt x="7874" y="172"/>
                    <a:pt x="7774" y="118"/>
                    <a:pt x="7685" y="50"/>
                  </a:cubicBezTo>
                  <a:cubicBezTo>
                    <a:pt x="7638" y="14"/>
                    <a:pt x="7602" y="0"/>
                    <a:pt x="757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21"/>
            <p:cNvSpPr/>
            <p:nvPr/>
          </p:nvSpPr>
          <p:spPr>
            <a:xfrm>
              <a:off x="5303400" y="3512475"/>
              <a:ext cx="199050" cy="331275"/>
            </a:xfrm>
            <a:custGeom>
              <a:rect b="b" l="l" r="r" t="t"/>
              <a:pathLst>
                <a:path extrusionOk="0" h="13251" w="7962">
                  <a:moveTo>
                    <a:pt x="7912" y="1"/>
                  </a:moveTo>
                  <a:cubicBezTo>
                    <a:pt x="7756" y="140"/>
                    <a:pt x="7548" y="249"/>
                    <a:pt x="7448" y="422"/>
                  </a:cubicBezTo>
                  <a:cubicBezTo>
                    <a:pt x="5043" y="4531"/>
                    <a:pt x="2650" y="8644"/>
                    <a:pt x="256" y="12758"/>
                  </a:cubicBezTo>
                  <a:cubicBezTo>
                    <a:pt x="164" y="12916"/>
                    <a:pt x="0" y="13050"/>
                    <a:pt x="300" y="13202"/>
                  </a:cubicBezTo>
                  <a:cubicBezTo>
                    <a:pt x="368" y="13236"/>
                    <a:pt x="420" y="13251"/>
                    <a:pt x="462" y="13251"/>
                  </a:cubicBezTo>
                  <a:cubicBezTo>
                    <a:pt x="607" y="13251"/>
                    <a:pt x="621" y="13077"/>
                    <a:pt x="683" y="12972"/>
                  </a:cubicBezTo>
                  <a:cubicBezTo>
                    <a:pt x="2555" y="9775"/>
                    <a:pt x="4434" y="6581"/>
                    <a:pt x="6289" y="3373"/>
                  </a:cubicBezTo>
                  <a:cubicBezTo>
                    <a:pt x="6885" y="2342"/>
                    <a:pt x="7420" y="1276"/>
                    <a:pt x="7962" y="266"/>
                  </a:cubicBezTo>
                  <a:cubicBezTo>
                    <a:pt x="7937" y="134"/>
                    <a:pt x="7925" y="66"/>
                    <a:pt x="791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21"/>
            <p:cNvSpPr/>
            <p:nvPr/>
          </p:nvSpPr>
          <p:spPr>
            <a:xfrm>
              <a:off x="4953300" y="3511075"/>
              <a:ext cx="198800" cy="332675"/>
            </a:xfrm>
            <a:custGeom>
              <a:rect b="b" l="l" r="r" t="t"/>
              <a:pathLst>
                <a:path extrusionOk="0" h="13307" w="7952">
                  <a:moveTo>
                    <a:pt x="118" y="1"/>
                  </a:moveTo>
                  <a:cubicBezTo>
                    <a:pt x="52" y="75"/>
                    <a:pt x="0" y="109"/>
                    <a:pt x="5" y="130"/>
                  </a:cubicBezTo>
                  <a:cubicBezTo>
                    <a:pt x="42" y="298"/>
                    <a:pt x="58" y="480"/>
                    <a:pt x="140" y="624"/>
                  </a:cubicBezTo>
                  <a:cubicBezTo>
                    <a:pt x="2503" y="4755"/>
                    <a:pt x="4874" y="8883"/>
                    <a:pt x="7245" y="13011"/>
                  </a:cubicBezTo>
                  <a:cubicBezTo>
                    <a:pt x="7315" y="13134"/>
                    <a:pt x="7355" y="13307"/>
                    <a:pt x="7497" y="13307"/>
                  </a:cubicBezTo>
                  <a:cubicBezTo>
                    <a:pt x="7543" y="13307"/>
                    <a:pt x="7599" y="13289"/>
                    <a:pt x="7670" y="13247"/>
                  </a:cubicBezTo>
                  <a:cubicBezTo>
                    <a:pt x="7951" y="13078"/>
                    <a:pt x="7753" y="12934"/>
                    <a:pt x="7665" y="12783"/>
                  </a:cubicBezTo>
                  <a:cubicBezTo>
                    <a:pt x="5443" y="8950"/>
                    <a:pt x="3224" y="5115"/>
                    <a:pt x="994" y="1286"/>
                  </a:cubicBezTo>
                  <a:cubicBezTo>
                    <a:pt x="741" y="853"/>
                    <a:pt x="427" y="452"/>
                    <a:pt x="11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21"/>
            <p:cNvSpPr/>
            <p:nvPr/>
          </p:nvSpPr>
          <p:spPr>
            <a:xfrm>
              <a:off x="4867225" y="4230125"/>
              <a:ext cx="238900" cy="302450"/>
            </a:xfrm>
            <a:custGeom>
              <a:rect b="b" l="l" r="r" t="t"/>
              <a:pathLst>
                <a:path extrusionOk="0" h="12098" w="9556">
                  <a:moveTo>
                    <a:pt x="9412" y="1"/>
                  </a:moveTo>
                  <a:cubicBezTo>
                    <a:pt x="9411" y="1"/>
                    <a:pt x="9409" y="1"/>
                    <a:pt x="9408" y="1"/>
                  </a:cubicBezTo>
                  <a:cubicBezTo>
                    <a:pt x="9297" y="11"/>
                    <a:pt x="9153" y="30"/>
                    <a:pt x="9084" y="104"/>
                  </a:cubicBezTo>
                  <a:cubicBezTo>
                    <a:pt x="8734" y="478"/>
                    <a:pt x="8381" y="853"/>
                    <a:pt x="8072" y="1260"/>
                  </a:cubicBezTo>
                  <a:cubicBezTo>
                    <a:pt x="5563" y="4569"/>
                    <a:pt x="3061" y="7884"/>
                    <a:pt x="560" y="11201"/>
                  </a:cubicBezTo>
                  <a:cubicBezTo>
                    <a:pt x="364" y="11460"/>
                    <a:pt x="1" y="11832"/>
                    <a:pt x="270" y="12053"/>
                  </a:cubicBezTo>
                  <a:cubicBezTo>
                    <a:pt x="308" y="12084"/>
                    <a:pt x="347" y="12098"/>
                    <a:pt x="386" y="12098"/>
                  </a:cubicBezTo>
                  <a:cubicBezTo>
                    <a:pt x="589" y="12098"/>
                    <a:pt x="797" y="11729"/>
                    <a:pt x="939" y="11541"/>
                  </a:cubicBezTo>
                  <a:cubicBezTo>
                    <a:pt x="3426" y="8259"/>
                    <a:pt x="5891" y="4963"/>
                    <a:pt x="8365" y="1672"/>
                  </a:cubicBezTo>
                  <a:cubicBezTo>
                    <a:pt x="8753" y="1154"/>
                    <a:pt x="9154" y="646"/>
                    <a:pt x="9556" y="122"/>
                  </a:cubicBezTo>
                  <a:cubicBezTo>
                    <a:pt x="9509" y="82"/>
                    <a:pt x="9456" y="1"/>
                    <a:pt x="941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21"/>
            <p:cNvSpPr/>
            <p:nvPr/>
          </p:nvSpPr>
          <p:spPr>
            <a:xfrm>
              <a:off x="5413975" y="4165900"/>
              <a:ext cx="302575" cy="233475"/>
            </a:xfrm>
            <a:custGeom>
              <a:rect b="b" l="l" r="r" t="t"/>
              <a:pathLst>
                <a:path extrusionOk="0" h="9339" w="12103">
                  <a:moveTo>
                    <a:pt x="105" y="1"/>
                  </a:moveTo>
                  <a:cubicBezTo>
                    <a:pt x="84" y="21"/>
                    <a:pt x="0" y="65"/>
                    <a:pt x="1" y="106"/>
                  </a:cubicBezTo>
                  <a:cubicBezTo>
                    <a:pt x="5" y="218"/>
                    <a:pt x="6" y="369"/>
                    <a:pt x="76" y="434"/>
                  </a:cubicBezTo>
                  <a:cubicBezTo>
                    <a:pt x="445" y="790"/>
                    <a:pt x="815" y="1152"/>
                    <a:pt x="1223" y="1461"/>
                  </a:cubicBezTo>
                  <a:cubicBezTo>
                    <a:pt x="4547" y="3980"/>
                    <a:pt x="7879" y="6488"/>
                    <a:pt x="11212" y="8995"/>
                  </a:cubicBezTo>
                  <a:cubicBezTo>
                    <a:pt x="11412" y="9147"/>
                    <a:pt x="11609" y="9339"/>
                    <a:pt x="11868" y="9339"/>
                  </a:cubicBezTo>
                  <a:cubicBezTo>
                    <a:pt x="11941" y="9339"/>
                    <a:pt x="12018" y="9324"/>
                    <a:pt x="12103" y="9288"/>
                  </a:cubicBezTo>
                  <a:cubicBezTo>
                    <a:pt x="11922" y="9060"/>
                    <a:pt x="11779" y="8782"/>
                    <a:pt x="11555" y="8612"/>
                  </a:cubicBezTo>
                  <a:cubicBezTo>
                    <a:pt x="8513" y="6301"/>
                    <a:pt x="5459" y="4004"/>
                    <a:pt x="2405" y="1706"/>
                  </a:cubicBezTo>
                  <a:cubicBezTo>
                    <a:pt x="1652" y="1139"/>
                    <a:pt x="891" y="583"/>
                    <a:pt x="1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21"/>
            <p:cNvSpPr/>
            <p:nvPr/>
          </p:nvSpPr>
          <p:spPr>
            <a:xfrm>
              <a:off x="4738375" y="4165750"/>
              <a:ext cx="306950" cy="234400"/>
            </a:xfrm>
            <a:custGeom>
              <a:rect b="b" l="l" r="r" t="t"/>
              <a:pathLst>
                <a:path extrusionOk="0" h="9376" w="12278">
                  <a:moveTo>
                    <a:pt x="11951" y="1"/>
                  </a:moveTo>
                  <a:cubicBezTo>
                    <a:pt x="11850" y="1"/>
                    <a:pt x="11805" y="179"/>
                    <a:pt x="11732" y="232"/>
                  </a:cubicBezTo>
                  <a:cubicBezTo>
                    <a:pt x="9679" y="1734"/>
                    <a:pt x="7618" y="3226"/>
                    <a:pt x="5589" y="4761"/>
                  </a:cubicBezTo>
                  <a:cubicBezTo>
                    <a:pt x="3776" y="6133"/>
                    <a:pt x="2000" y="7552"/>
                    <a:pt x="211" y="8955"/>
                  </a:cubicBezTo>
                  <a:cubicBezTo>
                    <a:pt x="121" y="9026"/>
                    <a:pt x="69" y="9146"/>
                    <a:pt x="0" y="9242"/>
                  </a:cubicBezTo>
                  <a:cubicBezTo>
                    <a:pt x="87" y="9282"/>
                    <a:pt x="174" y="9319"/>
                    <a:pt x="304" y="9375"/>
                  </a:cubicBezTo>
                  <a:cubicBezTo>
                    <a:pt x="416" y="9305"/>
                    <a:pt x="536" y="9243"/>
                    <a:pt x="642" y="9164"/>
                  </a:cubicBezTo>
                  <a:cubicBezTo>
                    <a:pt x="2971" y="7410"/>
                    <a:pt x="5302" y="5662"/>
                    <a:pt x="7623" y="3897"/>
                  </a:cubicBezTo>
                  <a:cubicBezTo>
                    <a:pt x="9068" y="2797"/>
                    <a:pt x="10498" y="1674"/>
                    <a:pt x="11930" y="557"/>
                  </a:cubicBezTo>
                  <a:cubicBezTo>
                    <a:pt x="12079" y="440"/>
                    <a:pt x="12278" y="286"/>
                    <a:pt x="12079" y="76"/>
                  </a:cubicBezTo>
                  <a:cubicBezTo>
                    <a:pt x="12028" y="22"/>
                    <a:pt x="11986" y="1"/>
                    <a:pt x="119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21"/>
            <p:cNvSpPr/>
            <p:nvPr/>
          </p:nvSpPr>
          <p:spPr>
            <a:xfrm>
              <a:off x="5408450" y="3689200"/>
              <a:ext cx="312600" cy="232250"/>
            </a:xfrm>
            <a:custGeom>
              <a:rect b="b" l="l" r="r" t="t"/>
              <a:pathLst>
                <a:path extrusionOk="0" h="9290" w="12504">
                  <a:moveTo>
                    <a:pt x="12101" y="1"/>
                  </a:moveTo>
                  <a:cubicBezTo>
                    <a:pt x="11953" y="1"/>
                    <a:pt x="11836" y="30"/>
                    <a:pt x="11702" y="132"/>
                  </a:cubicBezTo>
                  <a:cubicBezTo>
                    <a:pt x="9524" y="1794"/>
                    <a:pt x="7331" y="3437"/>
                    <a:pt x="5147" y="5093"/>
                  </a:cubicBezTo>
                  <a:cubicBezTo>
                    <a:pt x="3661" y="6223"/>
                    <a:pt x="2174" y="7354"/>
                    <a:pt x="704" y="8504"/>
                  </a:cubicBezTo>
                  <a:cubicBezTo>
                    <a:pt x="481" y="8677"/>
                    <a:pt x="1" y="8871"/>
                    <a:pt x="263" y="9213"/>
                  </a:cubicBezTo>
                  <a:cubicBezTo>
                    <a:pt x="306" y="9268"/>
                    <a:pt x="348" y="9290"/>
                    <a:pt x="391" y="9290"/>
                  </a:cubicBezTo>
                  <a:cubicBezTo>
                    <a:pt x="551" y="9290"/>
                    <a:pt x="716" y="8982"/>
                    <a:pt x="890" y="8896"/>
                  </a:cubicBezTo>
                  <a:cubicBezTo>
                    <a:pt x="1196" y="8743"/>
                    <a:pt x="1446" y="8482"/>
                    <a:pt x="1725" y="8273"/>
                  </a:cubicBezTo>
                  <a:cubicBezTo>
                    <a:pt x="4919" y="5873"/>
                    <a:pt x="8118" y="3479"/>
                    <a:pt x="11309" y="1073"/>
                  </a:cubicBezTo>
                  <a:cubicBezTo>
                    <a:pt x="11685" y="790"/>
                    <a:pt x="12022" y="455"/>
                    <a:pt x="12504" y="33"/>
                  </a:cubicBezTo>
                  <a:cubicBezTo>
                    <a:pt x="12340" y="17"/>
                    <a:pt x="12212" y="1"/>
                    <a:pt x="1210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21"/>
            <p:cNvSpPr/>
            <p:nvPr/>
          </p:nvSpPr>
          <p:spPr>
            <a:xfrm>
              <a:off x="4735400" y="3687825"/>
              <a:ext cx="310325" cy="233650"/>
            </a:xfrm>
            <a:custGeom>
              <a:rect b="b" l="l" r="r" t="t"/>
              <a:pathLst>
                <a:path extrusionOk="0" h="9346" w="12413">
                  <a:moveTo>
                    <a:pt x="370" y="0"/>
                  </a:moveTo>
                  <a:cubicBezTo>
                    <a:pt x="296" y="0"/>
                    <a:pt x="229" y="29"/>
                    <a:pt x="174" y="100"/>
                  </a:cubicBezTo>
                  <a:cubicBezTo>
                    <a:pt x="1" y="330"/>
                    <a:pt x="429" y="559"/>
                    <a:pt x="628" y="710"/>
                  </a:cubicBezTo>
                  <a:cubicBezTo>
                    <a:pt x="4394" y="3569"/>
                    <a:pt x="8174" y="6408"/>
                    <a:pt x="11952" y="9251"/>
                  </a:cubicBezTo>
                  <a:cubicBezTo>
                    <a:pt x="12004" y="9290"/>
                    <a:pt x="12085" y="9346"/>
                    <a:pt x="12130" y="9346"/>
                  </a:cubicBezTo>
                  <a:cubicBezTo>
                    <a:pt x="12137" y="9346"/>
                    <a:pt x="12143" y="9345"/>
                    <a:pt x="12147" y="9342"/>
                  </a:cubicBezTo>
                  <a:cubicBezTo>
                    <a:pt x="12212" y="9307"/>
                    <a:pt x="12243" y="9210"/>
                    <a:pt x="12412" y="8947"/>
                  </a:cubicBezTo>
                  <a:cubicBezTo>
                    <a:pt x="12244" y="8851"/>
                    <a:pt x="12042" y="8763"/>
                    <a:pt x="11872" y="8637"/>
                  </a:cubicBezTo>
                  <a:cubicBezTo>
                    <a:pt x="8233" y="5863"/>
                    <a:pt x="4600" y="3081"/>
                    <a:pt x="956" y="314"/>
                  </a:cubicBezTo>
                  <a:cubicBezTo>
                    <a:pt x="795" y="192"/>
                    <a:pt x="561" y="0"/>
                    <a:pt x="37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21"/>
            <p:cNvSpPr/>
            <p:nvPr/>
          </p:nvSpPr>
          <p:spPr>
            <a:xfrm>
              <a:off x="5350975" y="3554775"/>
              <a:ext cx="232900" cy="302500"/>
            </a:xfrm>
            <a:custGeom>
              <a:rect b="b" l="l" r="r" t="t"/>
              <a:pathLst>
                <a:path extrusionOk="0" h="12100" w="9316">
                  <a:moveTo>
                    <a:pt x="9191" y="1"/>
                  </a:moveTo>
                  <a:cubicBezTo>
                    <a:pt x="9107" y="54"/>
                    <a:pt x="8998" y="87"/>
                    <a:pt x="8938" y="162"/>
                  </a:cubicBezTo>
                  <a:cubicBezTo>
                    <a:pt x="8074" y="1221"/>
                    <a:pt x="7189" y="2263"/>
                    <a:pt x="6367" y="3352"/>
                  </a:cubicBezTo>
                  <a:cubicBezTo>
                    <a:pt x="4442" y="5900"/>
                    <a:pt x="2546" y="8469"/>
                    <a:pt x="648" y="11035"/>
                  </a:cubicBezTo>
                  <a:cubicBezTo>
                    <a:pt x="405" y="11363"/>
                    <a:pt x="215" y="11726"/>
                    <a:pt x="1" y="12075"/>
                  </a:cubicBezTo>
                  <a:cubicBezTo>
                    <a:pt x="69" y="12092"/>
                    <a:pt x="130" y="12100"/>
                    <a:pt x="185" y="12100"/>
                  </a:cubicBezTo>
                  <a:cubicBezTo>
                    <a:pt x="647" y="12100"/>
                    <a:pt x="688" y="11540"/>
                    <a:pt x="986" y="11322"/>
                  </a:cubicBezTo>
                  <a:cubicBezTo>
                    <a:pt x="1163" y="11191"/>
                    <a:pt x="1285" y="10983"/>
                    <a:pt x="1423" y="10801"/>
                  </a:cubicBezTo>
                  <a:cubicBezTo>
                    <a:pt x="3459" y="8118"/>
                    <a:pt x="5494" y="5433"/>
                    <a:pt x="7526" y="2747"/>
                  </a:cubicBezTo>
                  <a:cubicBezTo>
                    <a:pt x="8133" y="1946"/>
                    <a:pt x="8728" y="1137"/>
                    <a:pt x="9316" y="351"/>
                  </a:cubicBezTo>
                  <a:cubicBezTo>
                    <a:pt x="9256" y="184"/>
                    <a:pt x="9222" y="94"/>
                    <a:pt x="919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21"/>
            <p:cNvSpPr/>
            <p:nvPr/>
          </p:nvSpPr>
          <p:spPr>
            <a:xfrm>
              <a:off x="4871875" y="3555000"/>
              <a:ext cx="234625" cy="303250"/>
            </a:xfrm>
            <a:custGeom>
              <a:rect b="b" l="l" r="r" t="t"/>
              <a:pathLst>
                <a:path extrusionOk="0" h="12130" w="9385">
                  <a:moveTo>
                    <a:pt x="72" y="0"/>
                  </a:moveTo>
                  <a:lnTo>
                    <a:pt x="72" y="0"/>
                  </a:lnTo>
                  <a:cubicBezTo>
                    <a:pt x="0" y="230"/>
                    <a:pt x="19" y="417"/>
                    <a:pt x="182" y="633"/>
                  </a:cubicBezTo>
                  <a:cubicBezTo>
                    <a:pt x="1948" y="2951"/>
                    <a:pt x="3696" y="5283"/>
                    <a:pt x="5455" y="7607"/>
                  </a:cubicBezTo>
                  <a:cubicBezTo>
                    <a:pt x="6488" y="8971"/>
                    <a:pt x="7525" y="10331"/>
                    <a:pt x="8578" y="11679"/>
                  </a:cubicBezTo>
                  <a:cubicBezTo>
                    <a:pt x="8722" y="11864"/>
                    <a:pt x="8850" y="12130"/>
                    <a:pt x="9141" y="12130"/>
                  </a:cubicBezTo>
                  <a:cubicBezTo>
                    <a:pt x="9157" y="12130"/>
                    <a:pt x="9174" y="12129"/>
                    <a:pt x="9191" y="12127"/>
                  </a:cubicBezTo>
                  <a:cubicBezTo>
                    <a:pt x="9257" y="12121"/>
                    <a:pt x="9315" y="12036"/>
                    <a:pt x="9384" y="11980"/>
                  </a:cubicBezTo>
                  <a:cubicBezTo>
                    <a:pt x="9298" y="11890"/>
                    <a:pt x="9230" y="11831"/>
                    <a:pt x="9178" y="11759"/>
                  </a:cubicBezTo>
                  <a:cubicBezTo>
                    <a:pt x="8493" y="10837"/>
                    <a:pt x="7829" y="9898"/>
                    <a:pt x="7124" y="8991"/>
                  </a:cubicBezTo>
                  <a:cubicBezTo>
                    <a:pt x="4896" y="6122"/>
                    <a:pt x="2897" y="3078"/>
                    <a:pt x="522" y="321"/>
                  </a:cubicBezTo>
                  <a:cubicBezTo>
                    <a:pt x="407" y="185"/>
                    <a:pt x="224" y="106"/>
                    <a:pt x="7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21"/>
            <p:cNvSpPr/>
            <p:nvPr/>
          </p:nvSpPr>
          <p:spPr>
            <a:xfrm>
              <a:off x="5345775" y="4229150"/>
              <a:ext cx="237450" cy="303800"/>
            </a:xfrm>
            <a:custGeom>
              <a:rect b="b" l="l" r="r" t="t"/>
              <a:pathLst>
                <a:path extrusionOk="0" h="12152" w="9498">
                  <a:moveTo>
                    <a:pt x="395" y="0"/>
                  </a:moveTo>
                  <a:cubicBezTo>
                    <a:pt x="343" y="0"/>
                    <a:pt x="287" y="22"/>
                    <a:pt x="225" y="76"/>
                  </a:cubicBezTo>
                  <a:cubicBezTo>
                    <a:pt x="1" y="270"/>
                    <a:pt x="297" y="326"/>
                    <a:pt x="368" y="423"/>
                  </a:cubicBezTo>
                  <a:cubicBezTo>
                    <a:pt x="1870" y="2475"/>
                    <a:pt x="3363" y="4537"/>
                    <a:pt x="4898" y="6565"/>
                  </a:cubicBezTo>
                  <a:cubicBezTo>
                    <a:pt x="6269" y="8378"/>
                    <a:pt x="7688" y="10156"/>
                    <a:pt x="9093" y="11943"/>
                  </a:cubicBezTo>
                  <a:cubicBezTo>
                    <a:pt x="9170" y="12040"/>
                    <a:pt x="9316" y="12083"/>
                    <a:pt x="9429" y="12151"/>
                  </a:cubicBezTo>
                  <a:cubicBezTo>
                    <a:pt x="9446" y="12068"/>
                    <a:pt x="9466" y="11985"/>
                    <a:pt x="9498" y="11836"/>
                  </a:cubicBezTo>
                  <a:cubicBezTo>
                    <a:pt x="9450" y="11757"/>
                    <a:pt x="9394" y="11633"/>
                    <a:pt x="9315" y="11526"/>
                  </a:cubicBezTo>
                  <a:cubicBezTo>
                    <a:pt x="7560" y="9198"/>
                    <a:pt x="5812" y="6866"/>
                    <a:pt x="4048" y="4546"/>
                  </a:cubicBezTo>
                  <a:cubicBezTo>
                    <a:pt x="2947" y="3100"/>
                    <a:pt x="1824" y="1670"/>
                    <a:pt x="706" y="239"/>
                  </a:cubicBezTo>
                  <a:cubicBezTo>
                    <a:pt x="624" y="134"/>
                    <a:pt x="524" y="0"/>
                    <a:pt x="3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21"/>
            <p:cNvSpPr/>
            <p:nvPr/>
          </p:nvSpPr>
          <p:spPr>
            <a:xfrm>
              <a:off x="4649925" y="4037650"/>
              <a:ext cx="359850" cy="12750"/>
            </a:xfrm>
            <a:custGeom>
              <a:rect b="b" l="l" r="r" t="t"/>
              <a:pathLst>
                <a:path extrusionOk="0" h="510" w="14394">
                  <a:moveTo>
                    <a:pt x="14198" y="1"/>
                  </a:moveTo>
                  <a:cubicBezTo>
                    <a:pt x="14097" y="1"/>
                    <a:pt x="13977" y="48"/>
                    <a:pt x="13896" y="48"/>
                  </a:cubicBezTo>
                  <a:cubicBezTo>
                    <a:pt x="13895" y="48"/>
                    <a:pt x="13895" y="48"/>
                    <a:pt x="13895" y="48"/>
                  </a:cubicBezTo>
                  <a:cubicBezTo>
                    <a:pt x="12552" y="39"/>
                    <a:pt x="11209" y="37"/>
                    <a:pt x="9867" y="37"/>
                  </a:cubicBezTo>
                  <a:cubicBezTo>
                    <a:pt x="8972" y="37"/>
                    <a:pt x="8077" y="38"/>
                    <a:pt x="7182" y="38"/>
                  </a:cubicBezTo>
                  <a:cubicBezTo>
                    <a:pt x="6302" y="38"/>
                    <a:pt x="5421" y="38"/>
                    <a:pt x="4541" y="38"/>
                  </a:cubicBezTo>
                  <a:cubicBezTo>
                    <a:pt x="3220" y="38"/>
                    <a:pt x="1899" y="38"/>
                    <a:pt x="578" y="42"/>
                  </a:cubicBezTo>
                  <a:cubicBezTo>
                    <a:pt x="577" y="42"/>
                    <a:pt x="576" y="42"/>
                    <a:pt x="575" y="42"/>
                  </a:cubicBezTo>
                  <a:cubicBezTo>
                    <a:pt x="488" y="42"/>
                    <a:pt x="377" y="23"/>
                    <a:pt x="276" y="23"/>
                  </a:cubicBezTo>
                  <a:cubicBezTo>
                    <a:pt x="134" y="23"/>
                    <a:pt x="13" y="61"/>
                    <a:pt x="7" y="244"/>
                  </a:cubicBezTo>
                  <a:cubicBezTo>
                    <a:pt x="1" y="442"/>
                    <a:pt x="127" y="482"/>
                    <a:pt x="274" y="482"/>
                  </a:cubicBezTo>
                  <a:cubicBezTo>
                    <a:pt x="370" y="482"/>
                    <a:pt x="476" y="465"/>
                    <a:pt x="558" y="465"/>
                  </a:cubicBezTo>
                  <a:cubicBezTo>
                    <a:pt x="2437" y="467"/>
                    <a:pt x="4317" y="468"/>
                    <a:pt x="6196" y="468"/>
                  </a:cubicBezTo>
                  <a:cubicBezTo>
                    <a:pt x="8756" y="468"/>
                    <a:pt x="11316" y="465"/>
                    <a:pt x="13875" y="458"/>
                  </a:cubicBezTo>
                  <a:cubicBezTo>
                    <a:pt x="13876" y="458"/>
                    <a:pt x="13877" y="458"/>
                    <a:pt x="13877" y="458"/>
                  </a:cubicBezTo>
                  <a:cubicBezTo>
                    <a:pt x="13962" y="458"/>
                    <a:pt x="14090" y="509"/>
                    <a:pt x="14197" y="509"/>
                  </a:cubicBezTo>
                  <a:cubicBezTo>
                    <a:pt x="14306" y="509"/>
                    <a:pt x="14393" y="456"/>
                    <a:pt x="14386" y="237"/>
                  </a:cubicBezTo>
                  <a:cubicBezTo>
                    <a:pt x="14380" y="48"/>
                    <a:pt x="14298" y="1"/>
                    <a:pt x="1419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21"/>
            <p:cNvSpPr/>
            <p:nvPr/>
          </p:nvSpPr>
          <p:spPr>
            <a:xfrm>
              <a:off x="5217350" y="4261950"/>
              <a:ext cx="20175" cy="359550"/>
            </a:xfrm>
            <a:custGeom>
              <a:rect b="b" l="l" r="r" t="t"/>
              <a:pathLst>
                <a:path extrusionOk="0" h="14382" w="807">
                  <a:moveTo>
                    <a:pt x="404" y="1"/>
                  </a:moveTo>
                  <a:cubicBezTo>
                    <a:pt x="0" y="1"/>
                    <a:pt x="206" y="346"/>
                    <a:pt x="206" y="513"/>
                  </a:cubicBezTo>
                  <a:cubicBezTo>
                    <a:pt x="192" y="4952"/>
                    <a:pt x="193" y="9391"/>
                    <a:pt x="198" y="13830"/>
                  </a:cubicBezTo>
                  <a:cubicBezTo>
                    <a:pt x="198" y="14035"/>
                    <a:pt x="92" y="14381"/>
                    <a:pt x="405" y="14381"/>
                  </a:cubicBezTo>
                  <a:cubicBezTo>
                    <a:pt x="409" y="14381"/>
                    <a:pt x="414" y="14381"/>
                    <a:pt x="419" y="14381"/>
                  </a:cubicBezTo>
                  <a:cubicBezTo>
                    <a:pt x="733" y="14371"/>
                    <a:pt x="621" y="14020"/>
                    <a:pt x="621" y="13809"/>
                  </a:cubicBezTo>
                  <a:cubicBezTo>
                    <a:pt x="628" y="11609"/>
                    <a:pt x="625" y="9407"/>
                    <a:pt x="625" y="7205"/>
                  </a:cubicBezTo>
                  <a:cubicBezTo>
                    <a:pt x="625" y="4967"/>
                    <a:pt x="630" y="2731"/>
                    <a:pt x="616" y="492"/>
                  </a:cubicBezTo>
                  <a:cubicBezTo>
                    <a:pt x="615" y="331"/>
                    <a:pt x="806" y="12"/>
                    <a:pt x="427" y="1"/>
                  </a:cubicBezTo>
                  <a:cubicBezTo>
                    <a:pt x="419" y="1"/>
                    <a:pt x="411" y="1"/>
                    <a:pt x="40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21"/>
            <p:cNvSpPr/>
            <p:nvPr/>
          </p:nvSpPr>
          <p:spPr>
            <a:xfrm>
              <a:off x="5218425" y="3466350"/>
              <a:ext cx="18025" cy="359800"/>
            </a:xfrm>
            <a:custGeom>
              <a:rect b="b" l="l" r="r" t="t"/>
              <a:pathLst>
                <a:path extrusionOk="0" h="14392" w="721">
                  <a:moveTo>
                    <a:pt x="377" y="1"/>
                  </a:moveTo>
                  <a:cubicBezTo>
                    <a:pt x="368" y="1"/>
                    <a:pt x="359" y="1"/>
                    <a:pt x="350" y="2"/>
                  </a:cubicBezTo>
                  <a:cubicBezTo>
                    <a:pt x="67" y="19"/>
                    <a:pt x="154" y="331"/>
                    <a:pt x="154" y="531"/>
                  </a:cubicBezTo>
                  <a:cubicBezTo>
                    <a:pt x="150" y="2751"/>
                    <a:pt x="152" y="4970"/>
                    <a:pt x="152" y="7190"/>
                  </a:cubicBezTo>
                  <a:cubicBezTo>
                    <a:pt x="152" y="9445"/>
                    <a:pt x="148" y="11699"/>
                    <a:pt x="159" y="13954"/>
                  </a:cubicBezTo>
                  <a:cubicBezTo>
                    <a:pt x="161" y="14105"/>
                    <a:pt x="1" y="14380"/>
                    <a:pt x="359" y="14391"/>
                  </a:cubicBezTo>
                  <a:cubicBezTo>
                    <a:pt x="367" y="14391"/>
                    <a:pt x="374" y="14391"/>
                    <a:pt x="380" y="14391"/>
                  </a:cubicBezTo>
                  <a:cubicBezTo>
                    <a:pt x="720" y="14391"/>
                    <a:pt x="577" y="14120"/>
                    <a:pt x="577" y="13971"/>
                  </a:cubicBezTo>
                  <a:cubicBezTo>
                    <a:pt x="585" y="9478"/>
                    <a:pt x="583" y="4986"/>
                    <a:pt x="581" y="494"/>
                  </a:cubicBezTo>
                  <a:cubicBezTo>
                    <a:pt x="581" y="301"/>
                    <a:pt x="651" y="1"/>
                    <a:pt x="37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21"/>
            <p:cNvSpPr/>
            <p:nvPr/>
          </p:nvSpPr>
          <p:spPr>
            <a:xfrm>
              <a:off x="5445200" y="4038025"/>
              <a:ext cx="360325" cy="12025"/>
            </a:xfrm>
            <a:custGeom>
              <a:rect b="b" l="l" r="r" t="t"/>
              <a:pathLst>
                <a:path extrusionOk="0" h="481" w="14413">
                  <a:moveTo>
                    <a:pt x="185" y="0"/>
                  </a:moveTo>
                  <a:cubicBezTo>
                    <a:pt x="84" y="0"/>
                    <a:pt x="1" y="45"/>
                    <a:pt x="9" y="249"/>
                  </a:cubicBezTo>
                  <a:cubicBezTo>
                    <a:pt x="17" y="436"/>
                    <a:pt x="96" y="481"/>
                    <a:pt x="191" y="481"/>
                  </a:cubicBezTo>
                  <a:cubicBezTo>
                    <a:pt x="276" y="481"/>
                    <a:pt x="374" y="445"/>
                    <a:pt x="445" y="445"/>
                  </a:cubicBezTo>
                  <a:cubicBezTo>
                    <a:pt x="446" y="445"/>
                    <a:pt x="446" y="445"/>
                    <a:pt x="447" y="445"/>
                  </a:cubicBezTo>
                  <a:cubicBezTo>
                    <a:pt x="1895" y="453"/>
                    <a:pt x="3343" y="454"/>
                    <a:pt x="4790" y="454"/>
                  </a:cubicBezTo>
                  <a:cubicBezTo>
                    <a:pt x="5580" y="454"/>
                    <a:pt x="6369" y="454"/>
                    <a:pt x="7159" y="454"/>
                  </a:cubicBezTo>
                  <a:cubicBezTo>
                    <a:pt x="8054" y="454"/>
                    <a:pt x="8949" y="454"/>
                    <a:pt x="9844" y="454"/>
                  </a:cubicBezTo>
                  <a:cubicBezTo>
                    <a:pt x="11187" y="454"/>
                    <a:pt x="12529" y="453"/>
                    <a:pt x="13873" y="452"/>
                  </a:cubicBezTo>
                  <a:cubicBezTo>
                    <a:pt x="13874" y="452"/>
                    <a:pt x="13875" y="452"/>
                    <a:pt x="13876" y="452"/>
                  </a:cubicBezTo>
                  <a:cubicBezTo>
                    <a:pt x="13951" y="452"/>
                    <a:pt x="14042" y="464"/>
                    <a:pt x="14126" y="464"/>
                  </a:cubicBezTo>
                  <a:cubicBezTo>
                    <a:pt x="14266" y="464"/>
                    <a:pt x="14390" y="431"/>
                    <a:pt x="14400" y="255"/>
                  </a:cubicBezTo>
                  <a:cubicBezTo>
                    <a:pt x="14413" y="52"/>
                    <a:pt x="14276" y="18"/>
                    <a:pt x="14125" y="18"/>
                  </a:cubicBezTo>
                  <a:cubicBezTo>
                    <a:pt x="14050" y="18"/>
                    <a:pt x="13971" y="26"/>
                    <a:pt x="13906" y="26"/>
                  </a:cubicBezTo>
                  <a:cubicBezTo>
                    <a:pt x="11891" y="25"/>
                    <a:pt x="9876" y="24"/>
                    <a:pt x="7862" y="24"/>
                  </a:cubicBezTo>
                  <a:cubicBezTo>
                    <a:pt x="5384" y="24"/>
                    <a:pt x="2906" y="25"/>
                    <a:pt x="427" y="29"/>
                  </a:cubicBezTo>
                  <a:cubicBezTo>
                    <a:pt x="359" y="29"/>
                    <a:pt x="266" y="0"/>
                    <a:pt x="1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21"/>
            <p:cNvSpPr/>
            <p:nvPr/>
          </p:nvSpPr>
          <p:spPr>
            <a:xfrm>
              <a:off x="5374675" y="3657275"/>
              <a:ext cx="243075" cy="236150"/>
            </a:xfrm>
            <a:custGeom>
              <a:rect b="b" l="l" r="r" t="t"/>
              <a:pathLst>
                <a:path extrusionOk="0" h="9446" w="9723">
                  <a:moveTo>
                    <a:pt x="9487" y="1"/>
                  </a:moveTo>
                  <a:cubicBezTo>
                    <a:pt x="9477" y="1"/>
                    <a:pt x="9468" y="2"/>
                    <a:pt x="9459" y="6"/>
                  </a:cubicBezTo>
                  <a:cubicBezTo>
                    <a:pt x="9261" y="89"/>
                    <a:pt x="9042" y="177"/>
                    <a:pt x="8895" y="325"/>
                  </a:cubicBezTo>
                  <a:cubicBezTo>
                    <a:pt x="6047" y="3195"/>
                    <a:pt x="3206" y="6074"/>
                    <a:pt x="368" y="8955"/>
                  </a:cubicBezTo>
                  <a:cubicBezTo>
                    <a:pt x="266" y="9058"/>
                    <a:pt x="0" y="9148"/>
                    <a:pt x="233" y="9370"/>
                  </a:cubicBezTo>
                  <a:cubicBezTo>
                    <a:pt x="290" y="9424"/>
                    <a:pt x="337" y="9445"/>
                    <a:pt x="377" y="9445"/>
                  </a:cubicBezTo>
                  <a:cubicBezTo>
                    <a:pt x="482" y="9445"/>
                    <a:pt x="542" y="9303"/>
                    <a:pt x="610" y="9236"/>
                  </a:cubicBezTo>
                  <a:cubicBezTo>
                    <a:pt x="3504" y="6385"/>
                    <a:pt x="6394" y="3531"/>
                    <a:pt x="9281" y="673"/>
                  </a:cubicBezTo>
                  <a:cubicBezTo>
                    <a:pt x="9413" y="543"/>
                    <a:pt x="9511" y="374"/>
                    <a:pt x="9722" y="93"/>
                  </a:cubicBezTo>
                  <a:cubicBezTo>
                    <a:pt x="9642" y="65"/>
                    <a:pt x="9552" y="1"/>
                    <a:pt x="948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21"/>
            <p:cNvSpPr/>
            <p:nvPr/>
          </p:nvSpPr>
          <p:spPr>
            <a:xfrm>
              <a:off x="4839825" y="3656200"/>
              <a:ext cx="240150" cy="237175"/>
            </a:xfrm>
            <a:custGeom>
              <a:rect b="b" l="l" r="r" t="t"/>
              <a:pathLst>
                <a:path extrusionOk="0" h="9487" w="9606">
                  <a:moveTo>
                    <a:pt x="253" y="0"/>
                  </a:moveTo>
                  <a:cubicBezTo>
                    <a:pt x="188" y="50"/>
                    <a:pt x="79" y="90"/>
                    <a:pt x="64" y="153"/>
                  </a:cubicBezTo>
                  <a:cubicBezTo>
                    <a:pt x="1" y="409"/>
                    <a:pt x="187" y="562"/>
                    <a:pt x="345" y="718"/>
                  </a:cubicBezTo>
                  <a:cubicBezTo>
                    <a:pt x="3234" y="3574"/>
                    <a:pt x="6125" y="6428"/>
                    <a:pt x="9018" y="9279"/>
                  </a:cubicBezTo>
                  <a:cubicBezTo>
                    <a:pt x="9086" y="9347"/>
                    <a:pt x="9143" y="9487"/>
                    <a:pt x="9250" y="9487"/>
                  </a:cubicBezTo>
                  <a:cubicBezTo>
                    <a:pt x="9290" y="9487"/>
                    <a:pt x="9337" y="9467"/>
                    <a:pt x="9395" y="9415"/>
                  </a:cubicBezTo>
                  <a:cubicBezTo>
                    <a:pt x="9605" y="9229"/>
                    <a:pt x="9400" y="9136"/>
                    <a:pt x="9301" y="9036"/>
                  </a:cubicBezTo>
                  <a:cubicBezTo>
                    <a:pt x="6436" y="6131"/>
                    <a:pt x="3569" y="3229"/>
                    <a:pt x="698" y="329"/>
                  </a:cubicBezTo>
                  <a:cubicBezTo>
                    <a:pt x="579" y="208"/>
                    <a:pt x="420" y="123"/>
                    <a:pt x="25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21"/>
            <p:cNvSpPr/>
            <p:nvPr/>
          </p:nvSpPr>
          <p:spPr>
            <a:xfrm>
              <a:off x="4836925" y="4194775"/>
              <a:ext cx="240900" cy="236175"/>
            </a:xfrm>
            <a:custGeom>
              <a:rect b="b" l="l" r="r" t="t"/>
              <a:pathLst>
                <a:path extrusionOk="0" h="9447" w="9636">
                  <a:moveTo>
                    <a:pt x="9362" y="0"/>
                  </a:moveTo>
                  <a:cubicBezTo>
                    <a:pt x="9230" y="0"/>
                    <a:pt x="9175" y="159"/>
                    <a:pt x="9096" y="237"/>
                  </a:cubicBezTo>
                  <a:cubicBezTo>
                    <a:pt x="6239" y="3050"/>
                    <a:pt x="3387" y="5867"/>
                    <a:pt x="538" y="8685"/>
                  </a:cubicBezTo>
                  <a:cubicBezTo>
                    <a:pt x="351" y="8869"/>
                    <a:pt x="0" y="9103"/>
                    <a:pt x="230" y="9349"/>
                  </a:cubicBezTo>
                  <a:cubicBezTo>
                    <a:pt x="294" y="9418"/>
                    <a:pt x="357" y="9446"/>
                    <a:pt x="419" y="9446"/>
                  </a:cubicBezTo>
                  <a:cubicBezTo>
                    <a:pt x="598" y="9446"/>
                    <a:pt x="760" y="9208"/>
                    <a:pt x="891" y="9074"/>
                  </a:cubicBezTo>
                  <a:cubicBezTo>
                    <a:pt x="3726" y="6213"/>
                    <a:pt x="6554" y="3347"/>
                    <a:pt x="9381" y="481"/>
                  </a:cubicBezTo>
                  <a:cubicBezTo>
                    <a:pt x="9465" y="396"/>
                    <a:pt x="9544" y="304"/>
                    <a:pt x="9636" y="205"/>
                  </a:cubicBezTo>
                  <a:cubicBezTo>
                    <a:pt x="9565" y="129"/>
                    <a:pt x="9527" y="60"/>
                    <a:pt x="9470" y="30"/>
                  </a:cubicBezTo>
                  <a:cubicBezTo>
                    <a:pt x="9428" y="9"/>
                    <a:pt x="9393" y="0"/>
                    <a:pt x="936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21"/>
            <p:cNvSpPr/>
            <p:nvPr/>
          </p:nvSpPr>
          <p:spPr>
            <a:xfrm>
              <a:off x="5374825" y="4194425"/>
              <a:ext cx="240675" cy="235650"/>
            </a:xfrm>
            <a:custGeom>
              <a:rect b="b" l="l" r="r" t="t"/>
              <a:pathLst>
                <a:path extrusionOk="0" h="9426" w="9627">
                  <a:moveTo>
                    <a:pt x="368" y="1"/>
                  </a:moveTo>
                  <a:cubicBezTo>
                    <a:pt x="322" y="1"/>
                    <a:pt x="270" y="28"/>
                    <a:pt x="208" y="98"/>
                  </a:cubicBezTo>
                  <a:cubicBezTo>
                    <a:pt x="1" y="332"/>
                    <a:pt x="282" y="410"/>
                    <a:pt x="382" y="510"/>
                  </a:cubicBezTo>
                  <a:cubicBezTo>
                    <a:pt x="2112" y="2254"/>
                    <a:pt x="3856" y="3981"/>
                    <a:pt x="5585" y="5727"/>
                  </a:cubicBezTo>
                  <a:cubicBezTo>
                    <a:pt x="6716" y="6870"/>
                    <a:pt x="7817" y="8039"/>
                    <a:pt x="8947" y="9181"/>
                  </a:cubicBezTo>
                  <a:cubicBezTo>
                    <a:pt x="9075" y="9312"/>
                    <a:pt x="9292" y="9361"/>
                    <a:pt x="9476" y="9425"/>
                  </a:cubicBezTo>
                  <a:cubicBezTo>
                    <a:pt x="9477" y="9426"/>
                    <a:pt x="9478" y="9426"/>
                    <a:pt x="9479" y="9426"/>
                  </a:cubicBezTo>
                  <a:cubicBezTo>
                    <a:pt x="9505" y="9426"/>
                    <a:pt x="9574" y="9302"/>
                    <a:pt x="9627" y="9234"/>
                  </a:cubicBezTo>
                  <a:cubicBezTo>
                    <a:pt x="9492" y="9058"/>
                    <a:pt x="9391" y="8889"/>
                    <a:pt x="9256" y="8754"/>
                  </a:cubicBezTo>
                  <a:cubicBezTo>
                    <a:pt x="6380" y="5910"/>
                    <a:pt x="3503" y="3068"/>
                    <a:pt x="621" y="230"/>
                  </a:cubicBezTo>
                  <a:cubicBezTo>
                    <a:pt x="547" y="158"/>
                    <a:pt x="477" y="1"/>
                    <a:pt x="36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1">
  <p:cSld name="TITLE_1">
    <p:spTree>
      <p:nvGrpSpPr>
        <p:cNvPr id="14" name="Shape 14"/>
        <p:cNvGrpSpPr/>
        <p:nvPr/>
      </p:nvGrpSpPr>
      <p:grpSpPr>
        <a:xfrm>
          <a:off x="0" y="0"/>
          <a:ext cx="0" cy="0"/>
          <a:chOff x="0" y="0"/>
          <a:chExt cx="0" cy="0"/>
        </a:xfrm>
      </p:grpSpPr>
      <p:sp>
        <p:nvSpPr>
          <p:cNvPr id="15" name="Google Shape;15;p3"/>
          <p:cNvSpPr/>
          <p:nvPr/>
        </p:nvSpPr>
        <p:spPr>
          <a:xfrm>
            <a:off x="0" y="0"/>
            <a:ext cx="4573500" cy="2492400"/>
          </a:xfrm>
          <a:prstGeom prst="rect">
            <a:avLst/>
          </a:prstGeom>
          <a:solidFill>
            <a:srgbClr val="AB85FC"/>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3"/>
          <p:cNvSpPr txBox="1"/>
          <p:nvPr>
            <p:ph type="ctrTitle"/>
          </p:nvPr>
        </p:nvSpPr>
        <p:spPr>
          <a:xfrm>
            <a:off x="485875" y="264475"/>
            <a:ext cx="3765000" cy="1473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3000"/>
              <a:buNone/>
              <a:defRPr/>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p:txBody>
      </p:sp>
      <p:sp>
        <p:nvSpPr>
          <p:cNvPr id="17" name="Google Shape;17;p3"/>
          <p:cNvSpPr txBox="1"/>
          <p:nvPr>
            <p:ph idx="1" type="subTitle"/>
          </p:nvPr>
        </p:nvSpPr>
        <p:spPr>
          <a:xfrm>
            <a:off x="485875" y="1738075"/>
            <a:ext cx="3668700" cy="8610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000"/>
              <a:buNone/>
              <a:defRPr sz="2000"/>
            </a:lvl1pPr>
            <a:lvl2pPr lvl="1" rtl="0" algn="ctr">
              <a:lnSpc>
                <a:spcPct val="100000"/>
              </a:lnSpc>
              <a:spcBef>
                <a:spcPts val="0"/>
              </a:spcBef>
              <a:spcAft>
                <a:spcPts val="0"/>
              </a:spcAft>
              <a:buSzPts val="2000"/>
              <a:buNone/>
              <a:defRPr sz="2000"/>
            </a:lvl2pPr>
            <a:lvl3pPr lvl="2" rtl="0" algn="ctr">
              <a:lnSpc>
                <a:spcPct val="100000"/>
              </a:lnSpc>
              <a:spcBef>
                <a:spcPts val="0"/>
              </a:spcBef>
              <a:spcAft>
                <a:spcPts val="0"/>
              </a:spcAft>
              <a:buSzPts val="2000"/>
              <a:buNone/>
              <a:defRPr sz="2000"/>
            </a:lvl3pPr>
            <a:lvl4pPr lvl="3" rtl="0" algn="ctr">
              <a:lnSpc>
                <a:spcPct val="100000"/>
              </a:lnSpc>
              <a:spcBef>
                <a:spcPts val="0"/>
              </a:spcBef>
              <a:spcAft>
                <a:spcPts val="0"/>
              </a:spcAft>
              <a:buSzPts val="2000"/>
              <a:buNone/>
              <a:defRPr sz="2000"/>
            </a:lvl4pPr>
            <a:lvl5pPr lvl="4" rtl="0" algn="ctr">
              <a:lnSpc>
                <a:spcPct val="100000"/>
              </a:lnSpc>
              <a:spcBef>
                <a:spcPts val="0"/>
              </a:spcBef>
              <a:spcAft>
                <a:spcPts val="0"/>
              </a:spcAft>
              <a:buSzPts val="2000"/>
              <a:buNone/>
              <a:defRPr sz="2000"/>
            </a:lvl5pPr>
            <a:lvl6pPr lvl="5" rtl="0" algn="ctr">
              <a:lnSpc>
                <a:spcPct val="100000"/>
              </a:lnSpc>
              <a:spcBef>
                <a:spcPts val="0"/>
              </a:spcBef>
              <a:spcAft>
                <a:spcPts val="0"/>
              </a:spcAft>
              <a:buSzPts val="2000"/>
              <a:buNone/>
              <a:defRPr sz="2000"/>
            </a:lvl6pPr>
            <a:lvl7pPr lvl="6" rtl="0" algn="ctr">
              <a:lnSpc>
                <a:spcPct val="100000"/>
              </a:lnSpc>
              <a:spcBef>
                <a:spcPts val="0"/>
              </a:spcBef>
              <a:spcAft>
                <a:spcPts val="0"/>
              </a:spcAft>
              <a:buSzPts val="2000"/>
              <a:buNone/>
              <a:defRPr sz="2000"/>
            </a:lvl7pPr>
            <a:lvl8pPr lvl="7" rtl="0" algn="ctr">
              <a:lnSpc>
                <a:spcPct val="100000"/>
              </a:lnSpc>
              <a:spcBef>
                <a:spcPts val="0"/>
              </a:spcBef>
              <a:spcAft>
                <a:spcPts val="0"/>
              </a:spcAft>
              <a:buSzPts val="2000"/>
              <a:buNone/>
              <a:defRPr sz="2000"/>
            </a:lvl8pPr>
            <a:lvl9pPr lvl="8" rtl="0" algn="ctr">
              <a:lnSpc>
                <a:spcPct val="100000"/>
              </a:lnSpc>
              <a:spcBef>
                <a:spcPts val="0"/>
              </a:spcBef>
              <a:spcAft>
                <a:spcPts val="0"/>
              </a:spcAft>
              <a:buSzPts val="2000"/>
              <a:buNone/>
              <a:defRPr sz="2000"/>
            </a:lvl9pPr>
          </a:lstStyle>
          <a:p/>
        </p:txBody>
      </p:sp>
      <p:sp>
        <p:nvSpPr>
          <p:cNvPr id="18" name="Google Shape;18;p3"/>
          <p:cNvSpPr/>
          <p:nvPr/>
        </p:nvSpPr>
        <p:spPr>
          <a:xfrm>
            <a:off x="0" y="2492400"/>
            <a:ext cx="4573500" cy="2651100"/>
          </a:xfrm>
          <a:prstGeom prst="rect">
            <a:avLst/>
          </a:prstGeom>
          <a:solidFill>
            <a:srgbClr val="FF8AFF"/>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
          <p:cNvSpPr/>
          <p:nvPr/>
        </p:nvSpPr>
        <p:spPr>
          <a:xfrm>
            <a:off x="4573500" y="2492400"/>
            <a:ext cx="4573500" cy="2651100"/>
          </a:xfrm>
          <a:prstGeom prst="rect">
            <a:avLst/>
          </a:prstGeom>
          <a:solidFill>
            <a:srgbClr val="AB85FC"/>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a:off x="4573500" y="0"/>
            <a:ext cx="4573500" cy="2492400"/>
          </a:xfrm>
          <a:prstGeom prst="rect">
            <a:avLst/>
          </a:prstGeom>
          <a:solidFill>
            <a:srgbClr val="AB85FC"/>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3"/>
          <p:cNvSpPr txBox="1"/>
          <p:nvPr>
            <p:ph idx="2" type="ctrTitle"/>
          </p:nvPr>
        </p:nvSpPr>
        <p:spPr>
          <a:xfrm>
            <a:off x="4909650" y="46050"/>
            <a:ext cx="3765000" cy="1473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3000"/>
              <a:buNone/>
              <a:defRPr/>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p:txBody>
      </p:sp>
      <p:sp>
        <p:nvSpPr>
          <p:cNvPr id="22" name="Google Shape;22;p3"/>
          <p:cNvSpPr txBox="1"/>
          <p:nvPr>
            <p:ph idx="3" type="subTitle"/>
          </p:nvPr>
        </p:nvSpPr>
        <p:spPr>
          <a:xfrm>
            <a:off x="4909650" y="1519650"/>
            <a:ext cx="3668700" cy="8610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000"/>
              <a:buNone/>
              <a:defRPr sz="2000"/>
            </a:lvl1pPr>
            <a:lvl2pPr lvl="1" rtl="0" algn="ctr">
              <a:lnSpc>
                <a:spcPct val="100000"/>
              </a:lnSpc>
              <a:spcBef>
                <a:spcPts val="0"/>
              </a:spcBef>
              <a:spcAft>
                <a:spcPts val="0"/>
              </a:spcAft>
              <a:buSzPts val="2000"/>
              <a:buNone/>
              <a:defRPr sz="2000"/>
            </a:lvl2pPr>
            <a:lvl3pPr lvl="2" rtl="0" algn="ctr">
              <a:lnSpc>
                <a:spcPct val="100000"/>
              </a:lnSpc>
              <a:spcBef>
                <a:spcPts val="0"/>
              </a:spcBef>
              <a:spcAft>
                <a:spcPts val="0"/>
              </a:spcAft>
              <a:buSzPts val="2000"/>
              <a:buNone/>
              <a:defRPr sz="2000"/>
            </a:lvl3pPr>
            <a:lvl4pPr lvl="3" rtl="0" algn="ctr">
              <a:lnSpc>
                <a:spcPct val="100000"/>
              </a:lnSpc>
              <a:spcBef>
                <a:spcPts val="0"/>
              </a:spcBef>
              <a:spcAft>
                <a:spcPts val="0"/>
              </a:spcAft>
              <a:buSzPts val="2000"/>
              <a:buNone/>
              <a:defRPr sz="2000"/>
            </a:lvl4pPr>
            <a:lvl5pPr lvl="4" rtl="0" algn="ctr">
              <a:lnSpc>
                <a:spcPct val="100000"/>
              </a:lnSpc>
              <a:spcBef>
                <a:spcPts val="0"/>
              </a:spcBef>
              <a:spcAft>
                <a:spcPts val="0"/>
              </a:spcAft>
              <a:buSzPts val="2000"/>
              <a:buNone/>
              <a:defRPr sz="2000"/>
            </a:lvl5pPr>
            <a:lvl6pPr lvl="5" rtl="0" algn="ctr">
              <a:lnSpc>
                <a:spcPct val="100000"/>
              </a:lnSpc>
              <a:spcBef>
                <a:spcPts val="0"/>
              </a:spcBef>
              <a:spcAft>
                <a:spcPts val="0"/>
              </a:spcAft>
              <a:buSzPts val="2000"/>
              <a:buNone/>
              <a:defRPr sz="2000"/>
            </a:lvl6pPr>
            <a:lvl7pPr lvl="6" rtl="0" algn="ctr">
              <a:lnSpc>
                <a:spcPct val="100000"/>
              </a:lnSpc>
              <a:spcBef>
                <a:spcPts val="0"/>
              </a:spcBef>
              <a:spcAft>
                <a:spcPts val="0"/>
              </a:spcAft>
              <a:buSzPts val="2000"/>
              <a:buNone/>
              <a:defRPr sz="2000"/>
            </a:lvl7pPr>
            <a:lvl8pPr lvl="7" rtl="0" algn="ctr">
              <a:lnSpc>
                <a:spcPct val="100000"/>
              </a:lnSpc>
              <a:spcBef>
                <a:spcPts val="0"/>
              </a:spcBef>
              <a:spcAft>
                <a:spcPts val="0"/>
              </a:spcAft>
              <a:buSzPts val="2000"/>
              <a:buNone/>
              <a:defRPr sz="2000"/>
            </a:lvl8pPr>
            <a:lvl9pPr lvl="8" rtl="0" algn="ctr">
              <a:lnSpc>
                <a:spcPct val="100000"/>
              </a:lnSpc>
              <a:spcBef>
                <a:spcPts val="0"/>
              </a:spcBef>
              <a:spcAft>
                <a:spcPts val="0"/>
              </a:spcAft>
              <a:buSzPts val="2000"/>
              <a:buNone/>
              <a:defRPr sz="2000"/>
            </a:lvl9pPr>
          </a:lstStyle>
          <a:p/>
        </p:txBody>
      </p:sp>
      <p:sp>
        <p:nvSpPr>
          <p:cNvPr id="23" name="Google Shape;23;p3"/>
          <p:cNvSpPr txBox="1"/>
          <p:nvPr>
            <p:ph idx="4" type="ctrTitle"/>
          </p:nvPr>
        </p:nvSpPr>
        <p:spPr>
          <a:xfrm>
            <a:off x="404250" y="2650650"/>
            <a:ext cx="3765000" cy="1473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3000"/>
              <a:buNone/>
              <a:defRPr/>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p:txBody>
      </p:sp>
      <p:sp>
        <p:nvSpPr>
          <p:cNvPr id="24" name="Google Shape;24;p3"/>
          <p:cNvSpPr txBox="1"/>
          <p:nvPr>
            <p:ph idx="5" type="subTitle"/>
          </p:nvPr>
        </p:nvSpPr>
        <p:spPr>
          <a:xfrm>
            <a:off x="404250" y="4124250"/>
            <a:ext cx="3668700" cy="8610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000"/>
              <a:buNone/>
              <a:defRPr sz="2000"/>
            </a:lvl1pPr>
            <a:lvl2pPr lvl="1" rtl="0" algn="ctr">
              <a:lnSpc>
                <a:spcPct val="100000"/>
              </a:lnSpc>
              <a:spcBef>
                <a:spcPts val="0"/>
              </a:spcBef>
              <a:spcAft>
                <a:spcPts val="0"/>
              </a:spcAft>
              <a:buSzPts val="2000"/>
              <a:buNone/>
              <a:defRPr sz="2000"/>
            </a:lvl2pPr>
            <a:lvl3pPr lvl="2" rtl="0" algn="ctr">
              <a:lnSpc>
                <a:spcPct val="100000"/>
              </a:lnSpc>
              <a:spcBef>
                <a:spcPts val="0"/>
              </a:spcBef>
              <a:spcAft>
                <a:spcPts val="0"/>
              </a:spcAft>
              <a:buSzPts val="2000"/>
              <a:buNone/>
              <a:defRPr sz="2000"/>
            </a:lvl3pPr>
            <a:lvl4pPr lvl="3" rtl="0" algn="ctr">
              <a:lnSpc>
                <a:spcPct val="100000"/>
              </a:lnSpc>
              <a:spcBef>
                <a:spcPts val="0"/>
              </a:spcBef>
              <a:spcAft>
                <a:spcPts val="0"/>
              </a:spcAft>
              <a:buSzPts val="2000"/>
              <a:buNone/>
              <a:defRPr sz="2000"/>
            </a:lvl4pPr>
            <a:lvl5pPr lvl="4" rtl="0" algn="ctr">
              <a:lnSpc>
                <a:spcPct val="100000"/>
              </a:lnSpc>
              <a:spcBef>
                <a:spcPts val="0"/>
              </a:spcBef>
              <a:spcAft>
                <a:spcPts val="0"/>
              </a:spcAft>
              <a:buSzPts val="2000"/>
              <a:buNone/>
              <a:defRPr sz="2000"/>
            </a:lvl5pPr>
            <a:lvl6pPr lvl="5" rtl="0" algn="ctr">
              <a:lnSpc>
                <a:spcPct val="100000"/>
              </a:lnSpc>
              <a:spcBef>
                <a:spcPts val="0"/>
              </a:spcBef>
              <a:spcAft>
                <a:spcPts val="0"/>
              </a:spcAft>
              <a:buSzPts val="2000"/>
              <a:buNone/>
              <a:defRPr sz="2000"/>
            </a:lvl6pPr>
            <a:lvl7pPr lvl="6" rtl="0" algn="ctr">
              <a:lnSpc>
                <a:spcPct val="100000"/>
              </a:lnSpc>
              <a:spcBef>
                <a:spcPts val="0"/>
              </a:spcBef>
              <a:spcAft>
                <a:spcPts val="0"/>
              </a:spcAft>
              <a:buSzPts val="2000"/>
              <a:buNone/>
              <a:defRPr sz="2000"/>
            </a:lvl7pPr>
            <a:lvl8pPr lvl="7" rtl="0" algn="ctr">
              <a:lnSpc>
                <a:spcPct val="100000"/>
              </a:lnSpc>
              <a:spcBef>
                <a:spcPts val="0"/>
              </a:spcBef>
              <a:spcAft>
                <a:spcPts val="0"/>
              </a:spcAft>
              <a:buSzPts val="2000"/>
              <a:buNone/>
              <a:defRPr sz="2000"/>
            </a:lvl8pPr>
            <a:lvl9pPr lvl="8" rtl="0" algn="ctr">
              <a:lnSpc>
                <a:spcPct val="100000"/>
              </a:lnSpc>
              <a:spcBef>
                <a:spcPts val="0"/>
              </a:spcBef>
              <a:spcAft>
                <a:spcPts val="0"/>
              </a:spcAft>
              <a:buSzPts val="2000"/>
              <a:buNone/>
              <a:defRPr sz="2000"/>
            </a:lvl9pPr>
          </a:lstStyle>
          <a:p/>
        </p:txBody>
      </p:sp>
      <p:sp>
        <p:nvSpPr>
          <p:cNvPr id="25" name="Google Shape;25;p3"/>
          <p:cNvSpPr txBox="1"/>
          <p:nvPr>
            <p:ph idx="6" type="ctrTitle"/>
          </p:nvPr>
        </p:nvSpPr>
        <p:spPr>
          <a:xfrm>
            <a:off x="5015300" y="2650650"/>
            <a:ext cx="3765000" cy="1473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3000"/>
              <a:buNone/>
              <a:defRPr/>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p:txBody>
      </p:sp>
      <p:sp>
        <p:nvSpPr>
          <p:cNvPr id="26" name="Google Shape;26;p3"/>
          <p:cNvSpPr txBox="1"/>
          <p:nvPr>
            <p:ph idx="7" type="subTitle"/>
          </p:nvPr>
        </p:nvSpPr>
        <p:spPr>
          <a:xfrm>
            <a:off x="5015300" y="4124250"/>
            <a:ext cx="3668700" cy="8610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000"/>
              <a:buNone/>
              <a:defRPr sz="2000"/>
            </a:lvl1pPr>
            <a:lvl2pPr lvl="1" rtl="0" algn="ctr">
              <a:lnSpc>
                <a:spcPct val="100000"/>
              </a:lnSpc>
              <a:spcBef>
                <a:spcPts val="0"/>
              </a:spcBef>
              <a:spcAft>
                <a:spcPts val="0"/>
              </a:spcAft>
              <a:buSzPts val="2000"/>
              <a:buNone/>
              <a:defRPr sz="2000"/>
            </a:lvl2pPr>
            <a:lvl3pPr lvl="2" rtl="0" algn="ctr">
              <a:lnSpc>
                <a:spcPct val="100000"/>
              </a:lnSpc>
              <a:spcBef>
                <a:spcPts val="0"/>
              </a:spcBef>
              <a:spcAft>
                <a:spcPts val="0"/>
              </a:spcAft>
              <a:buSzPts val="2000"/>
              <a:buNone/>
              <a:defRPr sz="2000"/>
            </a:lvl3pPr>
            <a:lvl4pPr lvl="3" rtl="0" algn="ctr">
              <a:lnSpc>
                <a:spcPct val="100000"/>
              </a:lnSpc>
              <a:spcBef>
                <a:spcPts val="0"/>
              </a:spcBef>
              <a:spcAft>
                <a:spcPts val="0"/>
              </a:spcAft>
              <a:buSzPts val="2000"/>
              <a:buNone/>
              <a:defRPr sz="2000"/>
            </a:lvl4pPr>
            <a:lvl5pPr lvl="4" rtl="0" algn="ctr">
              <a:lnSpc>
                <a:spcPct val="100000"/>
              </a:lnSpc>
              <a:spcBef>
                <a:spcPts val="0"/>
              </a:spcBef>
              <a:spcAft>
                <a:spcPts val="0"/>
              </a:spcAft>
              <a:buSzPts val="2000"/>
              <a:buNone/>
              <a:defRPr sz="2000"/>
            </a:lvl5pPr>
            <a:lvl6pPr lvl="5" rtl="0" algn="ctr">
              <a:lnSpc>
                <a:spcPct val="100000"/>
              </a:lnSpc>
              <a:spcBef>
                <a:spcPts val="0"/>
              </a:spcBef>
              <a:spcAft>
                <a:spcPts val="0"/>
              </a:spcAft>
              <a:buSzPts val="2000"/>
              <a:buNone/>
              <a:defRPr sz="2000"/>
            </a:lvl6pPr>
            <a:lvl7pPr lvl="6" rtl="0" algn="ctr">
              <a:lnSpc>
                <a:spcPct val="100000"/>
              </a:lnSpc>
              <a:spcBef>
                <a:spcPts val="0"/>
              </a:spcBef>
              <a:spcAft>
                <a:spcPts val="0"/>
              </a:spcAft>
              <a:buSzPts val="2000"/>
              <a:buNone/>
              <a:defRPr sz="2000"/>
            </a:lvl7pPr>
            <a:lvl8pPr lvl="7" rtl="0" algn="ctr">
              <a:lnSpc>
                <a:spcPct val="100000"/>
              </a:lnSpc>
              <a:spcBef>
                <a:spcPts val="0"/>
              </a:spcBef>
              <a:spcAft>
                <a:spcPts val="0"/>
              </a:spcAft>
              <a:buSzPts val="2000"/>
              <a:buNone/>
              <a:defRPr sz="2000"/>
            </a:lvl8pPr>
            <a:lvl9pPr lvl="8" rtl="0" algn="ctr">
              <a:lnSpc>
                <a:spcPct val="100000"/>
              </a:lnSpc>
              <a:spcBef>
                <a:spcPts val="0"/>
              </a:spcBef>
              <a:spcAft>
                <a:spcPts val="0"/>
              </a:spcAft>
              <a:buSzPts val="2000"/>
              <a:buNone/>
              <a:defRPr sz="2000"/>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501" name="Shape 501"/>
        <p:cNvGrpSpPr/>
        <p:nvPr/>
      </p:nvGrpSpPr>
      <p:grpSpPr>
        <a:xfrm>
          <a:off x="0" y="0"/>
          <a:ext cx="0" cy="0"/>
          <a:chOff x="0" y="0"/>
          <a:chExt cx="0" cy="0"/>
        </a:xfrm>
      </p:grpSpPr>
      <p:pic>
        <p:nvPicPr>
          <p:cNvPr id="502" name="Google Shape;502;p22"/>
          <p:cNvPicPr preferRelativeResize="0"/>
          <p:nvPr/>
        </p:nvPicPr>
        <p:blipFill>
          <a:blip r:embed="rId2">
            <a:alphaModFix amt="56000"/>
          </a:blip>
          <a:stretch>
            <a:fillRect/>
          </a:stretch>
        </p:blipFill>
        <p:spPr>
          <a:xfrm>
            <a:off x="-281575" y="-225250"/>
            <a:ext cx="9780152" cy="5594026"/>
          </a:xfrm>
          <a:prstGeom prst="rect">
            <a:avLst/>
          </a:prstGeom>
          <a:noFill/>
          <a:ln>
            <a:noFill/>
          </a:ln>
        </p:spPr>
      </p:pic>
      <p:sp>
        <p:nvSpPr>
          <p:cNvPr id="503" name="Google Shape;503;p22"/>
          <p:cNvSpPr txBox="1"/>
          <p:nvPr>
            <p:ph type="title"/>
          </p:nvPr>
        </p:nvSpPr>
        <p:spPr>
          <a:xfrm>
            <a:off x="3061125" y="810725"/>
            <a:ext cx="5227800" cy="29214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4800"/>
              <a:buNone/>
              <a:defRPr sz="80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grpSp>
        <p:nvGrpSpPr>
          <p:cNvPr id="504" name="Google Shape;504;p22"/>
          <p:cNvGrpSpPr/>
          <p:nvPr/>
        </p:nvGrpSpPr>
        <p:grpSpPr>
          <a:xfrm>
            <a:off x="41644" y="-9"/>
            <a:ext cx="634509" cy="634444"/>
            <a:chOff x="3248075" y="3436175"/>
            <a:chExt cx="1216700" cy="1216575"/>
          </a:xfrm>
        </p:grpSpPr>
        <p:sp>
          <p:nvSpPr>
            <p:cNvPr id="505" name="Google Shape;505;p22"/>
            <p:cNvSpPr/>
            <p:nvPr/>
          </p:nvSpPr>
          <p:spPr>
            <a:xfrm>
              <a:off x="3915900" y="4105500"/>
              <a:ext cx="344675" cy="341250"/>
            </a:xfrm>
            <a:custGeom>
              <a:rect b="b" l="l" r="r" t="t"/>
              <a:pathLst>
                <a:path extrusionOk="0" h="13650" w="13787">
                  <a:moveTo>
                    <a:pt x="395" y="0"/>
                  </a:moveTo>
                  <a:cubicBezTo>
                    <a:pt x="338" y="0"/>
                    <a:pt x="274" y="32"/>
                    <a:pt x="195" y="109"/>
                  </a:cubicBezTo>
                  <a:cubicBezTo>
                    <a:pt x="1" y="301"/>
                    <a:pt x="44" y="409"/>
                    <a:pt x="221" y="583"/>
                  </a:cubicBezTo>
                  <a:cubicBezTo>
                    <a:pt x="2109" y="2432"/>
                    <a:pt x="3989" y="4288"/>
                    <a:pt x="5869" y="6147"/>
                  </a:cubicBezTo>
                  <a:cubicBezTo>
                    <a:pt x="8347" y="8597"/>
                    <a:pt x="10822" y="11050"/>
                    <a:pt x="13302" y="13498"/>
                  </a:cubicBezTo>
                  <a:cubicBezTo>
                    <a:pt x="13372" y="13568"/>
                    <a:pt x="13473" y="13639"/>
                    <a:pt x="13566" y="13649"/>
                  </a:cubicBezTo>
                  <a:cubicBezTo>
                    <a:pt x="13568" y="13649"/>
                    <a:pt x="13570" y="13649"/>
                    <a:pt x="13572" y="13649"/>
                  </a:cubicBezTo>
                  <a:cubicBezTo>
                    <a:pt x="13634" y="13649"/>
                    <a:pt x="13707" y="13554"/>
                    <a:pt x="13786" y="13495"/>
                  </a:cubicBezTo>
                  <a:cubicBezTo>
                    <a:pt x="13535" y="13204"/>
                    <a:pt x="13333" y="12938"/>
                    <a:pt x="13097" y="12700"/>
                  </a:cubicBezTo>
                  <a:cubicBezTo>
                    <a:pt x="10615" y="10187"/>
                    <a:pt x="8131" y="7674"/>
                    <a:pt x="5640" y="5167"/>
                  </a:cubicBezTo>
                  <a:cubicBezTo>
                    <a:pt x="3979" y="3493"/>
                    <a:pt x="2305" y="1832"/>
                    <a:pt x="641" y="159"/>
                  </a:cubicBezTo>
                  <a:cubicBezTo>
                    <a:pt x="553" y="70"/>
                    <a:pt x="481" y="0"/>
                    <a:pt x="3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22"/>
            <p:cNvSpPr/>
            <p:nvPr/>
          </p:nvSpPr>
          <p:spPr>
            <a:xfrm>
              <a:off x="3449750" y="4104750"/>
              <a:ext cx="350900" cy="341200"/>
            </a:xfrm>
            <a:custGeom>
              <a:rect b="b" l="l" r="r" t="t"/>
              <a:pathLst>
                <a:path extrusionOk="0" h="13648" w="14036">
                  <a:moveTo>
                    <a:pt x="13461" y="1"/>
                  </a:moveTo>
                  <a:cubicBezTo>
                    <a:pt x="13371" y="1"/>
                    <a:pt x="13331" y="117"/>
                    <a:pt x="13279" y="170"/>
                  </a:cubicBezTo>
                  <a:cubicBezTo>
                    <a:pt x="11445" y="2020"/>
                    <a:pt x="9623" y="3883"/>
                    <a:pt x="7787" y="5729"/>
                  </a:cubicBezTo>
                  <a:cubicBezTo>
                    <a:pt x="5467" y="8060"/>
                    <a:pt x="3131" y="10370"/>
                    <a:pt x="826" y="12717"/>
                  </a:cubicBezTo>
                  <a:cubicBezTo>
                    <a:pt x="592" y="12958"/>
                    <a:pt x="0" y="13287"/>
                    <a:pt x="285" y="13572"/>
                  </a:cubicBezTo>
                  <a:cubicBezTo>
                    <a:pt x="338" y="13625"/>
                    <a:pt x="393" y="13647"/>
                    <a:pt x="449" y="13647"/>
                  </a:cubicBezTo>
                  <a:cubicBezTo>
                    <a:pt x="690" y="13647"/>
                    <a:pt x="943" y="13221"/>
                    <a:pt x="1140" y="13030"/>
                  </a:cubicBezTo>
                  <a:cubicBezTo>
                    <a:pt x="3662" y="10573"/>
                    <a:pt x="6160" y="8092"/>
                    <a:pt x="8658" y="5610"/>
                  </a:cubicBezTo>
                  <a:cubicBezTo>
                    <a:pt x="10331" y="3948"/>
                    <a:pt x="11994" y="2274"/>
                    <a:pt x="13664" y="609"/>
                  </a:cubicBezTo>
                  <a:cubicBezTo>
                    <a:pt x="13733" y="540"/>
                    <a:pt x="13831" y="500"/>
                    <a:pt x="14035" y="370"/>
                  </a:cubicBezTo>
                  <a:cubicBezTo>
                    <a:pt x="13814" y="218"/>
                    <a:pt x="13687" y="139"/>
                    <a:pt x="13572" y="49"/>
                  </a:cubicBezTo>
                  <a:cubicBezTo>
                    <a:pt x="13527" y="14"/>
                    <a:pt x="13491" y="1"/>
                    <a:pt x="1346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22"/>
            <p:cNvSpPr/>
            <p:nvPr/>
          </p:nvSpPr>
          <p:spPr>
            <a:xfrm>
              <a:off x="3449775" y="3642850"/>
              <a:ext cx="347925" cy="341325"/>
            </a:xfrm>
            <a:custGeom>
              <a:rect b="b" l="l" r="r" t="t"/>
              <a:pathLst>
                <a:path extrusionOk="0" h="13653" w="13917">
                  <a:moveTo>
                    <a:pt x="430" y="1"/>
                  </a:moveTo>
                  <a:cubicBezTo>
                    <a:pt x="380" y="1"/>
                    <a:pt x="326" y="25"/>
                    <a:pt x="266" y="83"/>
                  </a:cubicBezTo>
                  <a:cubicBezTo>
                    <a:pt x="0" y="341"/>
                    <a:pt x="531" y="635"/>
                    <a:pt x="731" y="838"/>
                  </a:cubicBezTo>
                  <a:cubicBezTo>
                    <a:pt x="4901" y="5071"/>
                    <a:pt x="9095" y="9280"/>
                    <a:pt x="13287" y="13492"/>
                  </a:cubicBezTo>
                  <a:cubicBezTo>
                    <a:pt x="13338" y="13543"/>
                    <a:pt x="13378" y="13652"/>
                    <a:pt x="13462" y="13652"/>
                  </a:cubicBezTo>
                  <a:cubicBezTo>
                    <a:pt x="13487" y="13652"/>
                    <a:pt x="13516" y="13642"/>
                    <a:pt x="13550" y="13618"/>
                  </a:cubicBezTo>
                  <a:cubicBezTo>
                    <a:pt x="13670" y="13533"/>
                    <a:pt x="13782" y="13433"/>
                    <a:pt x="13917" y="13323"/>
                  </a:cubicBezTo>
                  <a:cubicBezTo>
                    <a:pt x="13789" y="13187"/>
                    <a:pt x="13711" y="13095"/>
                    <a:pt x="13625" y="13011"/>
                  </a:cubicBezTo>
                  <a:cubicBezTo>
                    <a:pt x="9456" y="8866"/>
                    <a:pt x="5287" y="4720"/>
                    <a:pt x="1117" y="575"/>
                  </a:cubicBezTo>
                  <a:cubicBezTo>
                    <a:pt x="1098" y="557"/>
                    <a:pt x="1083" y="528"/>
                    <a:pt x="1062" y="523"/>
                  </a:cubicBezTo>
                  <a:cubicBezTo>
                    <a:pt x="798" y="461"/>
                    <a:pt x="650" y="1"/>
                    <a:pt x="4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22"/>
            <p:cNvSpPr/>
            <p:nvPr/>
          </p:nvSpPr>
          <p:spPr>
            <a:xfrm>
              <a:off x="3915000" y="3641525"/>
              <a:ext cx="345800" cy="341925"/>
            </a:xfrm>
            <a:custGeom>
              <a:rect b="b" l="l" r="r" t="t"/>
              <a:pathLst>
                <a:path extrusionOk="0" h="13677" w="13832">
                  <a:moveTo>
                    <a:pt x="13568" y="1"/>
                  </a:moveTo>
                  <a:cubicBezTo>
                    <a:pt x="13535" y="1"/>
                    <a:pt x="13495" y="19"/>
                    <a:pt x="13442" y="66"/>
                  </a:cubicBezTo>
                  <a:cubicBezTo>
                    <a:pt x="13239" y="251"/>
                    <a:pt x="13021" y="417"/>
                    <a:pt x="12827" y="610"/>
                  </a:cubicBezTo>
                  <a:cubicBezTo>
                    <a:pt x="10269" y="3137"/>
                    <a:pt x="7713" y="5666"/>
                    <a:pt x="5160" y="8200"/>
                  </a:cubicBezTo>
                  <a:cubicBezTo>
                    <a:pt x="3532" y="9819"/>
                    <a:pt x="1915" y="11449"/>
                    <a:pt x="286" y="13067"/>
                  </a:cubicBezTo>
                  <a:cubicBezTo>
                    <a:pt x="118" y="13235"/>
                    <a:pt x="1" y="13344"/>
                    <a:pt x="230" y="13566"/>
                  </a:cubicBezTo>
                  <a:cubicBezTo>
                    <a:pt x="312" y="13646"/>
                    <a:pt x="378" y="13677"/>
                    <a:pt x="435" y="13677"/>
                  </a:cubicBezTo>
                  <a:cubicBezTo>
                    <a:pt x="536" y="13677"/>
                    <a:pt x="610" y="13579"/>
                    <a:pt x="701" y="13487"/>
                  </a:cubicBezTo>
                  <a:cubicBezTo>
                    <a:pt x="4260" y="9901"/>
                    <a:pt x="7819" y="6317"/>
                    <a:pt x="11380" y="2733"/>
                  </a:cubicBezTo>
                  <a:cubicBezTo>
                    <a:pt x="11972" y="2137"/>
                    <a:pt x="12573" y="1548"/>
                    <a:pt x="13160" y="947"/>
                  </a:cubicBezTo>
                  <a:cubicBezTo>
                    <a:pt x="13384" y="717"/>
                    <a:pt x="13579" y="462"/>
                    <a:pt x="13831" y="167"/>
                  </a:cubicBezTo>
                  <a:lnTo>
                    <a:pt x="13831" y="167"/>
                  </a:lnTo>
                  <a:cubicBezTo>
                    <a:pt x="13829" y="167"/>
                    <a:pt x="13826" y="167"/>
                    <a:pt x="13823" y="167"/>
                  </a:cubicBezTo>
                  <a:cubicBezTo>
                    <a:pt x="13698" y="167"/>
                    <a:pt x="13667" y="1"/>
                    <a:pt x="1356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22"/>
            <p:cNvSpPr/>
            <p:nvPr/>
          </p:nvSpPr>
          <p:spPr>
            <a:xfrm>
              <a:off x="3848700" y="3436175"/>
              <a:ext cx="15725" cy="518175"/>
            </a:xfrm>
            <a:custGeom>
              <a:rect b="b" l="l" r="r" t="t"/>
              <a:pathLst>
                <a:path extrusionOk="0" h="20727" w="629">
                  <a:moveTo>
                    <a:pt x="322" y="0"/>
                  </a:moveTo>
                  <a:cubicBezTo>
                    <a:pt x="312" y="0"/>
                    <a:pt x="302" y="1"/>
                    <a:pt x="291" y="1"/>
                  </a:cubicBezTo>
                  <a:cubicBezTo>
                    <a:pt x="47" y="17"/>
                    <a:pt x="165" y="211"/>
                    <a:pt x="163" y="317"/>
                  </a:cubicBezTo>
                  <a:cubicBezTo>
                    <a:pt x="110" y="2621"/>
                    <a:pt x="164" y="4926"/>
                    <a:pt x="103" y="7233"/>
                  </a:cubicBezTo>
                  <a:cubicBezTo>
                    <a:pt x="20" y="10438"/>
                    <a:pt x="83" y="13647"/>
                    <a:pt x="83" y="16855"/>
                  </a:cubicBezTo>
                  <a:lnTo>
                    <a:pt x="7" y="16855"/>
                  </a:lnTo>
                  <a:cubicBezTo>
                    <a:pt x="7" y="18034"/>
                    <a:pt x="11" y="19213"/>
                    <a:pt x="3" y="20393"/>
                  </a:cubicBezTo>
                  <a:cubicBezTo>
                    <a:pt x="0" y="20601"/>
                    <a:pt x="4" y="20727"/>
                    <a:pt x="268" y="20727"/>
                  </a:cubicBezTo>
                  <a:cubicBezTo>
                    <a:pt x="275" y="20727"/>
                    <a:pt x="281" y="20727"/>
                    <a:pt x="288" y="20727"/>
                  </a:cubicBezTo>
                  <a:cubicBezTo>
                    <a:pt x="548" y="20721"/>
                    <a:pt x="621" y="20662"/>
                    <a:pt x="615" y="20395"/>
                  </a:cubicBezTo>
                  <a:cubicBezTo>
                    <a:pt x="556" y="17854"/>
                    <a:pt x="629" y="15312"/>
                    <a:pt x="551" y="12767"/>
                  </a:cubicBezTo>
                  <a:cubicBezTo>
                    <a:pt x="451" y="9423"/>
                    <a:pt x="482" y="6075"/>
                    <a:pt x="459" y="2728"/>
                  </a:cubicBezTo>
                  <a:cubicBezTo>
                    <a:pt x="453" y="1925"/>
                    <a:pt x="463" y="1122"/>
                    <a:pt x="452" y="319"/>
                  </a:cubicBezTo>
                  <a:cubicBezTo>
                    <a:pt x="451" y="209"/>
                    <a:pt x="562" y="0"/>
                    <a:pt x="3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22"/>
            <p:cNvSpPr/>
            <p:nvPr/>
          </p:nvSpPr>
          <p:spPr>
            <a:xfrm>
              <a:off x="3946325" y="4036700"/>
              <a:ext cx="518450" cy="15425"/>
            </a:xfrm>
            <a:custGeom>
              <a:rect b="b" l="l" r="r" t="t"/>
              <a:pathLst>
                <a:path extrusionOk="0" h="617" w="20738">
                  <a:moveTo>
                    <a:pt x="246" y="1"/>
                  </a:moveTo>
                  <a:cubicBezTo>
                    <a:pt x="112" y="1"/>
                    <a:pt x="8" y="37"/>
                    <a:pt x="4" y="298"/>
                  </a:cubicBezTo>
                  <a:cubicBezTo>
                    <a:pt x="1" y="576"/>
                    <a:pt x="110" y="616"/>
                    <a:pt x="257" y="616"/>
                  </a:cubicBezTo>
                  <a:cubicBezTo>
                    <a:pt x="309" y="616"/>
                    <a:pt x="366" y="610"/>
                    <a:pt x="425" y="610"/>
                  </a:cubicBezTo>
                  <a:cubicBezTo>
                    <a:pt x="2940" y="563"/>
                    <a:pt x="5458" y="617"/>
                    <a:pt x="7976" y="554"/>
                  </a:cubicBezTo>
                  <a:cubicBezTo>
                    <a:pt x="11948" y="453"/>
                    <a:pt x="15924" y="483"/>
                    <a:pt x="19898" y="458"/>
                  </a:cubicBezTo>
                  <a:cubicBezTo>
                    <a:pt x="20004" y="458"/>
                    <a:pt x="20110" y="464"/>
                    <a:pt x="20216" y="464"/>
                  </a:cubicBezTo>
                  <a:cubicBezTo>
                    <a:pt x="20286" y="464"/>
                    <a:pt x="20356" y="461"/>
                    <a:pt x="20425" y="453"/>
                  </a:cubicBezTo>
                  <a:cubicBezTo>
                    <a:pt x="20430" y="452"/>
                    <a:pt x="20435" y="452"/>
                    <a:pt x="20441" y="452"/>
                  </a:cubicBezTo>
                  <a:cubicBezTo>
                    <a:pt x="20492" y="452"/>
                    <a:pt x="20558" y="474"/>
                    <a:pt x="20613" y="474"/>
                  </a:cubicBezTo>
                  <a:cubicBezTo>
                    <a:pt x="20678" y="474"/>
                    <a:pt x="20730" y="445"/>
                    <a:pt x="20734" y="318"/>
                  </a:cubicBezTo>
                  <a:cubicBezTo>
                    <a:pt x="20738" y="171"/>
                    <a:pt x="20680" y="136"/>
                    <a:pt x="20607" y="136"/>
                  </a:cubicBezTo>
                  <a:cubicBezTo>
                    <a:pt x="20542" y="136"/>
                    <a:pt x="20466" y="164"/>
                    <a:pt x="20412" y="164"/>
                  </a:cubicBezTo>
                  <a:cubicBezTo>
                    <a:pt x="20411" y="164"/>
                    <a:pt x="20409" y="164"/>
                    <a:pt x="20408" y="164"/>
                  </a:cubicBezTo>
                  <a:cubicBezTo>
                    <a:pt x="18103" y="111"/>
                    <a:pt x="15798" y="165"/>
                    <a:pt x="13492" y="105"/>
                  </a:cubicBezTo>
                  <a:cubicBezTo>
                    <a:pt x="12216" y="71"/>
                    <a:pt x="10940" y="61"/>
                    <a:pt x="9663" y="61"/>
                  </a:cubicBezTo>
                  <a:cubicBezTo>
                    <a:pt x="7732" y="61"/>
                    <a:pt x="5801" y="84"/>
                    <a:pt x="3870" y="84"/>
                  </a:cubicBezTo>
                  <a:cubicBezTo>
                    <a:pt x="3870" y="60"/>
                    <a:pt x="3870" y="34"/>
                    <a:pt x="3871" y="6"/>
                  </a:cubicBezTo>
                  <a:lnTo>
                    <a:pt x="407" y="6"/>
                  </a:lnTo>
                  <a:cubicBezTo>
                    <a:pt x="351" y="6"/>
                    <a:pt x="296" y="1"/>
                    <a:pt x="2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22"/>
            <p:cNvSpPr/>
            <p:nvPr/>
          </p:nvSpPr>
          <p:spPr>
            <a:xfrm>
              <a:off x="3248075" y="4036800"/>
              <a:ext cx="518300" cy="15300"/>
            </a:xfrm>
            <a:custGeom>
              <a:rect b="b" l="l" r="r" t="t"/>
              <a:pathLst>
                <a:path extrusionOk="0" h="612" w="20732">
                  <a:moveTo>
                    <a:pt x="20440" y="0"/>
                  </a:moveTo>
                  <a:cubicBezTo>
                    <a:pt x="20420" y="0"/>
                    <a:pt x="20399" y="0"/>
                    <a:pt x="20377" y="1"/>
                  </a:cubicBezTo>
                  <a:cubicBezTo>
                    <a:pt x="19671" y="15"/>
                    <a:pt x="18965" y="19"/>
                    <a:pt x="18260" y="19"/>
                  </a:cubicBezTo>
                  <a:cubicBezTo>
                    <a:pt x="17507" y="19"/>
                    <a:pt x="16755" y="15"/>
                    <a:pt x="16003" y="15"/>
                  </a:cubicBezTo>
                  <a:cubicBezTo>
                    <a:pt x="14931" y="15"/>
                    <a:pt x="13859" y="23"/>
                    <a:pt x="12786" y="65"/>
                  </a:cubicBezTo>
                  <a:cubicBezTo>
                    <a:pt x="10258" y="163"/>
                    <a:pt x="7726" y="137"/>
                    <a:pt x="5194" y="153"/>
                  </a:cubicBezTo>
                  <a:cubicBezTo>
                    <a:pt x="4575" y="157"/>
                    <a:pt x="3955" y="158"/>
                    <a:pt x="3335" y="158"/>
                  </a:cubicBezTo>
                  <a:cubicBezTo>
                    <a:pt x="2762" y="158"/>
                    <a:pt x="2189" y="157"/>
                    <a:pt x="1615" y="157"/>
                  </a:cubicBezTo>
                  <a:cubicBezTo>
                    <a:pt x="1177" y="157"/>
                    <a:pt x="739" y="158"/>
                    <a:pt x="301" y="160"/>
                  </a:cubicBezTo>
                  <a:cubicBezTo>
                    <a:pt x="300" y="160"/>
                    <a:pt x="300" y="160"/>
                    <a:pt x="299" y="160"/>
                  </a:cubicBezTo>
                  <a:cubicBezTo>
                    <a:pt x="250" y="160"/>
                    <a:pt x="183" y="137"/>
                    <a:pt x="125" y="137"/>
                  </a:cubicBezTo>
                  <a:cubicBezTo>
                    <a:pt x="56" y="137"/>
                    <a:pt x="0" y="169"/>
                    <a:pt x="2" y="308"/>
                  </a:cubicBezTo>
                  <a:cubicBezTo>
                    <a:pt x="3" y="443"/>
                    <a:pt x="59" y="474"/>
                    <a:pt x="127" y="474"/>
                  </a:cubicBezTo>
                  <a:cubicBezTo>
                    <a:pt x="185" y="474"/>
                    <a:pt x="251" y="452"/>
                    <a:pt x="300" y="452"/>
                  </a:cubicBezTo>
                  <a:cubicBezTo>
                    <a:pt x="302" y="452"/>
                    <a:pt x="303" y="452"/>
                    <a:pt x="305" y="452"/>
                  </a:cubicBezTo>
                  <a:cubicBezTo>
                    <a:pt x="2622" y="504"/>
                    <a:pt x="4938" y="451"/>
                    <a:pt x="7258" y="511"/>
                  </a:cubicBezTo>
                  <a:cubicBezTo>
                    <a:pt x="8534" y="545"/>
                    <a:pt x="9810" y="555"/>
                    <a:pt x="11087" y="555"/>
                  </a:cubicBezTo>
                  <a:cubicBezTo>
                    <a:pt x="13018" y="555"/>
                    <a:pt x="14949" y="531"/>
                    <a:pt x="16880" y="531"/>
                  </a:cubicBezTo>
                  <a:lnTo>
                    <a:pt x="16880" y="607"/>
                  </a:lnTo>
                  <a:cubicBezTo>
                    <a:pt x="17463" y="607"/>
                    <a:pt x="18046" y="605"/>
                    <a:pt x="18630" y="605"/>
                  </a:cubicBezTo>
                  <a:cubicBezTo>
                    <a:pt x="19213" y="605"/>
                    <a:pt x="19797" y="607"/>
                    <a:pt x="20381" y="612"/>
                  </a:cubicBezTo>
                  <a:cubicBezTo>
                    <a:pt x="20391" y="612"/>
                    <a:pt x="20401" y="612"/>
                    <a:pt x="20410" y="612"/>
                  </a:cubicBezTo>
                  <a:cubicBezTo>
                    <a:pt x="20624" y="612"/>
                    <a:pt x="20729" y="585"/>
                    <a:pt x="20731" y="304"/>
                  </a:cubicBezTo>
                  <a:cubicBezTo>
                    <a:pt x="20732" y="33"/>
                    <a:pt x="20628" y="0"/>
                    <a:pt x="2044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22"/>
            <p:cNvSpPr/>
            <p:nvPr/>
          </p:nvSpPr>
          <p:spPr>
            <a:xfrm>
              <a:off x="3847925" y="4134500"/>
              <a:ext cx="16200" cy="518250"/>
            </a:xfrm>
            <a:custGeom>
              <a:rect b="b" l="l" r="r" t="t"/>
              <a:pathLst>
                <a:path extrusionOk="0" h="20730" w="648">
                  <a:moveTo>
                    <a:pt x="344" y="0"/>
                  </a:moveTo>
                  <a:cubicBezTo>
                    <a:pt x="343" y="0"/>
                    <a:pt x="341" y="0"/>
                    <a:pt x="340" y="0"/>
                  </a:cubicBezTo>
                  <a:cubicBezTo>
                    <a:pt x="47" y="1"/>
                    <a:pt x="29" y="118"/>
                    <a:pt x="34" y="351"/>
                  </a:cubicBezTo>
                  <a:cubicBezTo>
                    <a:pt x="87" y="2881"/>
                    <a:pt x="0" y="5410"/>
                    <a:pt x="97" y="7942"/>
                  </a:cubicBezTo>
                  <a:cubicBezTo>
                    <a:pt x="195" y="10496"/>
                    <a:pt x="168" y="13053"/>
                    <a:pt x="186" y="15610"/>
                  </a:cubicBezTo>
                  <a:cubicBezTo>
                    <a:pt x="197" y="17215"/>
                    <a:pt x="186" y="18822"/>
                    <a:pt x="194" y="20428"/>
                  </a:cubicBezTo>
                  <a:cubicBezTo>
                    <a:pt x="195" y="20534"/>
                    <a:pt x="84" y="20726"/>
                    <a:pt x="338" y="20729"/>
                  </a:cubicBezTo>
                  <a:cubicBezTo>
                    <a:pt x="340" y="20729"/>
                    <a:pt x="341" y="20729"/>
                    <a:pt x="342" y="20729"/>
                  </a:cubicBezTo>
                  <a:cubicBezTo>
                    <a:pt x="592" y="20729"/>
                    <a:pt x="483" y="20536"/>
                    <a:pt x="485" y="20431"/>
                  </a:cubicBezTo>
                  <a:cubicBezTo>
                    <a:pt x="537" y="18113"/>
                    <a:pt x="484" y="15796"/>
                    <a:pt x="545" y="13478"/>
                  </a:cubicBezTo>
                  <a:cubicBezTo>
                    <a:pt x="629" y="10271"/>
                    <a:pt x="566" y="7062"/>
                    <a:pt x="566" y="3855"/>
                  </a:cubicBezTo>
                  <a:lnTo>
                    <a:pt x="640" y="3855"/>
                  </a:lnTo>
                  <a:cubicBezTo>
                    <a:pt x="640" y="2689"/>
                    <a:pt x="635" y="1520"/>
                    <a:pt x="644" y="354"/>
                  </a:cubicBezTo>
                  <a:cubicBezTo>
                    <a:pt x="647" y="126"/>
                    <a:pt x="639" y="0"/>
                    <a:pt x="3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22"/>
            <p:cNvSpPr/>
            <p:nvPr/>
          </p:nvSpPr>
          <p:spPr>
            <a:xfrm>
              <a:off x="3755675" y="3824725"/>
              <a:ext cx="70500" cy="134825"/>
            </a:xfrm>
            <a:custGeom>
              <a:rect b="b" l="l" r="r" t="t"/>
              <a:pathLst>
                <a:path extrusionOk="0" h="5393" w="2820">
                  <a:moveTo>
                    <a:pt x="400" y="1"/>
                  </a:moveTo>
                  <a:cubicBezTo>
                    <a:pt x="378" y="1"/>
                    <a:pt x="349" y="13"/>
                    <a:pt x="309" y="45"/>
                  </a:cubicBezTo>
                  <a:cubicBezTo>
                    <a:pt x="187" y="137"/>
                    <a:pt x="1" y="182"/>
                    <a:pt x="111" y="413"/>
                  </a:cubicBezTo>
                  <a:cubicBezTo>
                    <a:pt x="891" y="2036"/>
                    <a:pt x="1665" y="3660"/>
                    <a:pt x="2434" y="5288"/>
                  </a:cubicBezTo>
                  <a:cubicBezTo>
                    <a:pt x="2465" y="5355"/>
                    <a:pt x="2488" y="5393"/>
                    <a:pt x="2525" y="5393"/>
                  </a:cubicBezTo>
                  <a:cubicBezTo>
                    <a:pt x="2547" y="5393"/>
                    <a:pt x="2574" y="5380"/>
                    <a:pt x="2612" y="5352"/>
                  </a:cubicBezTo>
                  <a:cubicBezTo>
                    <a:pt x="2676" y="5303"/>
                    <a:pt x="2752" y="5268"/>
                    <a:pt x="2820" y="5228"/>
                  </a:cubicBezTo>
                  <a:cubicBezTo>
                    <a:pt x="2782" y="5166"/>
                    <a:pt x="2766" y="5146"/>
                    <a:pt x="2756" y="5124"/>
                  </a:cubicBezTo>
                  <a:cubicBezTo>
                    <a:pt x="2001" y="3466"/>
                    <a:pt x="1247" y="1808"/>
                    <a:pt x="492" y="151"/>
                  </a:cubicBezTo>
                  <a:cubicBezTo>
                    <a:pt x="467" y="94"/>
                    <a:pt x="460" y="1"/>
                    <a:pt x="4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22"/>
            <p:cNvSpPr/>
            <p:nvPr/>
          </p:nvSpPr>
          <p:spPr>
            <a:xfrm>
              <a:off x="3885600" y="3824875"/>
              <a:ext cx="72000" cy="134625"/>
            </a:xfrm>
            <a:custGeom>
              <a:rect b="b" l="l" r="r" t="t"/>
              <a:pathLst>
                <a:path extrusionOk="0" h="5385" w="2880">
                  <a:moveTo>
                    <a:pt x="2447" y="0"/>
                  </a:moveTo>
                  <a:cubicBezTo>
                    <a:pt x="2347" y="0"/>
                    <a:pt x="2352" y="168"/>
                    <a:pt x="2325" y="224"/>
                  </a:cubicBezTo>
                  <a:cubicBezTo>
                    <a:pt x="1581" y="1833"/>
                    <a:pt x="855" y="3450"/>
                    <a:pt x="113" y="5061"/>
                  </a:cubicBezTo>
                  <a:cubicBezTo>
                    <a:pt x="0" y="5302"/>
                    <a:pt x="171" y="5310"/>
                    <a:pt x="336" y="5385"/>
                  </a:cubicBezTo>
                  <a:cubicBezTo>
                    <a:pt x="356" y="5364"/>
                    <a:pt x="397" y="5334"/>
                    <a:pt x="414" y="5292"/>
                  </a:cubicBezTo>
                  <a:cubicBezTo>
                    <a:pt x="1193" y="3657"/>
                    <a:pt x="1969" y="2019"/>
                    <a:pt x="2753" y="387"/>
                  </a:cubicBezTo>
                  <a:cubicBezTo>
                    <a:pt x="2879" y="126"/>
                    <a:pt x="2652" y="98"/>
                    <a:pt x="2535" y="30"/>
                  </a:cubicBezTo>
                  <a:cubicBezTo>
                    <a:pt x="2499" y="9"/>
                    <a:pt x="2470" y="0"/>
                    <a:pt x="24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22"/>
            <p:cNvSpPr/>
            <p:nvPr/>
          </p:nvSpPr>
          <p:spPr>
            <a:xfrm>
              <a:off x="3633900" y="3945600"/>
              <a:ext cx="138050" cy="67875"/>
            </a:xfrm>
            <a:custGeom>
              <a:rect b="b" l="l" r="r" t="t"/>
              <a:pathLst>
                <a:path extrusionOk="0" h="2715" w="5522">
                  <a:moveTo>
                    <a:pt x="378" y="1"/>
                  </a:moveTo>
                  <a:cubicBezTo>
                    <a:pt x="254" y="1"/>
                    <a:pt x="229" y="144"/>
                    <a:pt x="164" y="227"/>
                  </a:cubicBezTo>
                  <a:cubicBezTo>
                    <a:pt x="0" y="435"/>
                    <a:pt x="256" y="418"/>
                    <a:pt x="318" y="445"/>
                  </a:cubicBezTo>
                  <a:cubicBezTo>
                    <a:pt x="1938" y="1194"/>
                    <a:pt x="3568" y="1926"/>
                    <a:pt x="5187" y="2678"/>
                  </a:cubicBezTo>
                  <a:cubicBezTo>
                    <a:pt x="5242" y="2703"/>
                    <a:pt x="5283" y="2714"/>
                    <a:pt x="5316" y="2714"/>
                  </a:cubicBezTo>
                  <a:cubicBezTo>
                    <a:pt x="5445" y="2714"/>
                    <a:pt x="5435" y="2549"/>
                    <a:pt x="5522" y="2457"/>
                  </a:cubicBezTo>
                  <a:cubicBezTo>
                    <a:pt x="5480" y="2426"/>
                    <a:pt x="5445" y="2389"/>
                    <a:pt x="5403" y="2370"/>
                  </a:cubicBezTo>
                  <a:cubicBezTo>
                    <a:pt x="3768" y="1591"/>
                    <a:pt x="2131" y="816"/>
                    <a:pt x="498" y="33"/>
                  </a:cubicBezTo>
                  <a:cubicBezTo>
                    <a:pt x="450" y="10"/>
                    <a:pt x="411" y="1"/>
                    <a:pt x="3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22"/>
            <p:cNvSpPr/>
            <p:nvPr/>
          </p:nvSpPr>
          <p:spPr>
            <a:xfrm>
              <a:off x="3939825" y="3945550"/>
              <a:ext cx="138250" cy="68375"/>
            </a:xfrm>
            <a:custGeom>
              <a:rect b="b" l="l" r="r" t="t"/>
              <a:pathLst>
                <a:path extrusionOk="0" h="2735" w="5530">
                  <a:moveTo>
                    <a:pt x="5159" y="0"/>
                  </a:moveTo>
                  <a:cubicBezTo>
                    <a:pt x="5119" y="0"/>
                    <a:pt x="5072" y="12"/>
                    <a:pt x="5017" y="39"/>
                  </a:cubicBezTo>
                  <a:cubicBezTo>
                    <a:pt x="3406" y="813"/>
                    <a:pt x="1793" y="1584"/>
                    <a:pt x="180" y="2353"/>
                  </a:cubicBezTo>
                  <a:cubicBezTo>
                    <a:pt x="103" y="2391"/>
                    <a:pt x="1" y="2402"/>
                    <a:pt x="92" y="2526"/>
                  </a:cubicBezTo>
                  <a:cubicBezTo>
                    <a:pt x="144" y="2595"/>
                    <a:pt x="178" y="2677"/>
                    <a:pt x="211" y="2734"/>
                  </a:cubicBezTo>
                  <a:cubicBezTo>
                    <a:pt x="297" y="2703"/>
                    <a:pt x="344" y="2691"/>
                    <a:pt x="387" y="2670"/>
                  </a:cubicBezTo>
                  <a:cubicBezTo>
                    <a:pt x="2002" y="1936"/>
                    <a:pt x="3616" y="1205"/>
                    <a:pt x="5225" y="460"/>
                  </a:cubicBezTo>
                  <a:cubicBezTo>
                    <a:pt x="5291" y="430"/>
                    <a:pt x="5529" y="455"/>
                    <a:pt x="5416" y="247"/>
                  </a:cubicBezTo>
                  <a:cubicBezTo>
                    <a:pt x="5354" y="131"/>
                    <a:pt x="5294" y="0"/>
                    <a:pt x="51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22"/>
            <p:cNvSpPr/>
            <p:nvPr/>
          </p:nvSpPr>
          <p:spPr>
            <a:xfrm>
              <a:off x="3634775" y="4075700"/>
              <a:ext cx="136650" cy="67325"/>
            </a:xfrm>
            <a:custGeom>
              <a:rect b="b" l="l" r="r" t="t"/>
              <a:pathLst>
                <a:path extrusionOk="0" h="2693" w="5466">
                  <a:moveTo>
                    <a:pt x="5267" y="0"/>
                  </a:moveTo>
                  <a:cubicBezTo>
                    <a:pt x="5227" y="0"/>
                    <a:pt x="5179" y="13"/>
                    <a:pt x="5117" y="42"/>
                  </a:cubicBezTo>
                  <a:cubicBezTo>
                    <a:pt x="3529" y="777"/>
                    <a:pt x="1933" y="1491"/>
                    <a:pt x="347" y="2227"/>
                  </a:cubicBezTo>
                  <a:cubicBezTo>
                    <a:pt x="274" y="2260"/>
                    <a:pt x="0" y="2220"/>
                    <a:pt x="124" y="2481"/>
                  </a:cubicBezTo>
                  <a:cubicBezTo>
                    <a:pt x="191" y="2622"/>
                    <a:pt x="270" y="2693"/>
                    <a:pt x="380" y="2693"/>
                  </a:cubicBezTo>
                  <a:cubicBezTo>
                    <a:pt x="434" y="2693"/>
                    <a:pt x="495" y="2676"/>
                    <a:pt x="567" y="2642"/>
                  </a:cubicBezTo>
                  <a:cubicBezTo>
                    <a:pt x="2147" y="1884"/>
                    <a:pt x="3729" y="1133"/>
                    <a:pt x="5309" y="379"/>
                  </a:cubicBezTo>
                  <a:cubicBezTo>
                    <a:pt x="5373" y="349"/>
                    <a:pt x="5426" y="293"/>
                    <a:pt x="5466" y="262"/>
                  </a:cubicBezTo>
                  <a:cubicBezTo>
                    <a:pt x="5416" y="115"/>
                    <a:pt x="5384" y="0"/>
                    <a:pt x="52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22"/>
            <p:cNvSpPr/>
            <p:nvPr/>
          </p:nvSpPr>
          <p:spPr>
            <a:xfrm>
              <a:off x="3939825" y="4074875"/>
              <a:ext cx="138475" cy="68450"/>
            </a:xfrm>
            <a:custGeom>
              <a:rect b="b" l="l" r="r" t="t"/>
              <a:pathLst>
                <a:path extrusionOk="0" h="2738" w="5539">
                  <a:moveTo>
                    <a:pt x="213" y="0"/>
                  </a:moveTo>
                  <a:cubicBezTo>
                    <a:pt x="186" y="53"/>
                    <a:pt x="152" y="121"/>
                    <a:pt x="114" y="183"/>
                  </a:cubicBezTo>
                  <a:cubicBezTo>
                    <a:pt x="70" y="258"/>
                    <a:pt x="1" y="301"/>
                    <a:pt x="149" y="370"/>
                  </a:cubicBezTo>
                  <a:cubicBezTo>
                    <a:pt x="1800" y="1140"/>
                    <a:pt x="3448" y="1917"/>
                    <a:pt x="5094" y="2703"/>
                  </a:cubicBezTo>
                  <a:cubicBezTo>
                    <a:pt x="5144" y="2727"/>
                    <a:pt x="5184" y="2737"/>
                    <a:pt x="5217" y="2737"/>
                  </a:cubicBezTo>
                  <a:cubicBezTo>
                    <a:pt x="5355" y="2737"/>
                    <a:pt x="5356" y="2555"/>
                    <a:pt x="5413" y="2483"/>
                  </a:cubicBezTo>
                  <a:cubicBezTo>
                    <a:pt x="5538" y="2322"/>
                    <a:pt x="5321" y="2327"/>
                    <a:pt x="5255" y="2296"/>
                  </a:cubicBezTo>
                  <a:cubicBezTo>
                    <a:pt x="4219" y="1804"/>
                    <a:pt x="3179" y="1315"/>
                    <a:pt x="2135" y="839"/>
                  </a:cubicBezTo>
                  <a:cubicBezTo>
                    <a:pt x="1511" y="554"/>
                    <a:pt x="877" y="289"/>
                    <a:pt x="2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22"/>
            <p:cNvSpPr/>
            <p:nvPr/>
          </p:nvSpPr>
          <p:spPr>
            <a:xfrm>
              <a:off x="3755225" y="4129350"/>
              <a:ext cx="70775" cy="134825"/>
            </a:xfrm>
            <a:custGeom>
              <a:rect b="b" l="l" r="r" t="t"/>
              <a:pathLst>
                <a:path extrusionOk="0" h="5393" w="2831">
                  <a:moveTo>
                    <a:pt x="2542" y="1"/>
                  </a:moveTo>
                  <a:cubicBezTo>
                    <a:pt x="2516" y="1"/>
                    <a:pt x="2490" y="23"/>
                    <a:pt x="2459" y="91"/>
                  </a:cubicBezTo>
                  <a:cubicBezTo>
                    <a:pt x="1689" y="1743"/>
                    <a:pt x="912" y="3391"/>
                    <a:pt x="127" y="5037"/>
                  </a:cubicBezTo>
                  <a:cubicBezTo>
                    <a:pt x="0" y="5301"/>
                    <a:pt x="260" y="5284"/>
                    <a:pt x="348" y="5353"/>
                  </a:cubicBezTo>
                  <a:cubicBezTo>
                    <a:pt x="383" y="5381"/>
                    <a:pt x="411" y="5392"/>
                    <a:pt x="432" y="5392"/>
                  </a:cubicBezTo>
                  <a:cubicBezTo>
                    <a:pt x="509" y="5392"/>
                    <a:pt x="510" y="5247"/>
                    <a:pt x="535" y="5196"/>
                  </a:cubicBezTo>
                  <a:cubicBezTo>
                    <a:pt x="1028" y="4158"/>
                    <a:pt x="1516" y="3120"/>
                    <a:pt x="1992" y="2076"/>
                  </a:cubicBezTo>
                  <a:cubicBezTo>
                    <a:pt x="2279" y="1451"/>
                    <a:pt x="2542" y="818"/>
                    <a:pt x="2831" y="154"/>
                  </a:cubicBezTo>
                  <a:cubicBezTo>
                    <a:pt x="2778" y="126"/>
                    <a:pt x="2709" y="93"/>
                    <a:pt x="2644" y="55"/>
                  </a:cubicBezTo>
                  <a:cubicBezTo>
                    <a:pt x="2604" y="31"/>
                    <a:pt x="2573" y="1"/>
                    <a:pt x="25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22"/>
            <p:cNvSpPr/>
            <p:nvPr/>
          </p:nvSpPr>
          <p:spPr>
            <a:xfrm>
              <a:off x="3884950" y="4128825"/>
              <a:ext cx="71375" cy="134625"/>
            </a:xfrm>
            <a:custGeom>
              <a:rect b="b" l="l" r="r" t="t"/>
              <a:pathLst>
                <a:path extrusionOk="0" h="5385" w="2855">
                  <a:moveTo>
                    <a:pt x="378" y="0"/>
                  </a:moveTo>
                  <a:cubicBezTo>
                    <a:pt x="247" y="106"/>
                    <a:pt x="1" y="62"/>
                    <a:pt x="140" y="353"/>
                  </a:cubicBezTo>
                  <a:cubicBezTo>
                    <a:pt x="875" y="1927"/>
                    <a:pt x="1587" y="3512"/>
                    <a:pt x="2320" y="5086"/>
                  </a:cubicBezTo>
                  <a:cubicBezTo>
                    <a:pt x="2361" y="5171"/>
                    <a:pt x="2325" y="5384"/>
                    <a:pt x="2480" y="5384"/>
                  </a:cubicBezTo>
                  <a:cubicBezTo>
                    <a:pt x="2511" y="5384"/>
                    <a:pt x="2550" y="5376"/>
                    <a:pt x="2598" y="5356"/>
                  </a:cubicBezTo>
                  <a:cubicBezTo>
                    <a:pt x="2855" y="5251"/>
                    <a:pt x="2828" y="5100"/>
                    <a:pt x="2724" y="4883"/>
                  </a:cubicBezTo>
                  <a:cubicBezTo>
                    <a:pt x="1980" y="3337"/>
                    <a:pt x="1251" y="1785"/>
                    <a:pt x="516" y="236"/>
                  </a:cubicBezTo>
                  <a:cubicBezTo>
                    <a:pt x="476" y="155"/>
                    <a:pt x="425" y="80"/>
                    <a:pt x="3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22"/>
            <p:cNvSpPr/>
            <p:nvPr/>
          </p:nvSpPr>
          <p:spPr>
            <a:xfrm>
              <a:off x="3411350" y="4196100"/>
              <a:ext cx="102300" cy="51100"/>
            </a:xfrm>
            <a:custGeom>
              <a:rect b="b" l="l" r="r" t="t"/>
              <a:pathLst>
                <a:path extrusionOk="0" h="2044" w="4092">
                  <a:moveTo>
                    <a:pt x="3834" y="1"/>
                  </a:moveTo>
                  <a:cubicBezTo>
                    <a:pt x="3806" y="1"/>
                    <a:pt x="3771" y="11"/>
                    <a:pt x="3724" y="33"/>
                  </a:cubicBezTo>
                  <a:cubicBezTo>
                    <a:pt x="2545" y="591"/>
                    <a:pt x="1362" y="1141"/>
                    <a:pt x="179" y="1692"/>
                  </a:cubicBezTo>
                  <a:cubicBezTo>
                    <a:pt x="81" y="1738"/>
                    <a:pt x="0" y="1774"/>
                    <a:pt x="93" y="1898"/>
                  </a:cubicBezTo>
                  <a:cubicBezTo>
                    <a:pt x="122" y="1937"/>
                    <a:pt x="127" y="1995"/>
                    <a:pt x="143" y="2044"/>
                  </a:cubicBezTo>
                  <a:cubicBezTo>
                    <a:pt x="199" y="2018"/>
                    <a:pt x="222" y="2007"/>
                    <a:pt x="244" y="1998"/>
                  </a:cubicBezTo>
                  <a:cubicBezTo>
                    <a:pt x="1465" y="1446"/>
                    <a:pt x="2685" y="889"/>
                    <a:pt x="3912" y="349"/>
                  </a:cubicBezTo>
                  <a:cubicBezTo>
                    <a:pt x="4092" y="271"/>
                    <a:pt x="3975" y="224"/>
                    <a:pt x="3948" y="139"/>
                  </a:cubicBezTo>
                  <a:cubicBezTo>
                    <a:pt x="3919" y="52"/>
                    <a:pt x="3895" y="1"/>
                    <a:pt x="38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22"/>
            <p:cNvSpPr/>
            <p:nvPr/>
          </p:nvSpPr>
          <p:spPr>
            <a:xfrm>
              <a:off x="3650600" y="3601650"/>
              <a:ext cx="54800" cy="98225"/>
            </a:xfrm>
            <a:custGeom>
              <a:rect b="b" l="l" r="r" t="t"/>
              <a:pathLst>
                <a:path extrusionOk="0" h="3929" w="2192">
                  <a:moveTo>
                    <a:pt x="338" y="0"/>
                  </a:moveTo>
                  <a:cubicBezTo>
                    <a:pt x="290" y="0"/>
                    <a:pt x="236" y="6"/>
                    <a:pt x="198" y="14"/>
                  </a:cubicBezTo>
                  <a:cubicBezTo>
                    <a:pt x="1" y="58"/>
                    <a:pt x="176" y="200"/>
                    <a:pt x="186" y="224"/>
                  </a:cubicBezTo>
                  <a:cubicBezTo>
                    <a:pt x="717" y="1417"/>
                    <a:pt x="1260" y="2603"/>
                    <a:pt x="1804" y="3789"/>
                  </a:cubicBezTo>
                  <a:cubicBezTo>
                    <a:pt x="1830" y="3849"/>
                    <a:pt x="1848" y="3928"/>
                    <a:pt x="1904" y="3928"/>
                  </a:cubicBezTo>
                  <a:cubicBezTo>
                    <a:pt x="1928" y="3928"/>
                    <a:pt x="1959" y="3913"/>
                    <a:pt x="2000" y="3876"/>
                  </a:cubicBezTo>
                  <a:cubicBezTo>
                    <a:pt x="2058" y="3823"/>
                    <a:pt x="2132" y="3786"/>
                    <a:pt x="2192" y="3745"/>
                  </a:cubicBezTo>
                  <a:cubicBezTo>
                    <a:pt x="1596" y="2474"/>
                    <a:pt x="1023" y="1247"/>
                    <a:pt x="440" y="24"/>
                  </a:cubicBezTo>
                  <a:cubicBezTo>
                    <a:pt x="431" y="7"/>
                    <a:pt x="388" y="0"/>
                    <a:pt x="3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22"/>
            <p:cNvSpPr/>
            <p:nvPr/>
          </p:nvSpPr>
          <p:spPr>
            <a:xfrm>
              <a:off x="4200200" y="3842100"/>
              <a:ext cx="99425" cy="50650"/>
            </a:xfrm>
            <a:custGeom>
              <a:rect b="b" l="l" r="r" t="t"/>
              <a:pathLst>
                <a:path extrusionOk="0" h="2026" w="3977">
                  <a:moveTo>
                    <a:pt x="3861" y="0"/>
                  </a:moveTo>
                  <a:cubicBezTo>
                    <a:pt x="3828" y="0"/>
                    <a:pt x="3788" y="13"/>
                    <a:pt x="3742" y="35"/>
                  </a:cubicBezTo>
                  <a:cubicBezTo>
                    <a:pt x="2554" y="576"/>
                    <a:pt x="1368" y="1116"/>
                    <a:pt x="179" y="1657"/>
                  </a:cubicBezTo>
                  <a:cubicBezTo>
                    <a:pt x="72" y="1705"/>
                    <a:pt x="1" y="1724"/>
                    <a:pt x="92" y="1887"/>
                  </a:cubicBezTo>
                  <a:cubicBezTo>
                    <a:pt x="146" y="1983"/>
                    <a:pt x="183" y="2025"/>
                    <a:pt x="241" y="2025"/>
                  </a:cubicBezTo>
                  <a:cubicBezTo>
                    <a:pt x="271" y="2025"/>
                    <a:pt x="307" y="2014"/>
                    <a:pt x="354" y="1992"/>
                  </a:cubicBezTo>
                  <a:cubicBezTo>
                    <a:pt x="1502" y="1451"/>
                    <a:pt x="2652" y="913"/>
                    <a:pt x="3800" y="372"/>
                  </a:cubicBezTo>
                  <a:cubicBezTo>
                    <a:pt x="3878" y="336"/>
                    <a:pt x="3944" y="273"/>
                    <a:pt x="3960" y="261"/>
                  </a:cubicBezTo>
                  <a:cubicBezTo>
                    <a:pt x="3977" y="69"/>
                    <a:pt x="3938" y="0"/>
                    <a:pt x="38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22"/>
            <p:cNvSpPr/>
            <p:nvPr/>
          </p:nvSpPr>
          <p:spPr>
            <a:xfrm>
              <a:off x="3412275" y="3841150"/>
              <a:ext cx="99550" cy="51625"/>
            </a:xfrm>
            <a:custGeom>
              <a:rect b="b" l="l" r="r" t="t"/>
              <a:pathLst>
                <a:path extrusionOk="0" h="2065" w="3982">
                  <a:moveTo>
                    <a:pt x="165" y="1"/>
                  </a:moveTo>
                  <a:cubicBezTo>
                    <a:pt x="125" y="1"/>
                    <a:pt x="85" y="30"/>
                    <a:pt x="56" y="121"/>
                  </a:cubicBezTo>
                  <a:cubicBezTo>
                    <a:pt x="1" y="296"/>
                    <a:pt x="63" y="337"/>
                    <a:pt x="200" y="402"/>
                  </a:cubicBezTo>
                  <a:cubicBezTo>
                    <a:pt x="1350" y="939"/>
                    <a:pt x="2498" y="1480"/>
                    <a:pt x="3642" y="2030"/>
                  </a:cubicBezTo>
                  <a:cubicBezTo>
                    <a:pt x="3692" y="2054"/>
                    <a:pt x="3733" y="2064"/>
                    <a:pt x="3767" y="2064"/>
                  </a:cubicBezTo>
                  <a:cubicBezTo>
                    <a:pt x="3884" y="2064"/>
                    <a:pt x="3917" y="1936"/>
                    <a:pt x="3982" y="1803"/>
                  </a:cubicBezTo>
                  <a:cubicBezTo>
                    <a:pt x="3925" y="1762"/>
                    <a:pt x="3864" y="1698"/>
                    <a:pt x="3790" y="1665"/>
                  </a:cubicBezTo>
                  <a:cubicBezTo>
                    <a:pt x="2637" y="1135"/>
                    <a:pt x="1483" y="608"/>
                    <a:pt x="321" y="96"/>
                  </a:cubicBezTo>
                  <a:cubicBezTo>
                    <a:pt x="305" y="89"/>
                    <a:pt x="234" y="1"/>
                    <a:pt x="1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22"/>
            <p:cNvSpPr/>
            <p:nvPr/>
          </p:nvSpPr>
          <p:spPr>
            <a:xfrm>
              <a:off x="4005725" y="3601225"/>
              <a:ext cx="56825" cy="99350"/>
            </a:xfrm>
            <a:custGeom>
              <a:rect b="b" l="l" r="r" t="t"/>
              <a:pathLst>
                <a:path extrusionOk="0" h="3974" w="2273">
                  <a:moveTo>
                    <a:pt x="1931" y="1"/>
                  </a:moveTo>
                  <a:cubicBezTo>
                    <a:pt x="1861" y="1"/>
                    <a:pt x="1815" y="41"/>
                    <a:pt x="1764" y="153"/>
                  </a:cubicBezTo>
                  <a:cubicBezTo>
                    <a:pt x="1231" y="1317"/>
                    <a:pt x="685" y="2475"/>
                    <a:pt x="128" y="3629"/>
                  </a:cubicBezTo>
                  <a:cubicBezTo>
                    <a:pt x="1" y="3894"/>
                    <a:pt x="262" y="3842"/>
                    <a:pt x="355" y="3973"/>
                  </a:cubicBezTo>
                  <a:cubicBezTo>
                    <a:pt x="398" y="3903"/>
                    <a:pt x="440" y="3852"/>
                    <a:pt x="469" y="3795"/>
                  </a:cubicBezTo>
                  <a:cubicBezTo>
                    <a:pt x="1010" y="2620"/>
                    <a:pt x="1551" y="1445"/>
                    <a:pt x="2074" y="263"/>
                  </a:cubicBezTo>
                  <a:cubicBezTo>
                    <a:pt x="2085" y="240"/>
                    <a:pt x="2273" y="88"/>
                    <a:pt x="2051" y="24"/>
                  </a:cubicBezTo>
                  <a:cubicBezTo>
                    <a:pt x="2004" y="10"/>
                    <a:pt x="1965" y="1"/>
                    <a:pt x="19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22"/>
            <p:cNvSpPr/>
            <p:nvPr/>
          </p:nvSpPr>
          <p:spPr>
            <a:xfrm>
              <a:off x="4200375" y="4196000"/>
              <a:ext cx="99750" cy="50850"/>
            </a:xfrm>
            <a:custGeom>
              <a:rect b="b" l="l" r="r" t="t"/>
              <a:pathLst>
                <a:path extrusionOk="0" h="2034" w="3990">
                  <a:moveTo>
                    <a:pt x="206" y="1"/>
                  </a:moveTo>
                  <a:cubicBezTo>
                    <a:pt x="133" y="1"/>
                    <a:pt x="131" y="95"/>
                    <a:pt x="91" y="152"/>
                  </a:cubicBezTo>
                  <a:cubicBezTo>
                    <a:pt x="13" y="259"/>
                    <a:pt x="1" y="296"/>
                    <a:pt x="143" y="358"/>
                  </a:cubicBezTo>
                  <a:cubicBezTo>
                    <a:pt x="1358" y="899"/>
                    <a:pt x="2569" y="1446"/>
                    <a:pt x="3774" y="2004"/>
                  </a:cubicBezTo>
                  <a:cubicBezTo>
                    <a:pt x="3819" y="2025"/>
                    <a:pt x="3852" y="2034"/>
                    <a:pt x="3876" y="2034"/>
                  </a:cubicBezTo>
                  <a:cubicBezTo>
                    <a:pt x="3969" y="2034"/>
                    <a:pt x="3940" y="1906"/>
                    <a:pt x="3989" y="1814"/>
                  </a:cubicBezTo>
                  <a:cubicBezTo>
                    <a:pt x="3975" y="1794"/>
                    <a:pt x="3957" y="1738"/>
                    <a:pt x="3918" y="1719"/>
                  </a:cubicBezTo>
                  <a:cubicBezTo>
                    <a:pt x="2705" y="1151"/>
                    <a:pt x="1487" y="584"/>
                    <a:pt x="271" y="18"/>
                  </a:cubicBezTo>
                  <a:cubicBezTo>
                    <a:pt x="244" y="6"/>
                    <a:pt x="223" y="1"/>
                    <a:pt x="2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22"/>
            <p:cNvSpPr/>
            <p:nvPr/>
          </p:nvSpPr>
          <p:spPr>
            <a:xfrm>
              <a:off x="3649725" y="4388975"/>
              <a:ext cx="55625" cy="98725"/>
            </a:xfrm>
            <a:custGeom>
              <a:rect b="b" l="l" r="r" t="t"/>
              <a:pathLst>
                <a:path extrusionOk="0" h="3949" w="2225">
                  <a:moveTo>
                    <a:pt x="1922" y="0"/>
                  </a:moveTo>
                  <a:cubicBezTo>
                    <a:pt x="1842" y="0"/>
                    <a:pt x="1843" y="126"/>
                    <a:pt x="1823" y="169"/>
                  </a:cubicBezTo>
                  <a:cubicBezTo>
                    <a:pt x="1281" y="1331"/>
                    <a:pt x="747" y="2495"/>
                    <a:pt x="229" y="3666"/>
                  </a:cubicBezTo>
                  <a:cubicBezTo>
                    <a:pt x="221" y="3686"/>
                    <a:pt x="1" y="3852"/>
                    <a:pt x="261" y="3930"/>
                  </a:cubicBezTo>
                  <a:cubicBezTo>
                    <a:pt x="304" y="3943"/>
                    <a:pt x="338" y="3949"/>
                    <a:pt x="366" y="3949"/>
                  </a:cubicBezTo>
                  <a:cubicBezTo>
                    <a:pt x="464" y="3949"/>
                    <a:pt x="494" y="3880"/>
                    <a:pt x="541" y="3781"/>
                  </a:cubicBezTo>
                  <a:cubicBezTo>
                    <a:pt x="814" y="3202"/>
                    <a:pt x="1097" y="2626"/>
                    <a:pt x="1369" y="2045"/>
                  </a:cubicBezTo>
                  <a:cubicBezTo>
                    <a:pt x="1654" y="1432"/>
                    <a:pt x="1932" y="816"/>
                    <a:pt x="2225" y="177"/>
                  </a:cubicBezTo>
                  <a:cubicBezTo>
                    <a:pt x="2162" y="136"/>
                    <a:pt x="2086" y="85"/>
                    <a:pt x="2008" y="33"/>
                  </a:cubicBezTo>
                  <a:cubicBezTo>
                    <a:pt x="1972" y="10"/>
                    <a:pt x="1944" y="0"/>
                    <a:pt x="19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22"/>
            <p:cNvSpPr/>
            <p:nvPr/>
          </p:nvSpPr>
          <p:spPr>
            <a:xfrm>
              <a:off x="4005600" y="4387675"/>
              <a:ext cx="56850" cy="100075"/>
            </a:xfrm>
            <a:custGeom>
              <a:rect b="b" l="l" r="r" t="t"/>
              <a:pathLst>
                <a:path extrusionOk="0" h="4003" w="2274">
                  <a:moveTo>
                    <a:pt x="342" y="1"/>
                  </a:moveTo>
                  <a:cubicBezTo>
                    <a:pt x="286" y="169"/>
                    <a:pt x="0" y="98"/>
                    <a:pt x="131" y="370"/>
                  </a:cubicBezTo>
                  <a:cubicBezTo>
                    <a:pt x="686" y="1523"/>
                    <a:pt x="1232" y="2682"/>
                    <a:pt x="1767" y="3846"/>
                  </a:cubicBezTo>
                  <a:cubicBezTo>
                    <a:pt x="1818" y="3956"/>
                    <a:pt x="1861" y="4003"/>
                    <a:pt x="1934" y="4003"/>
                  </a:cubicBezTo>
                  <a:cubicBezTo>
                    <a:pt x="1967" y="4003"/>
                    <a:pt x="2005" y="3993"/>
                    <a:pt x="2052" y="3976"/>
                  </a:cubicBezTo>
                  <a:cubicBezTo>
                    <a:pt x="2274" y="3893"/>
                    <a:pt x="2083" y="3748"/>
                    <a:pt x="2066" y="3707"/>
                  </a:cubicBezTo>
                  <a:cubicBezTo>
                    <a:pt x="1553" y="2545"/>
                    <a:pt x="1025" y="1393"/>
                    <a:pt x="496" y="240"/>
                  </a:cubicBezTo>
                  <a:cubicBezTo>
                    <a:pt x="464" y="169"/>
                    <a:pt x="412" y="107"/>
                    <a:pt x="3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22"/>
            <p:cNvSpPr/>
            <p:nvPr/>
          </p:nvSpPr>
          <p:spPr>
            <a:xfrm>
              <a:off x="3957075" y="4282800"/>
              <a:ext cx="47400" cy="85450"/>
            </a:xfrm>
            <a:custGeom>
              <a:rect b="b" l="l" r="r" t="t"/>
              <a:pathLst>
                <a:path extrusionOk="0" h="3418" w="1896">
                  <a:moveTo>
                    <a:pt x="393" y="0"/>
                  </a:moveTo>
                  <a:cubicBezTo>
                    <a:pt x="375" y="0"/>
                    <a:pt x="352" y="10"/>
                    <a:pt x="323" y="33"/>
                  </a:cubicBezTo>
                  <a:cubicBezTo>
                    <a:pt x="228" y="109"/>
                    <a:pt x="1" y="160"/>
                    <a:pt x="112" y="390"/>
                  </a:cubicBezTo>
                  <a:cubicBezTo>
                    <a:pt x="568" y="1350"/>
                    <a:pt x="1020" y="2310"/>
                    <a:pt x="1474" y="3271"/>
                  </a:cubicBezTo>
                  <a:cubicBezTo>
                    <a:pt x="1506" y="3338"/>
                    <a:pt x="1537" y="3417"/>
                    <a:pt x="1608" y="3417"/>
                  </a:cubicBezTo>
                  <a:cubicBezTo>
                    <a:pt x="1630" y="3417"/>
                    <a:pt x="1657" y="3409"/>
                    <a:pt x="1688" y="3391"/>
                  </a:cubicBezTo>
                  <a:cubicBezTo>
                    <a:pt x="1763" y="3348"/>
                    <a:pt x="1895" y="3338"/>
                    <a:pt x="1810" y="3088"/>
                  </a:cubicBezTo>
                  <a:cubicBezTo>
                    <a:pt x="1401" y="2187"/>
                    <a:pt x="950" y="1186"/>
                    <a:pt x="489" y="188"/>
                  </a:cubicBezTo>
                  <a:cubicBezTo>
                    <a:pt x="466" y="139"/>
                    <a:pt x="463" y="0"/>
                    <a:pt x="3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22"/>
            <p:cNvSpPr/>
            <p:nvPr/>
          </p:nvSpPr>
          <p:spPr>
            <a:xfrm>
              <a:off x="3707175" y="3720800"/>
              <a:ext cx="47525" cy="85175"/>
            </a:xfrm>
            <a:custGeom>
              <a:rect b="b" l="l" r="r" t="t"/>
              <a:pathLst>
                <a:path extrusionOk="0" h="3407" w="1901">
                  <a:moveTo>
                    <a:pt x="345" y="0"/>
                  </a:moveTo>
                  <a:cubicBezTo>
                    <a:pt x="311" y="0"/>
                    <a:pt x="269" y="12"/>
                    <a:pt x="214" y="40"/>
                  </a:cubicBezTo>
                  <a:cubicBezTo>
                    <a:pt x="1" y="147"/>
                    <a:pt x="118" y="247"/>
                    <a:pt x="169" y="360"/>
                  </a:cubicBezTo>
                  <a:cubicBezTo>
                    <a:pt x="593" y="1306"/>
                    <a:pt x="1020" y="2255"/>
                    <a:pt x="1450" y="3198"/>
                  </a:cubicBezTo>
                  <a:cubicBezTo>
                    <a:pt x="1484" y="3276"/>
                    <a:pt x="1556" y="3337"/>
                    <a:pt x="1611" y="3406"/>
                  </a:cubicBezTo>
                  <a:cubicBezTo>
                    <a:pt x="1718" y="3321"/>
                    <a:pt x="1826" y="3235"/>
                    <a:pt x="1900" y="3177"/>
                  </a:cubicBezTo>
                  <a:cubicBezTo>
                    <a:pt x="1857" y="3064"/>
                    <a:pt x="1843" y="3018"/>
                    <a:pt x="1823" y="2974"/>
                  </a:cubicBezTo>
                  <a:cubicBezTo>
                    <a:pt x="1390" y="2058"/>
                    <a:pt x="957" y="1141"/>
                    <a:pt x="514" y="230"/>
                  </a:cubicBezTo>
                  <a:cubicBezTo>
                    <a:pt x="474" y="151"/>
                    <a:pt x="466" y="0"/>
                    <a:pt x="34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22"/>
            <p:cNvSpPr/>
            <p:nvPr/>
          </p:nvSpPr>
          <p:spPr>
            <a:xfrm>
              <a:off x="3531475" y="3897725"/>
              <a:ext cx="87800" cy="44000"/>
            </a:xfrm>
            <a:custGeom>
              <a:rect b="b" l="l" r="r" t="t"/>
              <a:pathLst>
                <a:path extrusionOk="0" h="1760" w="3512">
                  <a:moveTo>
                    <a:pt x="227" y="0"/>
                  </a:moveTo>
                  <a:cubicBezTo>
                    <a:pt x="111" y="0"/>
                    <a:pt x="101" y="103"/>
                    <a:pt x="69" y="162"/>
                  </a:cubicBezTo>
                  <a:cubicBezTo>
                    <a:pt x="1" y="289"/>
                    <a:pt x="108" y="328"/>
                    <a:pt x="200" y="371"/>
                  </a:cubicBezTo>
                  <a:cubicBezTo>
                    <a:pt x="1149" y="820"/>
                    <a:pt x="2098" y="1269"/>
                    <a:pt x="3043" y="1726"/>
                  </a:cubicBezTo>
                  <a:cubicBezTo>
                    <a:pt x="3092" y="1749"/>
                    <a:pt x="3134" y="1759"/>
                    <a:pt x="3171" y="1759"/>
                  </a:cubicBezTo>
                  <a:cubicBezTo>
                    <a:pt x="3319" y="1759"/>
                    <a:pt x="3379" y="1600"/>
                    <a:pt x="3432" y="1514"/>
                  </a:cubicBezTo>
                  <a:cubicBezTo>
                    <a:pt x="3511" y="1380"/>
                    <a:pt x="3320" y="1380"/>
                    <a:pt x="3233" y="1339"/>
                  </a:cubicBezTo>
                  <a:cubicBezTo>
                    <a:pt x="2940" y="1195"/>
                    <a:pt x="2646" y="1050"/>
                    <a:pt x="2349" y="916"/>
                  </a:cubicBezTo>
                  <a:cubicBezTo>
                    <a:pt x="1656" y="604"/>
                    <a:pt x="961" y="299"/>
                    <a:pt x="331" y="20"/>
                  </a:cubicBezTo>
                  <a:cubicBezTo>
                    <a:pt x="289" y="6"/>
                    <a:pt x="255" y="0"/>
                    <a:pt x="2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22"/>
            <p:cNvSpPr/>
            <p:nvPr/>
          </p:nvSpPr>
          <p:spPr>
            <a:xfrm>
              <a:off x="4094975" y="3897875"/>
              <a:ext cx="85750" cy="43800"/>
            </a:xfrm>
            <a:custGeom>
              <a:rect b="b" l="l" r="r" t="t"/>
              <a:pathLst>
                <a:path extrusionOk="0" h="1752" w="3430">
                  <a:moveTo>
                    <a:pt x="3220" y="1"/>
                  </a:moveTo>
                  <a:cubicBezTo>
                    <a:pt x="3181" y="1"/>
                    <a:pt x="3132" y="14"/>
                    <a:pt x="3069" y="44"/>
                  </a:cubicBezTo>
                  <a:cubicBezTo>
                    <a:pt x="2133" y="490"/>
                    <a:pt x="1178" y="899"/>
                    <a:pt x="233" y="1326"/>
                  </a:cubicBezTo>
                  <a:cubicBezTo>
                    <a:pt x="145" y="1366"/>
                    <a:pt x="77" y="1446"/>
                    <a:pt x="1" y="1508"/>
                  </a:cubicBezTo>
                  <a:cubicBezTo>
                    <a:pt x="111" y="1576"/>
                    <a:pt x="161" y="1752"/>
                    <a:pt x="310" y="1752"/>
                  </a:cubicBezTo>
                  <a:cubicBezTo>
                    <a:pt x="346" y="1752"/>
                    <a:pt x="387" y="1742"/>
                    <a:pt x="436" y="1718"/>
                  </a:cubicBezTo>
                  <a:cubicBezTo>
                    <a:pt x="1349" y="1275"/>
                    <a:pt x="2266" y="844"/>
                    <a:pt x="3180" y="406"/>
                  </a:cubicBezTo>
                  <a:cubicBezTo>
                    <a:pt x="3271" y="361"/>
                    <a:pt x="3350" y="291"/>
                    <a:pt x="3430" y="237"/>
                  </a:cubicBezTo>
                  <a:cubicBezTo>
                    <a:pt x="3362" y="104"/>
                    <a:pt x="3328" y="1"/>
                    <a:pt x="32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22"/>
            <p:cNvSpPr/>
            <p:nvPr/>
          </p:nvSpPr>
          <p:spPr>
            <a:xfrm>
              <a:off x="3531050" y="4147300"/>
              <a:ext cx="86875" cy="44700"/>
            </a:xfrm>
            <a:custGeom>
              <a:rect b="b" l="l" r="r" t="t"/>
              <a:pathLst>
                <a:path extrusionOk="0" h="1788" w="3475">
                  <a:moveTo>
                    <a:pt x="3186" y="0"/>
                  </a:moveTo>
                  <a:cubicBezTo>
                    <a:pt x="3156" y="0"/>
                    <a:pt x="3120" y="9"/>
                    <a:pt x="3078" y="29"/>
                  </a:cubicBezTo>
                  <a:cubicBezTo>
                    <a:pt x="2119" y="484"/>
                    <a:pt x="1157" y="934"/>
                    <a:pt x="198" y="1390"/>
                  </a:cubicBezTo>
                  <a:cubicBezTo>
                    <a:pt x="114" y="1429"/>
                    <a:pt x="0" y="1478"/>
                    <a:pt x="96" y="1610"/>
                  </a:cubicBezTo>
                  <a:cubicBezTo>
                    <a:pt x="139" y="1669"/>
                    <a:pt x="185" y="1729"/>
                    <a:pt x="229" y="1787"/>
                  </a:cubicBezTo>
                  <a:cubicBezTo>
                    <a:pt x="323" y="1741"/>
                    <a:pt x="376" y="1713"/>
                    <a:pt x="431" y="1689"/>
                  </a:cubicBezTo>
                  <a:cubicBezTo>
                    <a:pt x="1377" y="1262"/>
                    <a:pt x="2325" y="837"/>
                    <a:pt x="3269" y="407"/>
                  </a:cubicBezTo>
                  <a:cubicBezTo>
                    <a:pt x="3346" y="372"/>
                    <a:pt x="3407" y="300"/>
                    <a:pt x="3475" y="245"/>
                  </a:cubicBezTo>
                  <a:cubicBezTo>
                    <a:pt x="3361" y="194"/>
                    <a:pt x="3330" y="0"/>
                    <a:pt x="31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22"/>
            <p:cNvSpPr/>
            <p:nvPr/>
          </p:nvSpPr>
          <p:spPr>
            <a:xfrm>
              <a:off x="4092100" y="4147175"/>
              <a:ext cx="88425" cy="44025"/>
            </a:xfrm>
            <a:custGeom>
              <a:rect b="b" l="l" r="r" t="t"/>
              <a:pathLst>
                <a:path extrusionOk="0" h="1761" w="3537">
                  <a:moveTo>
                    <a:pt x="387" y="0"/>
                  </a:moveTo>
                  <a:cubicBezTo>
                    <a:pt x="251" y="0"/>
                    <a:pt x="217" y="177"/>
                    <a:pt x="129" y="246"/>
                  </a:cubicBezTo>
                  <a:cubicBezTo>
                    <a:pt x="0" y="348"/>
                    <a:pt x="179" y="348"/>
                    <a:pt x="209" y="360"/>
                  </a:cubicBezTo>
                  <a:cubicBezTo>
                    <a:pt x="1207" y="818"/>
                    <a:pt x="2213" y="1257"/>
                    <a:pt x="3207" y="1724"/>
                  </a:cubicBezTo>
                  <a:cubicBezTo>
                    <a:pt x="3261" y="1749"/>
                    <a:pt x="3303" y="1760"/>
                    <a:pt x="3337" y="1760"/>
                  </a:cubicBezTo>
                  <a:cubicBezTo>
                    <a:pt x="3445" y="1760"/>
                    <a:pt x="3472" y="1649"/>
                    <a:pt x="3537" y="1542"/>
                  </a:cubicBezTo>
                  <a:cubicBezTo>
                    <a:pt x="3499" y="1498"/>
                    <a:pt x="3461" y="1423"/>
                    <a:pt x="3403" y="1396"/>
                  </a:cubicBezTo>
                  <a:cubicBezTo>
                    <a:pt x="2432" y="936"/>
                    <a:pt x="1459" y="482"/>
                    <a:pt x="487" y="26"/>
                  </a:cubicBezTo>
                  <a:cubicBezTo>
                    <a:pt x="448" y="8"/>
                    <a:pt x="415" y="0"/>
                    <a:pt x="3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22"/>
            <p:cNvSpPr/>
            <p:nvPr/>
          </p:nvSpPr>
          <p:spPr>
            <a:xfrm>
              <a:off x="3707950" y="4282175"/>
              <a:ext cx="47750" cy="86400"/>
            </a:xfrm>
            <a:custGeom>
              <a:rect b="b" l="l" r="r" t="t"/>
              <a:pathLst>
                <a:path extrusionOk="0" h="3456" w="1910">
                  <a:moveTo>
                    <a:pt x="1525" y="1"/>
                  </a:moveTo>
                  <a:cubicBezTo>
                    <a:pt x="1483" y="1"/>
                    <a:pt x="1480" y="103"/>
                    <a:pt x="1470" y="125"/>
                  </a:cubicBezTo>
                  <a:cubicBezTo>
                    <a:pt x="1014" y="1124"/>
                    <a:pt x="575" y="2130"/>
                    <a:pt x="107" y="3124"/>
                  </a:cubicBezTo>
                  <a:cubicBezTo>
                    <a:pt x="1" y="3349"/>
                    <a:pt x="147" y="3370"/>
                    <a:pt x="288" y="3455"/>
                  </a:cubicBezTo>
                  <a:cubicBezTo>
                    <a:pt x="333" y="3416"/>
                    <a:pt x="407" y="3380"/>
                    <a:pt x="434" y="3321"/>
                  </a:cubicBezTo>
                  <a:cubicBezTo>
                    <a:pt x="893" y="2350"/>
                    <a:pt x="1348" y="1377"/>
                    <a:pt x="1803" y="404"/>
                  </a:cubicBezTo>
                  <a:cubicBezTo>
                    <a:pt x="1910" y="181"/>
                    <a:pt x="1669" y="153"/>
                    <a:pt x="1585" y="47"/>
                  </a:cubicBezTo>
                  <a:cubicBezTo>
                    <a:pt x="1559" y="13"/>
                    <a:pt x="1539" y="1"/>
                    <a:pt x="15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22"/>
            <p:cNvSpPr/>
            <p:nvPr/>
          </p:nvSpPr>
          <p:spPr>
            <a:xfrm>
              <a:off x="3957075" y="3720775"/>
              <a:ext cx="47375" cy="85025"/>
            </a:xfrm>
            <a:custGeom>
              <a:rect b="b" l="l" r="r" t="t"/>
              <a:pathLst>
                <a:path extrusionOk="0" h="3401" w="1895">
                  <a:moveTo>
                    <a:pt x="1607" y="0"/>
                  </a:moveTo>
                  <a:cubicBezTo>
                    <a:pt x="1518" y="0"/>
                    <a:pt x="1496" y="108"/>
                    <a:pt x="1458" y="187"/>
                  </a:cubicBezTo>
                  <a:cubicBezTo>
                    <a:pt x="1015" y="1111"/>
                    <a:pt x="575" y="2038"/>
                    <a:pt x="123" y="2959"/>
                  </a:cubicBezTo>
                  <a:cubicBezTo>
                    <a:pt x="1" y="3206"/>
                    <a:pt x="203" y="3311"/>
                    <a:pt x="331" y="3385"/>
                  </a:cubicBezTo>
                  <a:cubicBezTo>
                    <a:pt x="351" y="3396"/>
                    <a:pt x="368" y="3401"/>
                    <a:pt x="382" y="3401"/>
                  </a:cubicBezTo>
                  <a:cubicBezTo>
                    <a:pt x="461" y="3401"/>
                    <a:pt x="472" y="3255"/>
                    <a:pt x="509" y="3181"/>
                  </a:cubicBezTo>
                  <a:cubicBezTo>
                    <a:pt x="650" y="2886"/>
                    <a:pt x="795" y="2593"/>
                    <a:pt x="929" y="2295"/>
                  </a:cubicBezTo>
                  <a:cubicBezTo>
                    <a:pt x="1241" y="1603"/>
                    <a:pt x="1546" y="907"/>
                    <a:pt x="1823" y="283"/>
                  </a:cubicBezTo>
                  <a:cubicBezTo>
                    <a:pt x="1894" y="58"/>
                    <a:pt x="1748" y="49"/>
                    <a:pt x="1679" y="18"/>
                  </a:cubicBezTo>
                  <a:cubicBezTo>
                    <a:pt x="1651" y="6"/>
                    <a:pt x="1627" y="0"/>
                    <a:pt x="160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7" name="Google Shape;537;p22"/>
          <p:cNvGrpSpPr/>
          <p:nvPr/>
        </p:nvGrpSpPr>
        <p:grpSpPr>
          <a:xfrm>
            <a:off x="-6" y="4509066"/>
            <a:ext cx="634509" cy="634444"/>
            <a:chOff x="3248075" y="3436175"/>
            <a:chExt cx="1216700" cy="1216575"/>
          </a:xfrm>
        </p:grpSpPr>
        <p:sp>
          <p:nvSpPr>
            <p:cNvPr id="538" name="Google Shape;538;p22"/>
            <p:cNvSpPr/>
            <p:nvPr/>
          </p:nvSpPr>
          <p:spPr>
            <a:xfrm>
              <a:off x="3915900" y="4105500"/>
              <a:ext cx="344675" cy="341250"/>
            </a:xfrm>
            <a:custGeom>
              <a:rect b="b" l="l" r="r" t="t"/>
              <a:pathLst>
                <a:path extrusionOk="0" h="13650" w="13787">
                  <a:moveTo>
                    <a:pt x="395" y="0"/>
                  </a:moveTo>
                  <a:cubicBezTo>
                    <a:pt x="338" y="0"/>
                    <a:pt x="274" y="32"/>
                    <a:pt x="195" y="109"/>
                  </a:cubicBezTo>
                  <a:cubicBezTo>
                    <a:pt x="1" y="301"/>
                    <a:pt x="44" y="409"/>
                    <a:pt x="221" y="583"/>
                  </a:cubicBezTo>
                  <a:cubicBezTo>
                    <a:pt x="2109" y="2432"/>
                    <a:pt x="3989" y="4288"/>
                    <a:pt x="5869" y="6147"/>
                  </a:cubicBezTo>
                  <a:cubicBezTo>
                    <a:pt x="8347" y="8597"/>
                    <a:pt x="10822" y="11050"/>
                    <a:pt x="13302" y="13498"/>
                  </a:cubicBezTo>
                  <a:cubicBezTo>
                    <a:pt x="13372" y="13568"/>
                    <a:pt x="13473" y="13639"/>
                    <a:pt x="13566" y="13649"/>
                  </a:cubicBezTo>
                  <a:cubicBezTo>
                    <a:pt x="13568" y="13649"/>
                    <a:pt x="13570" y="13649"/>
                    <a:pt x="13572" y="13649"/>
                  </a:cubicBezTo>
                  <a:cubicBezTo>
                    <a:pt x="13634" y="13649"/>
                    <a:pt x="13707" y="13554"/>
                    <a:pt x="13786" y="13495"/>
                  </a:cubicBezTo>
                  <a:cubicBezTo>
                    <a:pt x="13535" y="13204"/>
                    <a:pt x="13333" y="12938"/>
                    <a:pt x="13097" y="12700"/>
                  </a:cubicBezTo>
                  <a:cubicBezTo>
                    <a:pt x="10615" y="10187"/>
                    <a:pt x="8131" y="7674"/>
                    <a:pt x="5640" y="5167"/>
                  </a:cubicBezTo>
                  <a:cubicBezTo>
                    <a:pt x="3979" y="3493"/>
                    <a:pt x="2305" y="1832"/>
                    <a:pt x="641" y="159"/>
                  </a:cubicBezTo>
                  <a:cubicBezTo>
                    <a:pt x="553" y="70"/>
                    <a:pt x="481" y="0"/>
                    <a:pt x="3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22"/>
            <p:cNvSpPr/>
            <p:nvPr/>
          </p:nvSpPr>
          <p:spPr>
            <a:xfrm>
              <a:off x="3449750" y="4104750"/>
              <a:ext cx="350900" cy="341200"/>
            </a:xfrm>
            <a:custGeom>
              <a:rect b="b" l="l" r="r" t="t"/>
              <a:pathLst>
                <a:path extrusionOk="0" h="13648" w="14036">
                  <a:moveTo>
                    <a:pt x="13461" y="1"/>
                  </a:moveTo>
                  <a:cubicBezTo>
                    <a:pt x="13371" y="1"/>
                    <a:pt x="13331" y="117"/>
                    <a:pt x="13279" y="170"/>
                  </a:cubicBezTo>
                  <a:cubicBezTo>
                    <a:pt x="11445" y="2020"/>
                    <a:pt x="9623" y="3883"/>
                    <a:pt x="7787" y="5729"/>
                  </a:cubicBezTo>
                  <a:cubicBezTo>
                    <a:pt x="5467" y="8060"/>
                    <a:pt x="3131" y="10370"/>
                    <a:pt x="826" y="12717"/>
                  </a:cubicBezTo>
                  <a:cubicBezTo>
                    <a:pt x="592" y="12958"/>
                    <a:pt x="0" y="13287"/>
                    <a:pt x="285" y="13572"/>
                  </a:cubicBezTo>
                  <a:cubicBezTo>
                    <a:pt x="338" y="13625"/>
                    <a:pt x="393" y="13647"/>
                    <a:pt x="449" y="13647"/>
                  </a:cubicBezTo>
                  <a:cubicBezTo>
                    <a:pt x="690" y="13647"/>
                    <a:pt x="943" y="13221"/>
                    <a:pt x="1140" y="13030"/>
                  </a:cubicBezTo>
                  <a:cubicBezTo>
                    <a:pt x="3662" y="10573"/>
                    <a:pt x="6160" y="8092"/>
                    <a:pt x="8658" y="5610"/>
                  </a:cubicBezTo>
                  <a:cubicBezTo>
                    <a:pt x="10331" y="3948"/>
                    <a:pt x="11994" y="2274"/>
                    <a:pt x="13664" y="609"/>
                  </a:cubicBezTo>
                  <a:cubicBezTo>
                    <a:pt x="13733" y="540"/>
                    <a:pt x="13831" y="500"/>
                    <a:pt x="14035" y="370"/>
                  </a:cubicBezTo>
                  <a:cubicBezTo>
                    <a:pt x="13814" y="218"/>
                    <a:pt x="13687" y="139"/>
                    <a:pt x="13572" y="49"/>
                  </a:cubicBezTo>
                  <a:cubicBezTo>
                    <a:pt x="13527" y="14"/>
                    <a:pt x="13491" y="1"/>
                    <a:pt x="1346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22"/>
            <p:cNvSpPr/>
            <p:nvPr/>
          </p:nvSpPr>
          <p:spPr>
            <a:xfrm>
              <a:off x="3449775" y="3642850"/>
              <a:ext cx="347925" cy="341325"/>
            </a:xfrm>
            <a:custGeom>
              <a:rect b="b" l="l" r="r" t="t"/>
              <a:pathLst>
                <a:path extrusionOk="0" h="13653" w="13917">
                  <a:moveTo>
                    <a:pt x="430" y="1"/>
                  </a:moveTo>
                  <a:cubicBezTo>
                    <a:pt x="380" y="1"/>
                    <a:pt x="326" y="25"/>
                    <a:pt x="266" y="83"/>
                  </a:cubicBezTo>
                  <a:cubicBezTo>
                    <a:pt x="0" y="341"/>
                    <a:pt x="531" y="635"/>
                    <a:pt x="731" y="838"/>
                  </a:cubicBezTo>
                  <a:cubicBezTo>
                    <a:pt x="4901" y="5071"/>
                    <a:pt x="9095" y="9280"/>
                    <a:pt x="13287" y="13492"/>
                  </a:cubicBezTo>
                  <a:cubicBezTo>
                    <a:pt x="13338" y="13543"/>
                    <a:pt x="13378" y="13652"/>
                    <a:pt x="13462" y="13652"/>
                  </a:cubicBezTo>
                  <a:cubicBezTo>
                    <a:pt x="13487" y="13652"/>
                    <a:pt x="13516" y="13642"/>
                    <a:pt x="13550" y="13618"/>
                  </a:cubicBezTo>
                  <a:cubicBezTo>
                    <a:pt x="13670" y="13533"/>
                    <a:pt x="13782" y="13433"/>
                    <a:pt x="13917" y="13323"/>
                  </a:cubicBezTo>
                  <a:cubicBezTo>
                    <a:pt x="13789" y="13187"/>
                    <a:pt x="13711" y="13095"/>
                    <a:pt x="13625" y="13011"/>
                  </a:cubicBezTo>
                  <a:cubicBezTo>
                    <a:pt x="9456" y="8866"/>
                    <a:pt x="5287" y="4720"/>
                    <a:pt x="1117" y="575"/>
                  </a:cubicBezTo>
                  <a:cubicBezTo>
                    <a:pt x="1098" y="557"/>
                    <a:pt x="1083" y="528"/>
                    <a:pt x="1062" y="523"/>
                  </a:cubicBezTo>
                  <a:cubicBezTo>
                    <a:pt x="798" y="461"/>
                    <a:pt x="650" y="1"/>
                    <a:pt x="4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22"/>
            <p:cNvSpPr/>
            <p:nvPr/>
          </p:nvSpPr>
          <p:spPr>
            <a:xfrm>
              <a:off x="3915000" y="3641525"/>
              <a:ext cx="345800" cy="341925"/>
            </a:xfrm>
            <a:custGeom>
              <a:rect b="b" l="l" r="r" t="t"/>
              <a:pathLst>
                <a:path extrusionOk="0" h="13677" w="13832">
                  <a:moveTo>
                    <a:pt x="13568" y="1"/>
                  </a:moveTo>
                  <a:cubicBezTo>
                    <a:pt x="13535" y="1"/>
                    <a:pt x="13495" y="19"/>
                    <a:pt x="13442" y="66"/>
                  </a:cubicBezTo>
                  <a:cubicBezTo>
                    <a:pt x="13239" y="251"/>
                    <a:pt x="13021" y="417"/>
                    <a:pt x="12827" y="610"/>
                  </a:cubicBezTo>
                  <a:cubicBezTo>
                    <a:pt x="10269" y="3137"/>
                    <a:pt x="7713" y="5666"/>
                    <a:pt x="5160" y="8200"/>
                  </a:cubicBezTo>
                  <a:cubicBezTo>
                    <a:pt x="3532" y="9819"/>
                    <a:pt x="1915" y="11449"/>
                    <a:pt x="286" y="13067"/>
                  </a:cubicBezTo>
                  <a:cubicBezTo>
                    <a:pt x="118" y="13235"/>
                    <a:pt x="1" y="13344"/>
                    <a:pt x="230" y="13566"/>
                  </a:cubicBezTo>
                  <a:cubicBezTo>
                    <a:pt x="312" y="13646"/>
                    <a:pt x="378" y="13677"/>
                    <a:pt x="435" y="13677"/>
                  </a:cubicBezTo>
                  <a:cubicBezTo>
                    <a:pt x="536" y="13677"/>
                    <a:pt x="610" y="13579"/>
                    <a:pt x="701" y="13487"/>
                  </a:cubicBezTo>
                  <a:cubicBezTo>
                    <a:pt x="4260" y="9901"/>
                    <a:pt x="7819" y="6317"/>
                    <a:pt x="11380" y="2733"/>
                  </a:cubicBezTo>
                  <a:cubicBezTo>
                    <a:pt x="11972" y="2137"/>
                    <a:pt x="12573" y="1548"/>
                    <a:pt x="13160" y="947"/>
                  </a:cubicBezTo>
                  <a:cubicBezTo>
                    <a:pt x="13384" y="717"/>
                    <a:pt x="13579" y="462"/>
                    <a:pt x="13831" y="167"/>
                  </a:cubicBezTo>
                  <a:lnTo>
                    <a:pt x="13831" y="167"/>
                  </a:lnTo>
                  <a:cubicBezTo>
                    <a:pt x="13829" y="167"/>
                    <a:pt x="13826" y="167"/>
                    <a:pt x="13823" y="167"/>
                  </a:cubicBezTo>
                  <a:cubicBezTo>
                    <a:pt x="13698" y="167"/>
                    <a:pt x="13667" y="1"/>
                    <a:pt x="1356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22"/>
            <p:cNvSpPr/>
            <p:nvPr/>
          </p:nvSpPr>
          <p:spPr>
            <a:xfrm>
              <a:off x="3848700" y="3436175"/>
              <a:ext cx="15725" cy="518175"/>
            </a:xfrm>
            <a:custGeom>
              <a:rect b="b" l="l" r="r" t="t"/>
              <a:pathLst>
                <a:path extrusionOk="0" h="20727" w="629">
                  <a:moveTo>
                    <a:pt x="322" y="0"/>
                  </a:moveTo>
                  <a:cubicBezTo>
                    <a:pt x="312" y="0"/>
                    <a:pt x="302" y="1"/>
                    <a:pt x="291" y="1"/>
                  </a:cubicBezTo>
                  <a:cubicBezTo>
                    <a:pt x="47" y="17"/>
                    <a:pt x="165" y="211"/>
                    <a:pt x="163" y="317"/>
                  </a:cubicBezTo>
                  <a:cubicBezTo>
                    <a:pt x="110" y="2621"/>
                    <a:pt x="164" y="4926"/>
                    <a:pt x="103" y="7233"/>
                  </a:cubicBezTo>
                  <a:cubicBezTo>
                    <a:pt x="20" y="10438"/>
                    <a:pt x="83" y="13647"/>
                    <a:pt x="83" y="16855"/>
                  </a:cubicBezTo>
                  <a:lnTo>
                    <a:pt x="7" y="16855"/>
                  </a:lnTo>
                  <a:cubicBezTo>
                    <a:pt x="7" y="18034"/>
                    <a:pt x="11" y="19213"/>
                    <a:pt x="3" y="20393"/>
                  </a:cubicBezTo>
                  <a:cubicBezTo>
                    <a:pt x="0" y="20601"/>
                    <a:pt x="4" y="20727"/>
                    <a:pt x="268" y="20727"/>
                  </a:cubicBezTo>
                  <a:cubicBezTo>
                    <a:pt x="275" y="20727"/>
                    <a:pt x="281" y="20727"/>
                    <a:pt x="288" y="20727"/>
                  </a:cubicBezTo>
                  <a:cubicBezTo>
                    <a:pt x="548" y="20721"/>
                    <a:pt x="621" y="20662"/>
                    <a:pt x="615" y="20395"/>
                  </a:cubicBezTo>
                  <a:cubicBezTo>
                    <a:pt x="556" y="17854"/>
                    <a:pt x="629" y="15312"/>
                    <a:pt x="551" y="12767"/>
                  </a:cubicBezTo>
                  <a:cubicBezTo>
                    <a:pt x="451" y="9423"/>
                    <a:pt x="482" y="6075"/>
                    <a:pt x="459" y="2728"/>
                  </a:cubicBezTo>
                  <a:cubicBezTo>
                    <a:pt x="453" y="1925"/>
                    <a:pt x="463" y="1122"/>
                    <a:pt x="452" y="319"/>
                  </a:cubicBezTo>
                  <a:cubicBezTo>
                    <a:pt x="451" y="209"/>
                    <a:pt x="562" y="0"/>
                    <a:pt x="3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22"/>
            <p:cNvSpPr/>
            <p:nvPr/>
          </p:nvSpPr>
          <p:spPr>
            <a:xfrm>
              <a:off x="3946325" y="4036700"/>
              <a:ext cx="518450" cy="15425"/>
            </a:xfrm>
            <a:custGeom>
              <a:rect b="b" l="l" r="r" t="t"/>
              <a:pathLst>
                <a:path extrusionOk="0" h="617" w="20738">
                  <a:moveTo>
                    <a:pt x="246" y="1"/>
                  </a:moveTo>
                  <a:cubicBezTo>
                    <a:pt x="112" y="1"/>
                    <a:pt x="8" y="37"/>
                    <a:pt x="4" y="298"/>
                  </a:cubicBezTo>
                  <a:cubicBezTo>
                    <a:pt x="1" y="576"/>
                    <a:pt x="110" y="616"/>
                    <a:pt x="257" y="616"/>
                  </a:cubicBezTo>
                  <a:cubicBezTo>
                    <a:pt x="309" y="616"/>
                    <a:pt x="366" y="610"/>
                    <a:pt x="425" y="610"/>
                  </a:cubicBezTo>
                  <a:cubicBezTo>
                    <a:pt x="2940" y="563"/>
                    <a:pt x="5458" y="617"/>
                    <a:pt x="7976" y="554"/>
                  </a:cubicBezTo>
                  <a:cubicBezTo>
                    <a:pt x="11948" y="453"/>
                    <a:pt x="15924" y="483"/>
                    <a:pt x="19898" y="458"/>
                  </a:cubicBezTo>
                  <a:cubicBezTo>
                    <a:pt x="20004" y="458"/>
                    <a:pt x="20110" y="464"/>
                    <a:pt x="20216" y="464"/>
                  </a:cubicBezTo>
                  <a:cubicBezTo>
                    <a:pt x="20286" y="464"/>
                    <a:pt x="20356" y="461"/>
                    <a:pt x="20425" y="453"/>
                  </a:cubicBezTo>
                  <a:cubicBezTo>
                    <a:pt x="20430" y="452"/>
                    <a:pt x="20435" y="452"/>
                    <a:pt x="20441" y="452"/>
                  </a:cubicBezTo>
                  <a:cubicBezTo>
                    <a:pt x="20492" y="452"/>
                    <a:pt x="20558" y="474"/>
                    <a:pt x="20613" y="474"/>
                  </a:cubicBezTo>
                  <a:cubicBezTo>
                    <a:pt x="20678" y="474"/>
                    <a:pt x="20730" y="445"/>
                    <a:pt x="20734" y="318"/>
                  </a:cubicBezTo>
                  <a:cubicBezTo>
                    <a:pt x="20738" y="171"/>
                    <a:pt x="20680" y="136"/>
                    <a:pt x="20607" y="136"/>
                  </a:cubicBezTo>
                  <a:cubicBezTo>
                    <a:pt x="20542" y="136"/>
                    <a:pt x="20466" y="164"/>
                    <a:pt x="20412" y="164"/>
                  </a:cubicBezTo>
                  <a:cubicBezTo>
                    <a:pt x="20411" y="164"/>
                    <a:pt x="20409" y="164"/>
                    <a:pt x="20408" y="164"/>
                  </a:cubicBezTo>
                  <a:cubicBezTo>
                    <a:pt x="18103" y="111"/>
                    <a:pt x="15798" y="165"/>
                    <a:pt x="13492" y="105"/>
                  </a:cubicBezTo>
                  <a:cubicBezTo>
                    <a:pt x="12216" y="71"/>
                    <a:pt x="10940" y="61"/>
                    <a:pt x="9663" y="61"/>
                  </a:cubicBezTo>
                  <a:cubicBezTo>
                    <a:pt x="7732" y="61"/>
                    <a:pt x="5801" y="84"/>
                    <a:pt x="3870" y="84"/>
                  </a:cubicBezTo>
                  <a:cubicBezTo>
                    <a:pt x="3870" y="60"/>
                    <a:pt x="3870" y="34"/>
                    <a:pt x="3871" y="6"/>
                  </a:cubicBezTo>
                  <a:lnTo>
                    <a:pt x="407" y="6"/>
                  </a:lnTo>
                  <a:cubicBezTo>
                    <a:pt x="351" y="6"/>
                    <a:pt x="296" y="1"/>
                    <a:pt x="2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22"/>
            <p:cNvSpPr/>
            <p:nvPr/>
          </p:nvSpPr>
          <p:spPr>
            <a:xfrm>
              <a:off x="3248075" y="4036800"/>
              <a:ext cx="518300" cy="15300"/>
            </a:xfrm>
            <a:custGeom>
              <a:rect b="b" l="l" r="r" t="t"/>
              <a:pathLst>
                <a:path extrusionOk="0" h="612" w="20732">
                  <a:moveTo>
                    <a:pt x="20440" y="0"/>
                  </a:moveTo>
                  <a:cubicBezTo>
                    <a:pt x="20420" y="0"/>
                    <a:pt x="20399" y="0"/>
                    <a:pt x="20377" y="1"/>
                  </a:cubicBezTo>
                  <a:cubicBezTo>
                    <a:pt x="19671" y="15"/>
                    <a:pt x="18965" y="19"/>
                    <a:pt x="18260" y="19"/>
                  </a:cubicBezTo>
                  <a:cubicBezTo>
                    <a:pt x="17507" y="19"/>
                    <a:pt x="16755" y="15"/>
                    <a:pt x="16003" y="15"/>
                  </a:cubicBezTo>
                  <a:cubicBezTo>
                    <a:pt x="14931" y="15"/>
                    <a:pt x="13859" y="23"/>
                    <a:pt x="12786" y="65"/>
                  </a:cubicBezTo>
                  <a:cubicBezTo>
                    <a:pt x="10258" y="163"/>
                    <a:pt x="7726" y="137"/>
                    <a:pt x="5194" y="153"/>
                  </a:cubicBezTo>
                  <a:cubicBezTo>
                    <a:pt x="4575" y="157"/>
                    <a:pt x="3955" y="158"/>
                    <a:pt x="3335" y="158"/>
                  </a:cubicBezTo>
                  <a:cubicBezTo>
                    <a:pt x="2762" y="158"/>
                    <a:pt x="2189" y="157"/>
                    <a:pt x="1615" y="157"/>
                  </a:cubicBezTo>
                  <a:cubicBezTo>
                    <a:pt x="1177" y="157"/>
                    <a:pt x="739" y="158"/>
                    <a:pt x="301" y="160"/>
                  </a:cubicBezTo>
                  <a:cubicBezTo>
                    <a:pt x="300" y="160"/>
                    <a:pt x="300" y="160"/>
                    <a:pt x="299" y="160"/>
                  </a:cubicBezTo>
                  <a:cubicBezTo>
                    <a:pt x="250" y="160"/>
                    <a:pt x="183" y="137"/>
                    <a:pt x="125" y="137"/>
                  </a:cubicBezTo>
                  <a:cubicBezTo>
                    <a:pt x="56" y="137"/>
                    <a:pt x="0" y="169"/>
                    <a:pt x="2" y="308"/>
                  </a:cubicBezTo>
                  <a:cubicBezTo>
                    <a:pt x="3" y="443"/>
                    <a:pt x="59" y="474"/>
                    <a:pt x="127" y="474"/>
                  </a:cubicBezTo>
                  <a:cubicBezTo>
                    <a:pt x="185" y="474"/>
                    <a:pt x="251" y="452"/>
                    <a:pt x="300" y="452"/>
                  </a:cubicBezTo>
                  <a:cubicBezTo>
                    <a:pt x="302" y="452"/>
                    <a:pt x="303" y="452"/>
                    <a:pt x="305" y="452"/>
                  </a:cubicBezTo>
                  <a:cubicBezTo>
                    <a:pt x="2622" y="504"/>
                    <a:pt x="4938" y="451"/>
                    <a:pt x="7258" y="511"/>
                  </a:cubicBezTo>
                  <a:cubicBezTo>
                    <a:pt x="8534" y="545"/>
                    <a:pt x="9810" y="555"/>
                    <a:pt x="11087" y="555"/>
                  </a:cubicBezTo>
                  <a:cubicBezTo>
                    <a:pt x="13018" y="555"/>
                    <a:pt x="14949" y="531"/>
                    <a:pt x="16880" y="531"/>
                  </a:cubicBezTo>
                  <a:lnTo>
                    <a:pt x="16880" y="607"/>
                  </a:lnTo>
                  <a:cubicBezTo>
                    <a:pt x="17463" y="607"/>
                    <a:pt x="18046" y="605"/>
                    <a:pt x="18630" y="605"/>
                  </a:cubicBezTo>
                  <a:cubicBezTo>
                    <a:pt x="19213" y="605"/>
                    <a:pt x="19797" y="607"/>
                    <a:pt x="20381" y="612"/>
                  </a:cubicBezTo>
                  <a:cubicBezTo>
                    <a:pt x="20391" y="612"/>
                    <a:pt x="20401" y="612"/>
                    <a:pt x="20410" y="612"/>
                  </a:cubicBezTo>
                  <a:cubicBezTo>
                    <a:pt x="20624" y="612"/>
                    <a:pt x="20729" y="585"/>
                    <a:pt x="20731" y="304"/>
                  </a:cubicBezTo>
                  <a:cubicBezTo>
                    <a:pt x="20732" y="33"/>
                    <a:pt x="20628" y="0"/>
                    <a:pt x="2044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22"/>
            <p:cNvSpPr/>
            <p:nvPr/>
          </p:nvSpPr>
          <p:spPr>
            <a:xfrm>
              <a:off x="3847925" y="4134500"/>
              <a:ext cx="16200" cy="518250"/>
            </a:xfrm>
            <a:custGeom>
              <a:rect b="b" l="l" r="r" t="t"/>
              <a:pathLst>
                <a:path extrusionOk="0" h="20730" w="648">
                  <a:moveTo>
                    <a:pt x="344" y="0"/>
                  </a:moveTo>
                  <a:cubicBezTo>
                    <a:pt x="343" y="0"/>
                    <a:pt x="341" y="0"/>
                    <a:pt x="340" y="0"/>
                  </a:cubicBezTo>
                  <a:cubicBezTo>
                    <a:pt x="47" y="1"/>
                    <a:pt x="29" y="118"/>
                    <a:pt x="34" y="351"/>
                  </a:cubicBezTo>
                  <a:cubicBezTo>
                    <a:pt x="87" y="2881"/>
                    <a:pt x="0" y="5410"/>
                    <a:pt x="97" y="7942"/>
                  </a:cubicBezTo>
                  <a:cubicBezTo>
                    <a:pt x="195" y="10496"/>
                    <a:pt x="168" y="13053"/>
                    <a:pt x="186" y="15610"/>
                  </a:cubicBezTo>
                  <a:cubicBezTo>
                    <a:pt x="197" y="17215"/>
                    <a:pt x="186" y="18822"/>
                    <a:pt x="194" y="20428"/>
                  </a:cubicBezTo>
                  <a:cubicBezTo>
                    <a:pt x="195" y="20534"/>
                    <a:pt x="84" y="20726"/>
                    <a:pt x="338" y="20729"/>
                  </a:cubicBezTo>
                  <a:cubicBezTo>
                    <a:pt x="340" y="20729"/>
                    <a:pt x="341" y="20729"/>
                    <a:pt x="342" y="20729"/>
                  </a:cubicBezTo>
                  <a:cubicBezTo>
                    <a:pt x="592" y="20729"/>
                    <a:pt x="483" y="20536"/>
                    <a:pt x="485" y="20431"/>
                  </a:cubicBezTo>
                  <a:cubicBezTo>
                    <a:pt x="537" y="18113"/>
                    <a:pt x="484" y="15796"/>
                    <a:pt x="545" y="13478"/>
                  </a:cubicBezTo>
                  <a:cubicBezTo>
                    <a:pt x="629" y="10271"/>
                    <a:pt x="566" y="7062"/>
                    <a:pt x="566" y="3855"/>
                  </a:cubicBezTo>
                  <a:lnTo>
                    <a:pt x="640" y="3855"/>
                  </a:lnTo>
                  <a:cubicBezTo>
                    <a:pt x="640" y="2689"/>
                    <a:pt x="635" y="1520"/>
                    <a:pt x="644" y="354"/>
                  </a:cubicBezTo>
                  <a:cubicBezTo>
                    <a:pt x="647" y="126"/>
                    <a:pt x="639" y="0"/>
                    <a:pt x="3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22"/>
            <p:cNvSpPr/>
            <p:nvPr/>
          </p:nvSpPr>
          <p:spPr>
            <a:xfrm>
              <a:off x="3755675" y="3824725"/>
              <a:ext cx="70500" cy="134825"/>
            </a:xfrm>
            <a:custGeom>
              <a:rect b="b" l="l" r="r" t="t"/>
              <a:pathLst>
                <a:path extrusionOk="0" h="5393" w="2820">
                  <a:moveTo>
                    <a:pt x="400" y="1"/>
                  </a:moveTo>
                  <a:cubicBezTo>
                    <a:pt x="378" y="1"/>
                    <a:pt x="349" y="13"/>
                    <a:pt x="309" y="45"/>
                  </a:cubicBezTo>
                  <a:cubicBezTo>
                    <a:pt x="187" y="137"/>
                    <a:pt x="1" y="182"/>
                    <a:pt x="111" y="413"/>
                  </a:cubicBezTo>
                  <a:cubicBezTo>
                    <a:pt x="891" y="2036"/>
                    <a:pt x="1665" y="3660"/>
                    <a:pt x="2434" y="5288"/>
                  </a:cubicBezTo>
                  <a:cubicBezTo>
                    <a:pt x="2465" y="5355"/>
                    <a:pt x="2488" y="5393"/>
                    <a:pt x="2525" y="5393"/>
                  </a:cubicBezTo>
                  <a:cubicBezTo>
                    <a:pt x="2547" y="5393"/>
                    <a:pt x="2574" y="5380"/>
                    <a:pt x="2612" y="5352"/>
                  </a:cubicBezTo>
                  <a:cubicBezTo>
                    <a:pt x="2676" y="5303"/>
                    <a:pt x="2752" y="5268"/>
                    <a:pt x="2820" y="5228"/>
                  </a:cubicBezTo>
                  <a:cubicBezTo>
                    <a:pt x="2782" y="5166"/>
                    <a:pt x="2766" y="5146"/>
                    <a:pt x="2756" y="5124"/>
                  </a:cubicBezTo>
                  <a:cubicBezTo>
                    <a:pt x="2001" y="3466"/>
                    <a:pt x="1247" y="1808"/>
                    <a:pt x="492" y="151"/>
                  </a:cubicBezTo>
                  <a:cubicBezTo>
                    <a:pt x="467" y="94"/>
                    <a:pt x="460" y="1"/>
                    <a:pt x="4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22"/>
            <p:cNvSpPr/>
            <p:nvPr/>
          </p:nvSpPr>
          <p:spPr>
            <a:xfrm>
              <a:off x="3885600" y="3824875"/>
              <a:ext cx="72000" cy="134625"/>
            </a:xfrm>
            <a:custGeom>
              <a:rect b="b" l="l" r="r" t="t"/>
              <a:pathLst>
                <a:path extrusionOk="0" h="5385" w="2880">
                  <a:moveTo>
                    <a:pt x="2447" y="0"/>
                  </a:moveTo>
                  <a:cubicBezTo>
                    <a:pt x="2347" y="0"/>
                    <a:pt x="2352" y="168"/>
                    <a:pt x="2325" y="224"/>
                  </a:cubicBezTo>
                  <a:cubicBezTo>
                    <a:pt x="1581" y="1833"/>
                    <a:pt x="855" y="3450"/>
                    <a:pt x="113" y="5061"/>
                  </a:cubicBezTo>
                  <a:cubicBezTo>
                    <a:pt x="0" y="5302"/>
                    <a:pt x="171" y="5310"/>
                    <a:pt x="336" y="5385"/>
                  </a:cubicBezTo>
                  <a:cubicBezTo>
                    <a:pt x="356" y="5364"/>
                    <a:pt x="397" y="5334"/>
                    <a:pt x="414" y="5292"/>
                  </a:cubicBezTo>
                  <a:cubicBezTo>
                    <a:pt x="1193" y="3657"/>
                    <a:pt x="1969" y="2019"/>
                    <a:pt x="2753" y="387"/>
                  </a:cubicBezTo>
                  <a:cubicBezTo>
                    <a:pt x="2879" y="126"/>
                    <a:pt x="2652" y="98"/>
                    <a:pt x="2535" y="30"/>
                  </a:cubicBezTo>
                  <a:cubicBezTo>
                    <a:pt x="2499" y="9"/>
                    <a:pt x="2470" y="0"/>
                    <a:pt x="24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22"/>
            <p:cNvSpPr/>
            <p:nvPr/>
          </p:nvSpPr>
          <p:spPr>
            <a:xfrm>
              <a:off x="3633900" y="3945600"/>
              <a:ext cx="138050" cy="67875"/>
            </a:xfrm>
            <a:custGeom>
              <a:rect b="b" l="l" r="r" t="t"/>
              <a:pathLst>
                <a:path extrusionOk="0" h="2715" w="5522">
                  <a:moveTo>
                    <a:pt x="378" y="1"/>
                  </a:moveTo>
                  <a:cubicBezTo>
                    <a:pt x="254" y="1"/>
                    <a:pt x="229" y="144"/>
                    <a:pt x="164" y="227"/>
                  </a:cubicBezTo>
                  <a:cubicBezTo>
                    <a:pt x="0" y="435"/>
                    <a:pt x="256" y="418"/>
                    <a:pt x="318" y="445"/>
                  </a:cubicBezTo>
                  <a:cubicBezTo>
                    <a:pt x="1938" y="1194"/>
                    <a:pt x="3568" y="1926"/>
                    <a:pt x="5187" y="2678"/>
                  </a:cubicBezTo>
                  <a:cubicBezTo>
                    <a:pt x="5242" y="2703"/>
                    <a:pt x="5283" y="2714"/>
                    <a:pt x="5316" y="2714"/>
                  </a:cubicBezTo>
                  <a:cubicBezTo>
                    <a:pt x="5445" y="2714"/>
                    <a:pt x="5435" y="2549"/>
                    <a:pt x="5522" y="2457"/>
                  </a:cubicBezTo>
                  <a:cubicBezTo>
                    <a:pt x="5480" y="2426"/>
                    <a:pt x="5445" y="2389"/>
                    <a:pt x="5403" y="2370"/>
                  </a:cubicBezTo>
                  <a:cubicBezTo>
                    <a:pt x="3768" y="1591"/>
                    <a:pt x="2131" y="816"/>
                    <a:pt x="498" y="33"/>
                  </a:cubicBezTo>
                  <a:cubicBezTo>
                    <a:pt x="450" y="10"/>
                    <a:pt x="411" y="1"/>
                    <a:pt x="3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22"/>
            <p:cNvSpPr/>
            <p:nvPr/>
          </p:nvSpPr>
          <p:spPr>
            <a:xfrm>
              <a:off x="3939825" y="3945550"/>
              <a:ext cx="138250" cy="68375"/>
            </a:xfrm>
            <a:custGeom>
              <a:rect b="b" l="l" r="r" t="t"/>
              <a:pathLst>
                <a:path extrusionOk="0" h="2735" w="5530">
                  <a:moveTo>
                    <a:pt x="5159" y="0"/>
                  </a:moveTo>
                  <a:cubicBezTo>
                    <a:pt x="5119" y="0"/>
                    <a:pt x="5072" y="12"/>
                    <a:pt x="5017" y="39"/>
                  </a:cubicBezTo>
                  <a:cubicBezTo>
                    <a:pt x="3406" y="813"/>
                    <a:pt x="1793" y="1584"/>
                    <a:pt x="180" y="2353"/>
                  </a:cubicBezTo>
                  <a:cubicBezTo>
                    <a:pt x="103" y="2391"/>
                    <a:pt x="1" y="2402"/>
                    <a:pt x="92" y="2526"/>
                  </a:cubicBezTo>
                  <a:cubicBezTo>
                    <a:pt x="144" y="2595"/>
                    <a:pt x="178" y="2677"/>
                    <a:pt x="211" y="2734"/>
                  </a:cubicBezTo>
                  <a:cubicBezTo>
                    <a:pt x="297" y="2703"/>
                    <a:pt x="344" y="2691"/>
                    <a:pt x="387" y="2670"/>
                  </a:cubicBezTo>
                  <a:cubicBezTo>
                    <a:pt x="2002" y="1936"/>
                    <a:pt x="3616" y="1205"/>
                    <a:pt x="5225" y="460"/>
                  </a:cubicBezTo>
                  <a:cubicBezTo>
                    <a:pt x="5291" y="430"/>
                    <a:pt x="5529" y="455"/>
                    <a:pt x="5416" y="247"/>
                  </a:cubicBezTo>
                  <a:cubicBezTo>
                    <a:pt x="5354" y="131"/>
                    <a:pt x="5294" y="0"/>
                    <a:pt x="51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22"/>
            <p:cNvSpPr/>
            <p:nvPr/>
          </p:nvSpPr>
          <p:spPr>
            <a:xfrm>
              <a:off x="3634775" y="4075700"/>
              <a:ext cx="136650" cy="67325"/>
            </a:xfrm>
            <a:custGeom>
              <a:rect b="b" l="l" r="r" t="t"/>
              <a:pathLst>
                <a:path extrusionOk="0" h="2693" w="5466">
                  <a:moveTo>
                    <a:pt x="5267" y="0"/>
                  </a:moveTo>
                  <a:cubicBezTo>
                    <a:pt x="5227" y="0"/>
                    <a:pt x="5179" y="13"/>
                    <a:pt x="5117" y="42"/>
                  </a:cubicBezTo>
                  <a:cubicBezTo>
                    <a:pt x="3529" y="777"/>
                    <a:pt x="1933" y="1491"/>
                    <a:pt x="347" y="2227"/>
                  </a:cubicBezTo>
                  <a:cubicBezTo>
                    <a:pt x="274" y="2260"/>
                    <a:pt x="0" y="2220"/>
                    <a:pt x="124" y="2481"/>
                  </a:cubicBezTo>
                  <a:cubicBezTo>
                    <a:pt x="191" y="2622"/>
                    <a:pt x="270" y="2693"/>
                    <a:pt x="380" y="2693"/>
                  </a:cubicBezTo>
                  <a:cubicBezTo>
                    <a:pt x="434" y="2693"/>
                    <a:pt x="495" y="2676"/>
                    <a:pt x="567" y="2642"/>
                  </a:cubicBezTo>
                  <a:cubicBezTo>
                    <a:pt x="2147" y="1884"/>
                    <a:pt x="3729" y="1133"/>
                    <a:pt x="5309" y="379"/>
                  </a:cubicBezTo>
                  <a:cubicBezTo>
                    <a:pt x="5373" y="349"/>
                    <a:pt x="5426" y="293"/>
                    <a:pt x="5466" y="262"/>
                  </a:cubicBezTo>
                  <a:cubicBezTo>
                    <a:pt x="5416" y="115"/>
                    <a:pt x="5384" y="0"/>
                    <a:pt x="52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22"/>
            <p:cNvSpPr/>
            <p:nvPr/>
          </p:nvSpPr>
          <p:spPr>
            <a:xfrm>
              <a:off x="3939825" y="4074875"/>
              <a:ext cx="138475" cy="68450"/>
            </a:xfrm>
            <a:custGeom>
              <a:rect b="b" l="l" r="r" t="t"/>
              <a:pathLst>
                <a:path extrusionOk="0" h="2738" w="5539">
                  <a:moveTo>
                    <a:pt x="213" y="0"/>
                  </a:moveTo>
                  <a:cubicBezTo>
                    <a:pt x="186" y="53"/>
                    <a:pt x="152" y="121"/>
                    <a:pt x="114" y="183"/>
                  </a:cubicBezTo>
                  <a:cubicBezTo>
                    <a:pt x="70" y="258"/>
                    <a:pt x="1" y="301"/>
                    <a:pt x="149" y="370"/>
                  </a:cubicBezTo>
                  <a:cubicBezTo>
                    <a:pt x="1800" y="1140"/>
                    <a:pt x="3448" y="1917"/>
                    <a:pt x="5094" y="2703"/>
                  </a:cubicBezTo>
                  <a:cubicBezTo>
                    <a:pt x="5144" y="2727"/>
                    <a:pt x="5184" y="2737"/>
                    <a:pt x="5217" y="2737"/>
                  </a:cubicBezTo>
                  <a:cubicBezTo>
                    <a:pt x="5355" y="2737"/>
                    <a:pt x="5356" y="2555"/>
                    <a:pt x="5413" y="2483"/>
                  </a:cubicBezTo>
                  <a:cubicBezTo>
                    <a:pt x="5538" y="2322"/>
                    <a:pt x="5321" y="2327"/>
                    <a:pt x="5255" y="2296"/>
                  </a:cubicBezTo>
                  <a:cubicBezTo>
                    <a:pt x="4219" y="1804"/>
                    <a:pt x="3179" y="1315"/>
                    <a:pt x="2135" y="839"/>
                  </a:cubicBezTo>
                  <a:cubicBezTo>
                    <a:pt x="1511" y="554"/>
                    <a:pt x="877" y="289"/>
                    <a:pt x="2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22"/>
            <p:cNvSpPr/>
            <p:nvPr/>
          </p:nvSpPr>
          <p:spPr>
            <a:xfrm>
              <a:off x="3755225" y="4129350"/>
              <a:ext cx="70775" cy="134825"/>
            </a:xfrm>
            <a:custGeom>
              <a:rect b="b" l="l" r="r" t="t"/>
              <a:pathLst>
                <a:path extrusionOk="0" h="5393" w="2831">
                  <a:moveTo>
                    <a:pt x="2542" y="1"/>
                  </a:moveTo>
                  <a:cubicBezTo>
                    <a:pt x="2516" y="1"/>
                    <a:pt x="2490" y="23"/>
                    <a:pt x="2459" y="91"/>
                  </a:cubicBezTo>
                  <a:cubicBezTo>
                    <a:pt x="1689" y="1743"/>
                    <a:pt x="912" y="3391"/>
                    <a:pt x="127" y="5037"/>
                  </a:cubicBezTo>
                  <a:cubicBezTo>
                    <a:pt x="0" y="5301"/>
                    <a:pt x="260" y="5284"/>
                    <a:pt x="348" y="5353"/>
                  </a:cubicBezTo>
                  <a:cubicBezTo>
                    <a:pt x="383" y="5381"/>
                    <a:pt x="411" y="5392"/>
                    <a:pt x="432" y="5392"/>
                  </a:cubicBezTo>
                  <a:cubicBezTo>
                    <a:pt x="509" y="5392"/>
                    <a:pt x="510" y="5247"/>
                    <a:pt x="535" y="5196"/>
                  </a:cubicBezTo>
                  <a:cubicBezTo>
                    <a:pt x="1028" y="4158"/>
                    <a:pt x="1516" y="3120"/>
                    <a:pt x="1992" y="2076"/>
                  </a:cubicBezTo>
                  <a:cubicBezTo>
                    <a:pt x="2279" y="1451"/>
                    <a:pt x="2542" y="818"/>
                    <a:pt x="2831" y="154"/>
                  </a:cubicBezTo>
                  <a:cubicBezTo>
                    <a:pt x="2778" y="126"/>
                    <a:pt x="2709" y="93"/>
                    <a:pt x="2644" y="55"/>
                  </a:cubicBezTo>
                  <a:cubicBezTo>
                    <a:pt x="2604" y="31"/>
                    <a:pt x="2573" y="1"/>
                    <a:pt x="25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22"/>
            <p:cNvSpPr/>
            <p:nvPr/>
          </p:nvSpPr>
          <p:spPr>
            <a:xfrm>
              <a:off x="3884950" y="4128825"/>
              <a:ext cx="71375" cy="134625"/>
            </a:xfrm>
            <a:custGeom>
              <a:rect b="b" l="l" r="r" t="t"/>
              <a:pathLst>
                <a:path extrusionOk="0" h="5385" w="2855">
                  <a:moveTo>
                    <a:pt x="378" y="0"/>
                  </a:moveTo>
                  <a:cubicBezTo>
                    <a:pt x="247" y="106"/>
                    <a:pt x="1" y="62"/>
                    <a:pt x="140" y="353"/>
                  </a:cubicBezTo>
                  <a:cubicBezTo>
                    <a:pt x="875" y="1927"/>
                    <a:pt x="1587" y="3512"/>
                    <a:pt x="2320" y="5086"/>
                  </a:cubicBezTo>
                  <a:cubicBezTo>
                    <a:pt x="2361" y="5171"/>
                    <a:pt x="2325" y="5384"/>
                    <a:pt x="2480" y="5384"/>
                  </a:cubicBezTo>
                  <a:cubicBezTo>
                    <a:pt x="2511" y="5384"/>
                    <a:pt x="2550" y="5376"/>
                    <a:pt x="2598" y="5356"/>
                  </a:cubicBezTo>
                  <a:cubicBezTo>
                    <a:pt x="2855" y="5251"/>
                    <a:pt x="2828" y="5100"/>
                    <a:pt x="2724" y="4883"/>
                  </a:cubicBezTo>
                  <a:cubicBezTo>
                    <a:pt x="1980" y="3337"/>
                    <a:pt x="1251" y="1785"/>
                    <a:pt x="516" y="236"/>
                  </a:cubicBezTo>
                  <a:cubicBezTo>
                    <a:pt x="476" y="155"/>
                    <a:pt x="425" y="80"/>
                    <a:pt x="3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22"/>
            <p:cNvSpPr/>
            <p:nvPr/>
          </p:nvSpPr>
          <p:spPr>
            <a:xfrm>
              <a:off x="3411350" y="4196100"/>
              <a:ext cx="102300" cy="51100"/>
            </a:xfrm>
            <a:custGeom>
              <a:rect b="b" l="l" r="r" t="t"/>
              <a:pathLst>
                <a:path extrusionOk="0" h="2044" w="4092">
                  <a:moveTo>
                    <a:pt x="3834" y="1"/>
                  </a:moveTo>
                  <a:cubicBezTo>
                    <a:pt x="3806" y="1"/>
                    <a:pt x="3771" y="11"/>
                    <a:pt x="3724" y="33"/>
                  </a:cubicBezTo>
                  <a:cubicBezTo>
                    <a:pt x="2545" y="591"/>
                    <a:pt x="1362" y="1141"/>
                    <a:pt x="179" y="1692"/>
                  </a:cubicBezTo>
                  <a:cubicBezTo>
                    <a:pt x="81" y="1738"/>
                    <a:pt x="0" y="1774"/>
                    <a:pt x="93" y="1898"/>
                  </a:cubicBezTo>
                  <a:cubicBezTo>
                    <a:pt x="122" y="1937"/>
                    <a:pt x="127" y="1995"/>
                    <a:pt x="143" y="2044"/>
                  </a:cubicBezTo>
                  <a:cubicBezTo>
                    <a:pt x="199" y="2018"/>
                    <a:pt x="222" y="2007"/>
                    <a:pt x="244" y="1998"/>
                  </a:cubicBezTo>
                  <a:cubicBezTo>
                    <a:pt x="1465" y="1446"/>
                    <a:pt x="2685" y="889"/>
                    <a:pt x="3912" y="349"/>
                  </a:cubicBezTo>
                  <a:cubicBezTo>
                    <a:pt x="4092" y="271"/>
                    <a:pt x="3975" y="224"/>
                    <a:pt x="3948" y="139"/>
                  </a:cubicBezTo>
                  <a:cubicBezTo>
                    <a:pt x="3919" y="52"/>
                    <a:pt x="3895" y="1"/>
                    <a:pt x="38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22"/>
            <p:cNvSpPr/>
            <p:nvPr/>
          </p:nvSpPr>
          <p:spPr>
            <a:xfrm>
              <a:off x="3650600" y="3601650"/>
              <a:ext cx="54800" cy="98225"/>
            </a:xfrm>
            <a:custGeom>
              <a:rect b="b" l="l" r="r" t="t"/>
              <a:pathLst>
                <a:path extrusionOk="0" h="3929" w="2192">
                  <a:moveTo>
                    <a:pt x="338" y="0"/>
                  </a:moveTo>
                  <a:cubicBezTo>
                    <a:pt x="290" y="0"/>
                    <a:pt x="236" y="6"/>
                    <a:pt x="198" y="14"/>
                  </a:cubicBezTo>
                  <a:cubicBezTo>
                    <a:pt x="1" y="58"/>
                    <a:pt x="176" y="200"/>
                    <a:pt x="186" y="224"/>
                  </a:cubicBezTo>
                  <a:cubicBezTo>
                    <a:pt x="717" y="1417"/>
                    <a:pt x="1260" y="2603"/>
                    <a:pt x="1804" y="3789"/>
                  </a:cubicBezTo>
                  <a:cubicBezTo>
                    <a:pt x="1830" y="3849"/>
                    <a:pt x="1848" y="3928"/>
                    <a:pt x="1904" y="3928"/>
                  </a:cubicBezTo>
                  <a:cubicBezTo>
                    <a:pt x="1928" y="3928"/>
                    <a:pt x="1959" y="3913"/>
                    <a:pt x="2000" y="3876"/>
                  </a:cubicBezTo>
                  <a:cubicBezTo>
                    <a:pt x="2058" y="3823"/>
                    <a:pt x="2132" y="3786"/>
                    <a:pt x="2192" y="3745"/>
                  </a:cubicBezTo>
                  <a:cubicBezTo>
                    <a:pt x="1596" y="2474"/>
                    <a:pt x="1023" y="1247"/>
                    <a:pt x="440" y="24"/>
                  </a:cubicBezTo>
                  <a:cubicBezTo>
                    <a:pt x="431" y="7"/>
                    <a:pt x="388" y="0"/>
                    <a:pt x="3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22"/>
            <p:cNvSpPr/>
            <p:nvPr/>
          </p:nvSpPr>
          <p:spPr>
            <a:xfrm>
              <a:off x="4200200" y="3842100"/>
              <a:ext cx="99425" cy="50650"/>
            </a:xfrm>
            <a:custGeom>
              <a:rect b="b" l="l" r="r" t="t"/>
              <a:pathLst>
                <a:path extrusionOk="0" h="2026" w="3977">
                  <a:moveTo>
                    <a:pt x="3861" y="0"/>
                  </a:moveTo>
                  <a:cubicBezTo>
                    <a:pt x="3828" y="0"/>
                    <a:pt x="3788" y="13"/>
                    <a:pt x="3742" y="35"/>
                  </a:cubicBezTo>
                  <a:cubicBezTo>
                    <a:pt x="2554" y="576"/>
                    <a:pt x="1368" y="1116"/>
                    <a:pt x="179" y="1657"/>
                  </a:cubicBezTo>
                  <a:cubicBezTo>
                    <a:pt x="72" y="1705"/>
                    <a:pt x="1" y="1724"/>
                    <a:pt x="92" y="1887"/>
                  </a:cubicBezTo>
                  <a:cubicBezTo>
                    <a:pt x="146" y="1983"/>
                    <a:pt x="183" y="2025"/>
                    <a:pt x="241" y="2025"/>
                  </a:cubicBezTo>
                  <a:cubicBezTo>
                    <a:pt x="271" y="2025"/>
                    <a:pt x="307" y="2014"/>
                    <a:pt x="354" y="1992"/>
                  </a:cubicBezTo>
                  <a:cubicBezTo>
                    <a:pt x="1502" y="1451"/>
                    <a:pt x="2652" y="913"/>
                    <a:pt x="3800" y="372"/>
                  </a:cubicBezTo>
                  <a:cubicBezTo>
                    <a:pt x="3878" y="336"/>
                    <a:pt x="3944" y="273"/>
                    <a:pt x="3960" y="261"/>
                  </a:cubicBezTo>
                  <a:cubicBezTo>
                    <a:pt x="3977" y="69"/>
                    <a:pt x="3938" y="0"/>
                    <a:pt x="38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22"/>
            <p:cNvSpPr/>
            <p:nvPr/>
          </p:nvSpPr>
          <p:spPr>
            <a:xfrm>
              <a:off x="3412275" y="3841150"/>
              <a:ext cx="99550" cy="51625"/>
            </a:xfrm>
            <a:custGeom>
              <a:rect b="b" l="l" r="r" t="t"/>
              <a:pathLst>
                <a:path extrusionOk="0" h="2065" w="3982">
                  <a:moveTo>
                    <a:pt x="165" y="1"/>
                  </a:moveTo>
                  <a:cubicBezTo>
                    <a:pt x="125" y="1"/>
                    <a:pt x="85" y="30"/>
                    <a:pt x="56" y="121"/>
                  </a:cubicBezTo>
                  <a:cubicBezTo>
                    <a:pt x="1" y="296"/>
                    <a:pt x="63" y="337"/>
                    <a:pt x="200" y="402"/>
                  </a:cubicBezTo>
                  <a:cubicBezTo>
                    <a:pt x="1350" y="939"/>
                    <a:pt x="2498" y="1480"/>
                    <a:pt x="3642" y="2030"/>
                  </a:cubicBezTo>
                  <a:cubicBezTo>
                    <a:pt x="3692" y="2054"/>
                    <a:pt x="3733" y="2064"/>
                    <a:pt x="3767" y="2064"/>
                  </a:cubicBezTo>
                  <a:cubicBezTo>
                    <a:pt x="3884" y="2064"/>
                    <a:pt x="3917" y="1936"/>
                    <a:pt x="3982" y="1803"/>
                  </a:cubicBezTo>
                  <a:cubicBezTo>
                    <a:pt x="3925" y="1762"/>
                    <a:pt x="3864" y="1698"/>
                    <a:pt x="3790" y="1665"/>
                  </a:cubicBezTo>
                  <a:cubicBezTo>
                    <a:pt x="2637" y="1135"/>
                    <a:pt x="1483" y="608"/>
                    <a:pt x="321" y="96"/>
                  </a:cubicBezTo>
                  <a:cubicBezTo>
                    <a:pt x="305" y="89"/>
                    <a:pt x="234" y="1"/>
                    <a:pt x="1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22"/>
            <p:cNvSpPr/>
            <p:nvPr/>
          </p:nvSpPr>
          <p:spPr>
            <a:xfrm>
              <a:off x="4005725" y="3601225"/>
              <a:ext cx="56825" cy="99350"/>
            </a:xfrm>
            <a:custGeom>
              <a:rect b="b" l="l" r="r" t="t"/>
              <a:pathLst>
                <a:path extrusionOk="0" h="3974" w="2273">
                  <a:moveTo>
                    <a:pt x="1931" y="1"/>
                  </a:moveTo>
                  <a:cubicBezTo>
                    <a:pt x="1861" y="1"/>
                    <a:pt x="1815" y="41"/>
                    <a:pt x="1764" y="153"/>
                  </a:cubicBezTo>
                  <a:cubicBezTo>
                    <a:pt x="1231" y="1317"/>
                    <a:pt x="685" y="2475"/>
                    <a:pt x="128" y="3629"/>
                  </a:cubicBezTo>
                  <a:cubicBezTo>
                    <a:pt x="1" y="3894"/>
                    <a:pt x="262" y="3842"/>
                    <a:pt x="355" y="3973"/>
                  </a:cubicBezTo>
                  <a:cubicBezTo>
                    <a:pt x="398" y="3903"/>
                    <a:pt x="440" y="3852"/>
                    <a:pt x="469" y="3795"/>
                  </a:cubicBezTo>
                  <a:cubicBezTo>
                    <a:pt x="1010" y="2620"/>
                    <a:pt x="1551" y="1445"/>
                    <a:pt x="2074" y="263"/>
                  </a:cubicBezTo>
                  <a:cubicBezTo>
                    <a:pt x="2085" y="240"/>
                    <a:pt x="2273" y="88"/>
                    <a:pt x="2051" y="24"/>
                  </a:cubicBezTo>
                  <a:cubicBezTo>
                    <a:pt x="2004" y="10"/>
                    <a:pt x="1965" y="1"/>
                    <a:pt x="19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22"/>
            <p:cNvSpPr/>
            <p:nvPr/>
          </p:nvSpPr>
          <p:spPr>
            <a:xfrm>
              <a:off x="4200375" y="4196000"/>
              <a:ext cx="99750" cy="50850"/>
            </a:xfrm>
            <a:custGeom>
              <a:rect b="b" l="l" r="r" t="t"/>
              <a:pathLst>
                <a:path extrusionOk="0" h="2034" w="3990">
                  <a:moveTo>
                    <a:pt x="206" y="1"/>
                  </a:moveTo>
                  <a:cubicBezTo>
                    <a:pt x="133" y="1"/>
                    <a:pt x="131" y="95"/>
                    <a:pt x="91" y="152"/>
                  </a:cubicBezTo>
                  <a:cubicBezTo>
                    <a:pt x="13" y="259"/>
                    <a:pt x="1" y="296"/>
                    <a:pt x="143" y="358"/>
                  </a:cubicBezTo>
                  <a:cubicBezTo>
                    <a:pt x="1358" y="899"/>
                    <a:pt x="2569" y="1446"/>
                    <a:pt x="3774" y="2004"/>
                  </a:cubicBezTo>
                  <a:cubicBezTo>
                    <a:pt x="3819" y="2025"/>
                    <a:pt x="3852" y="2034"/>
                    <a:pt x="3876" y="2034"/>
                  </a:cubicBezTo>
                  <a:cubicBezTo>
                    <a:pt x="3969" y="2034"/>
                    <a:pt x="3940" y="1906"/>
                    <a:pt x="3989" y="1814"/>
                  </a:cubicBezTo>
                  <a:cubicBezTo>
                    <a:pt x="3975" y="1794"/>
                    <a:pt x="3957" y="1738"/>
                    <a:pt x="3918" y="1719"/>
                  </a:cubicBezTo>
                  <a:cubicBezTo>
                    <a:pt x="2705" y="1151"/>
                    <a:pt x="1487" y="584"/>
                    <a:pt x="271" y="18"/>
                  </a:cubicBezTo>
                  <a:cubicBezTo>
                    <a:pt x="244" y="6"/>
                    <a:pt x="223" y="1"/>
                    <a:pt x="2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22"/>
            <p:cNvSpPr/>
            <p:nvPr/>
          </p:nvSpPr>
          <p:spPr>
            <a:xfrm>
              <a:off x="3649725" y="4388975"/>
              <a:ext cx="55625" cy="98725"/>
            </a:xfrm>
            <a:custGeom>
              <a:rect b="b" l="l" r="r" t="t"/>
              <a:pathLst>
                <a:path extrusionOk="0" h="3949" w="2225">
                  <a:moveTo>
                    <a:pt x="1922" y="0"/>
                  </a:moveTo>
                  <a:cubicBezTo>
                    <a:pt x="1842" y="0"/>
                    <a:pt x="1843" y="126"/>
                    <a:pt x="1823" y="169"/>
                  </a:cubicBezTo>
                  <a:cubicBezTo>
                    <a:pt x="1281" y="1331"/>
                    <a:pt x="747" y="2495"/>
                    <a:pt x="229" y="3666"/>
                  </a:cubicBezTo>
                  <a:cubicBezTo>
                    <a:pt x="221" y="3686"/>
                    <a:pt x="1" y="3852"/>
                    <a:pt x="261" y="3930"/>
                  </a:cubicBezTo>
                  <a:cubicBezTo>
                    <a:pt x="304" y="3943"/>
                    <a:pt x="338" y="3949"/>
                    <a:pt x="366" y="3949"/>
                  </a:cubicBezTo>
                  <a:cubicBezTo>
                    <a:pt x="464" y="3949"/>
                    <a:pt x="494" y="3880"/>
                    <a:pt x="541" y="3781"/>
                  </a:cubicBezTo>
                  <a:cubicBezTo>
                    <a:pt x="814" y="3202"/>
                    <a:pt x="1097" y="2626"/>
                    <a:pt x="1369" y="2045"/>
                  </a:cubicBezTo>
                  <a:cubicBezTo>
                    <a:pt x="1654" y="1432"/>
                    <a:pt x="1932" y="816"/>
                    <a:pt x="2225" y="177"/>
                  </a:cubicBezTo>
                  <a:cubicBezTo>
                    <a:pt x="2162" y="136"/>
                    <a:pt x="2086" y="85"/>
                    <a:pt x="2008" y="33"/>
                  </a:cubicBezTo>
                  <a:cubicBezTo>
                    <a:pt x="1972" y="10"/>
                    <a:pt x="1944" y="0"/>
                    <a:pt x="19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22"/>
            <p:cNvSpPr/>
            <p:nvPr/>
          </p:nvSpPr>
          <p:spPr>
            <a:xfrm>
              <a:off x="4005600" y="4387675"/>
              <a:ext cx="56850" cy="100075"/>
            </a:xfrm>
            <a:custGeom>
              <a:rect b="b" l="l" r="r" t="t"/>
              <a:pathLst>
                <a:path extrusionOk="0" h="4003" w="2274">
                  <a:moveTo>
                    <a:pt x="342" y="1"/>
                  </a:moveTo>
                  <a:cubicBezTo>
                    <a:pt x="286" y="169"/>
                    <a:pt x="0" y="98"/>
                    <a:pt x="131" y="370"/>
                  </a:cubicBezTo>
                  <a:cubicBezTo>
                    <a:pt x="686" y="1523"/>
                    <a:pt x="1232" y="2682"/>
                    <a:pt x="1767" y="3846"/>
                  </a:cubicBezTo>
                  <a:cubicBezTo>
                    <a:pt x="1818" y="3956"/>
                    <a:pt x="1861" y="4003"/>
                    <a:pt x="1934" y="4003"/>
                  </a:cubicBezTo>
                  <a:cubicBezTo>
                    <a:pt x="1967" y="4003"/>
                    <a:pt x="2005" y="3993"/>
                    <a:pt x="2052" y="3976"/>
                  </a:cubicBezTo>
                  <a:cubicBezTo>
                    <a:pt x="2274" y="3893"/>
                    <a:pt x="2083" y="3748"/>
                    <a:pt x="2066" y="3707"/>
                  </a:cubicBezTo>
                  <a:cubicBezTo>
                    <a:pt x="1553" y="2545"/>
                    <a:pt x="1025" y="1393"/>
                    <a:pt x="496" y="240"/>
                  </a:cubicBezTo>
                  <a:cubicBezTo>
                    <a:pt x="464" y="169"/>
                    <a:pt x="412" y="107"/>
                    <a:pt x="3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22"/>
            <p:cNvSpPr/>
            <p:nvPr/>
          </p:nvSpPr>
          <p:spPr>
            <a:xfrm>
              <a:off x="3957075" y="4282800"/>
              <a:ext cx="47400" cy="85450"/>
            </a:xfrm>
            <a:custGeom>
              <a:rect b="b" l="l" r="r" t="t"/>
              <a:pathLst>
                <a:path extrusionOk="0" h="3418" w="1896">
                  <a:moveTo>
                    <a:pt x="393" y="0"/>
                  </a:moveTo>
                  <a:cubicBezTo>
                    <a:pt x="375" y="0"/>
                    <a:pt x="352" y="10"/>
                    <a:pt x="323" y="33"/>
                  </a:cubicBezTo>
                  <a:cubicBezTo>
                    <a:pt x="228" y="109"/>
                    <a:pt x="1" y="160"/>
                    <a:pt x="112" y="390"/>
                  </a:cubicBezTo>
                  <a:cubicBezTo>
                    <a:pt x="568" y="1350"/>
                    <a:pt x="1020" y="2310"/>
                    <a:pt x="1474" y="3271"/>
                  </a:cubicBezTo>
                  <a:cubicBezTo>
                    <a:pt x="1506" y="3338"/>
                    <a:pt x="1537" y="3417"/>
                    <a:pt x="1608" y="3417"/>
                  </a:cubicBezTo>
                  <a:cubicBezTo>
                    <a:pt x="1630" y="3417"/>
                    <a:pt x="1657" y="3409"/>
                    <a:pt x="1688" y="3391"/>
                  </a:cubicBezTo>
                  <a:cubicBezTo>
                    <a:pt x="1763" y="3348"/>
                    <a:pt x="1895" y="3338"/>
                    <a:pt x="1810" y="3088"/>
                  </a:cubicBezTo>
                  <a:cubicBezTo>
                    <a:pt x="1401" y="2187"/>
                    <a:pt x="950" y="1186"/>
                    <a:pt x="489" y="188"/>
                  </a:cubicBezTo>
                  <a:cubicBezTo>
                    <a:pt x="466" y="139"/>
                    <a:pt x="463" y="0"/>
                    <a:pt x="3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22"/>
            <p:cNvSpPr/>
            <p:nvPr/>
          </p:nvSpPr>
          <p:spPr>
            <a:xfrm>
              <a:off x="3707175" y="3720800"/>
              <a:ext cx="47525" cy="85175"/>
            </a:xfrm>
            <a:custGeom>
              <a:rect b="b" l="l" r="r" t="t"/>
              <a:pathLst>
                <a:path extrusionOk="0" h="3407" w="1901">
                  <a:moveTo>
                    <a:pt x="345" y="0"/>
                  </a:moveTo>
                  <a:cubicBezTo>
                    <a:pt x="311" y="0"/>
                    <a:pt x="269" y="12"/>
                    <a:pt x="214" y="40"/>
                  </a:cubicBezTo>
                  <a:cubicBezTo>
                    <a:pt x="1" y="147"/>
                    <a:pt x="118" y="247"/>
                    <a:pt x="169" y="360"/>
                  </a:cubicBezTo>
                  <a:cubicBezTo>
                    <a:pt x="593" y="1306"/>
                    <a:pt x="1020" y="2255"/>
                    <a:pt x="1450" y="3198"/>
                  </a:cubicBezTo>
                  <a:cubicBezTo>
                    <a:pt x="1484" y="3276"/>
                    <a:pt x="1556" y="3337"/>
                    <a:pt x="1611" y="3406"/>
                  </a:cubicBezTo>
                  <a:cubicBezTo>
                    <a:pt x="1718" y="3321"/>
                    <a:pt x="1826" y="3235"/>
                    <a:pt x="1900" y="3177"/>
                  </a:cubicBezTo>
                  <a:cubicBezTo>
                    <a:pt x="1857" y="3064"/>
                    <a:pt x="1843" y="3018"/>
                    <a:pt x="1823" y="2974"/>
                  </a:cubicBezTo>
                  <a:cubicBezTo>
                    <a:pt x="1390" y="2058"/>
                    <a:pt x="957" y="1141"/>
                    <a:pt x="514" y="230"/>
                  </a:cubicBezTo>
                  <a:cubicBezTo>
                    <a:pt x="474" y="151"/>
                    <a:pt x="466" y="0"/>
                    <a:pt x="34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22"/>
            <p:cNvSpPr/>
            <p:nvPr/>
          </p:nvSpPr>
          <p:spPr>
            <a:xfrm>
              <a:off x="3531475" y="3897725"/>
              <a:ext cx="87800" cy="44000"/>
            </a:xfrm>
            <a:custGeom>
              <a:rect b="b" l="l" r="r" t="t"/>
              <a:pathLst>
                <a:path extrusionOk="0" h="1760" w="3512">
                  <a:moveTo>
                    <a:pt x="227" y="0"/>
                  </a:moveTo>
                  <a:cubicBezTo>
                    <a:pt x="111" y="0"/>
                    <a:pt x="101" y="103"/>
                    <a:pt x="69" y="162"/>
                  </a:cubicBezTo>
                  <a:cubicBezTo>
                    <a:pt x="1" y="289"/>
                    <a:pt x="108" y="328"/>
                    <a:pt x="200" y="371"/>
                  </a:cubicBezTo>
                  <a:cubicBezTo>
                    <a:pt x="1149" y="820"/>
                    <a:pt x="2098" y="1269"/>
                    <a:pt x="3043" y="1726"/>
                  </a:cubicBezTo>
                  <a:cubicBezTo>
                    <a:pt x="3092" y="1749"/>
                    <a:pt x="3134" y="1759"/>
                    <a:pt x="3171" y="1759"/>
                  </a:cubicBezTo>
                  <a:cubicBezTo>
                    <a:pt x="3319" y="1759"/>
                    <a:pt x="3379" y="1600"/>
                    <a:pt x="3432" y="1514"/>
                  </a:cubicBezTo>
                  <a:cubicBezTo>
                    <a:pt x="3511" y="1380"/>
                    <a:pt x="3320" y="1380"/>
                    <a:pt x="3233" y="1339"/>
                  </a:cubicBezTo>
                  <a:cubicBezTo>
                    <a:pt x="2940" y="1195"/>
                    <a:pt x="2646" y="1050"/>
                    <a:pt x="2349" y="916"/>
                  </a:cubicBezTo>
                  <a:cubicBezTo>
                    <a:pt x="1656" y="604"/>
                    <a:pt x="961" y="299"/>
                    <a:pt x="331" y="20"/>
                  </a:cubicBezTo>
                  <a:cubicBezTo>
                    <a:pt x="289" y="6"/>
                    <a:pt x="255" y="0"/>
                    <a:pt x="2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22"/>
            <p:cNvSpPr/>
            <p:nvPr/>
          </p:nvSpPr>
          <p:spPr>
            <a:xfrm>
              <a:off x="4094975" y="3897875"/>
              <a:ext cx="85750" cy="43800"/>
            </a:xfrm>
            <a:custGeom>
              <a:rect b="b" l="l" r="r" t="t"/>
              <a:pathLst>
                <a:path extrusionOk="0" h="1752" w="3430">
                  <a:moveTo>
                    <a:pt x="3220" y="1"/>
                  </a:moveTo>
                  <a:cubicBezTo>
                    <a:pt x="3181" y="1"/>
                    <a:pt x="3132" y="14"/>
                    <a:pt x="3069" y="44"/>
                  </a:cubicBezTo>
                  <a:cubicBezTo>
                    <a:pt x="2133" y="490"/>
                    <a:pt x="1178" y="899"/>
                    <a:pt x="233" y="1326"/>
                  </a:cubicBezTo>
                  <a:cubicBezTo>
                    <a:pt x="145" y="1366"/>
                    <a:pt x="77" y="1446"/>
                    <a:pt x="1" y="1508"/>
                  </a:cubicBezTo>
                  <a:cubicBezTo>
                    <a:pt x="111" y="1576"/>
                    <a:pt x="161" y="1752"/>
                    <a:pt x="310" y="1752"/>
                  </a:cubicBezTo>
                  <a:cubicBezTo>
                    <a:pt x="346" y="1752"/>
                    <a:pt x="387" y="1742"/>
                    <a:pt x="436" y="1718"/>
                  </a:cubicBezTo>
                  <a:cubicBezTo>
                    <a:pt x="1349" y="1275"/>
                    <a:pt x="2266" y="844"/>
                    <a:pt x="3180" y="406"/>
                  </a:cubicBezTo>
                  <a:cubicBezTo>
                    <a:pt x="3271" y="361"/>
                    <a:pt x="3350" y="291"/>
                    <a:pt x="3430" y="237"/>
                  </a:cubicBezTo>
                  <a:cubicBezTo>
                    <a:pt x="3362" y="104"/>
                    <a:pt x="3328" y="1"/>
                    <a:pt x="32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22"/>
            <p:cNvSpPr/>
            <p:nvPr/>
          </p:nvSpPr>
          <p:spPr>
            <a:xfrm>
              <a:off x="3531050" y="4147300"/>
              <a:ext cx="86875" cy="44700"/>
            </a:xfrm>
            <a:custGeom>
              <a:rect b="b" l="l" r="r" t="t"/>
              <a:pathLst>
                <a:path extrusionOk="0" h="1788" w="3475">
                  <a:moveTo>
                    <a:pt x="3186" y="0"/>
                  </a:moveTo>
                  <a:cubicBezTo>
                    <a:pt x="3156" y="0"/>
                    <a:pt x="3120" y="9"/>
                    <a:pt x="3078" y="29"/>
                  </a:cubicBezTo>
                  <a:cubicBezTo>
                    <a:pt x="2119" y="484"/>
                    <a:pt x="1157" y="934"/>
                    <a:pt x="198" y="1390"/>
                  </a:cubicBezTo>
                  <a:cubicBezTo>
                    <a:pt x="114" y="1429"/>
                    <a:pt x="0" y="1478"/>
                    <a:pt x="96" y="1610"/>
                  </a:cubicBezTo>
                  <a:cubicBezTo>
                    <a:pt x="139" y="1669"/>
                    <a:pt x="185" y="1729"/>
                    <a:pt x="229" y="1787"/>
                  </a:cubicBezTo>
                  <a:cubicBezTo>
                    <a:pt x="323" y="1741"/>
                    <a:pt x="376" y="1713"/>
                    <a:pt x="431" y="1689"/>
                  </a:cubicBezTo>
                  <a:cubicBezTo>
                    <a:pt x="1377" y="1262"/>
                    <a:pt x="2325" y="837"/>
                    <a:pt x="3269" y="407"/>
                  </a:cubicBezTo>
                  <a:cubicBezTo>
                    <a:pt x="3346" y="372"/>
                    <a:pt x="3407" y="300"/>
                    <a:pt x="3475" y="245"/>
                  </a:cubicBezTo>
                  <a:cubicBezTo>
                    <a:pt x="3361" y="194"/>
                    <a:pt x="3330" y="0"/>
                    <a:pt x="31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22"/>
            <p:cNvSpPr/>
            <p:nvPr/>
          </p:nvSpPr>
          <p:spPr>
            <a:xfrm>
              <a:off x="4092100" y="4147175"/>
              <a:ext cx="88425" cy="44025"/>
            </a:xfrm>
            <a:custGeom>
              <a:rect b="b" l="l" r="r" t="t"/>
              <a:pathLst>
                <a:path extrusionOk="0" h="1761" w="3537">
                  <a:moveTo>
                    <a:pt x="387" y="0"/>
                  </a:moveTo>
                  <a:cubicBezTo>
                    <a:pt x="251" y="0"/>
                    <a:pt x="217" y="177"/>
                    <a:pt x="129" y="246"/>
                  </a:cubicBezTo>
                  <a:cubicBezTo>
                    <a:pt x="0" y="348"/>
                    <a:pt x="179" y="348"/>
                    <a:pt x="209" y="360"/>
                  </a:cubicBezTo>
                  <a:cubicBezTo>
                    <a:pt x="1207" y="818"/>
                    <a:pt x="2213" y="1257"/>
                    <a:pt x="3207" y="1724"/>
                  </a:cubicBezTo>
                  <a:cubicBezTo>
                    <a:pt x="3261" y="1749"/>
                    <a:pt x="3303" y="1760"/>
                    <a:pt x="3337" y="1760"/>
                  </a:cubicBezTo>
                  <a:cubicBezTo>
                    <a:pt x="3445" y="1760"/>
                    <a:pt x="3472" y="1649"/>
                    <a:pt x="3537" y="1542"/>
                  </a:cubicBezTo>
                  <a:cubicBezTo>
                    <a:pt x="3499" y="1498"/>
                    <a:pt x="3461" y="1423"/>
                    <a:pt x="3403" y="1396"/>
                  </a:cubicBezTo>
                  <a:cubicBezTo>
                    <a:pt x="2432" y="936"/>
                    <a:pt x="1459" y="482"/>
                    <a:pt x="487" y="26"/>
                  </a:cubicBezTo>
                  <a:cubicBezTo>
                    <a:pt x="448" y="8"/>
                    <a:pt x="415" y="0"/>
                    <a:pt x="3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22"/>
            <p:cNvSpPr/>
            <p:nvPr/>
          </p:nvSpPr>
          <p:spPr>
            <a:xfrm>
              <a:off x="3707950" y="4282175"/>
              <a:ext cx="47750" cy="86400"/>
            </a:xfrm>
            <a:custGeom>
              <a:rect b="b" l="l" r="r" t="t"/>
              <a:pathLst>
                <a:path extrusionOk="0" h="3456" w="1910">
                  <a:moveTo>
                    <a:pt x="1525" y="1"/>
                  </a:moveTo>
                  <a:cubicBezTo>
                    <a:pt x="1483" y="1"/>
                    <a:pt x="1480" y="103"/>
                    <a:pt x="1470" y="125"/>
                  </a:cubicBezTo>
                  <a:cubicBezTo>
                    <a:pt x="1014" y="1124"/>
                    <a:pt x="575" y="2130"/>
                    <a:pt x="107" y="3124"/>
                  </a:cubicBezTo>
                  <a:cubicBezTo>
                    <a:pt x="1" y="3349"/>
                    <a:pt x="147" y="3370"/>
                    <a:pt x="288" y="3455"/>
                  </a:cubicBezTo>
                  <a:cubicBezTo>
                    <a:pt x="333" y="3416"/>
                    <a:pt x="407" y="3380"/>
                    <a:pt x="434" y="3321"/>
                  </a:cubicBezTo>
                  <a:cubicBezTo>
                    <a:pt x="893" y="2350"/>
                    <a:pt x="1348" y="1377"/>
                    <a:pt x="1803" y="404"/>
                  </a:cubicBezTo>
                  <a:cubicBezTo>
                    <a:pt x="1910" y="181"/>
                    <a:pt x="1669" y="153"/>
                    <a:pt x="1585" y="47"/>
                  </a:cubicBezTo>
                  <a:cubicBezTo>
                    <a:pt x="1559" y="13"/>
                    <a:pt x="1539" y="1"/>
                    <a:pt x="15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22"/>
            <p:cNvSpPr/>
            <p:nvPr/>
          </p:nvSpPr>
          <p:spPr>
            <a:xfrm>
              <a:off x="3957075" y="3720775"/>
              <a:ext cx="47375" cy="85025"/>
            </a:xfrm>
            <a:custGeom>
              <a:rect b="b" l="l" r="r" t="t"/>
              <a:pathLst>
                <a:path extrusionOk="0" h="3401" w="1895">
                  <a:moveTo>
                    <a:pt x="1607" y="0"/>
                  </a:moveTo>
                  <a:cubicBezTo>
                    <a:pt x="1518" y="0"/>
                    <a:pt x="1496" y="108"/>
                    <a:pt x="1458" y="187"/>
                  </a:cubicBezTo>
                  <a:cubicBezTo>
                    <a:pt x="1015" y="1111"/>
                    <a:pt x="575" y="2038"/>
                    <a:pt x="123" y="2959"/>
                  </a:cubicBezTo>
                  <a:cubicBezTo>
                    <a:pt x="1" y="3206"/>
                    <a:pt x="203" y="3311"/>
                    <a:pt x="331" y="3385"/>
                  </a:cubicBezTo>
                  <a:cubicBezTo>
                    <a:pt x="351" y="3396"/>
                    <a:pt x="368" y="3401"/>
                    <a:pt x="382" y="3401"/>
                  </a:cubicBezTo>
                  <a:cubicBezTo>
                    <a:pt x="461" y="3401"/>
                    <a:pt x="472" y="3255"/>
                    <a:pt x="509" y="3181"/>
                  </a:cubicBezTo>
                  <a:cubicBezTo>
                    <a:pt x="650" y="2886"/>
                    <a:pt x="795" y="2593"/>
                    <a:pt x="929" y="2295"/>
                  </a:cubicBezTo>
                  <a:cubicBezTo>
                    <a:pt x="1241" y="1603"/>
                    <a:pt x="1546" y="907"/>
                    <a:pt x="1823" y="283"/>
                  </a:cubicBezTo>
                  <a:cubicBezTo>
                    <a:pt x="1894" y="58"/>
                    <a:pt x="1748" y="49"/>
                    <a:pt x="1679" y="18"/>
                  </a:cubicBezTo>
                  <a:cubicBezTo>
                    <a:pt x="1651" y="6"/>
                    <a:pt x="1627" y="0"/>
                    <a:pt x="160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0" name="Google Shape;570;p22"/>
          <p:cNvGrpSpPr/>
          <p:nvPr/>
        </p:nvGrpSpPr>
        <p:grpSpPr>
          <a:xfrm>
            <a:off x="8487896" y="20744"/>
            <a:ext cx="593576" cy="592934"/>
            <a:chOff x="4624275" y="3441875"/>
            <a:chExt cx="1206700" cy="1205150"/>
          </a:xfrm>
        </p:grpSpPr>
        <p:sp>
          <p:nvSpPr>
            <p:cNvPr id="571" name="Google Shape;571;p22"/>
            <p:cNvSpPr/>
            <p:nvPr/>
          </p:nvSpPr>
          <p:spPr>
            <a:xfrm>
              <a:off x="5259875" y="4259075"/>
              <a:ext cx="88800" cy="387025"/>
            </a:xfrm>
            <a:custGeom>
              <a:rect b="b" l="l" r="r" t="t"/>
              <a:pathLst>
                <a:path extrusionOk="0" h="15481" w="3552">
                  <a:moveTo>
                    <a:pt x="356" y="0"/>
                  </a:moveTo>
                  <a:cubicBezTo>
                    <a:pt x="328" y="0"/>
                    <a:pt x="295" y="4"/>
                    <a:pt x="257" y="12"/>
                  </a:cubicBezTo>
                  <a:cubicBezTo>
                    <a:pt x="249" y="16"/>
                    <a:pt x="239" y="18"/>
                    <a:pt x="228" y="18"/>
                  </a:cubicBezTo>
                  <a:cubicBezTo>
                    <a:pt x="192" y="18"/>
                    <a:pt x="144" y="2"/>
                    <a:pt x="102" y="2"/>
                  </a:cubicBezTo>
                  <a:cubicBezTo>
                    <a:pt x="44" y="2"/>
                    <a:pt x="0" y="33"/>
                    <a:pt x="29" y="184"/>
                  </a:cubicBezTo>
                  <a:cubicBezTo>
                    <a:pt x="470" y="2522"/>
                    <a:pt x="866" y="4871"/>
                    <a:pt x="1349" y="7200"/>
                  </a:cubicBezTo>
                  <a:cubicBezTo>
                    <a:pt x="1900" y="9862"/>
                    <a:pt x="2528" y="12506"/>
                    <a:pt x="3114" y="15160"/>
                  </a:cubicBezTo>
                  <a:cubicBezTo>
                    <a:pt x="3147" y="15311"/>
                    <a:pt x="3173" y="15480"/>
                    <a:pt x="3311" y="15480"/>
                  </a:cubicBezTo>
                  <a:cubicBezTo>
                    <a:pt x="3330" y="15480"/>
                    <a:pt x="3350" y="15478"/>
                    <a:pt x="3372" y="15471"/>
                  </a:cubicBezTo>
                  <a:cubicBezTo>
                    <a:pt x="3552" y="15422"/>
                    <a:pt x="3547" y="15259"/>
                    <a:pt x="3492" y="15042"/>
                  </a:cubicBezTo>
                  <a:cubicBezTo>
                    <a:pt x="3231" y="14000"/>
                    <a:pt x="3006" y="12950"/>
                    <a:pt x="2798" y="11896"/>
                  </a:cubicBezTo>
                  <a:cubicBezTo>
                    <a:pt x="2039" y="8026"/>
                    <a:pt x="1288" y="4154"/>
                    <a:pt x="545" y="281"/>
                  </a:cubicBezTo>
                  <a:cubicBezTo>
                    <a:pt x="516" y="128"/>
                    <a:pt x="519" y="0"/>
                    <a:pt x="35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22"/>
            <p:cNvSpPr/>
            <p:nvPr/>
          </p:nvSpPr>
          <p:spPr>
            <a:xfrm>
              <a:off x="4624450" y="4077075"/>
              <a:ext cx="388575" cy="87325"/>
            </a:xfrm>
            <a:custGeom>
              <a:rect b="b" l="l" r="r" t="t"/>
              <a:pathLst>
                <a:path extrusionOk="0" h="3493" w="15543">
                  <a:moveTo>
                    <a:pt x="15415" y="1"/>
                  </a:moveTo>
                  <a:cubicBezTo>
                    <a:pt x="15386" y="1"/>
                    <a:pt x="15347" y="5"/>
                    <a:pt x="15297" y="15"/>
                  </a:cubicBezTo>
                  <a:cubicBezTo>
                    <a:pt x="13371" y="395"/>
                    <a:pt x="11440" y="764"/>
                    <a:pt x="9503" y="1086"/>
                  </a:cubicBezTo>
                  <a:cubicBezTo>
                    <a:pt x="6422" y="1596"/>
                    <a:pt x="3399" y="2368"/>
                    <a:pt x="365" y="3082"/>
                  </a:cubicBezTo>
                  <a:cubicBezTo>
                    <a:pt x="196" y="3122"/>
                    <a:pt x="0" y="3147"/>
                    <a:pt x="49" y="3337"/>
                  </a:cubicBezTo>
                  <a:cubicBezTo>
                    <a:pt x="78" y="3453"/>
                    <a:pt x="157" y="3493"/>
                    <a:pt x="267" y="3493"/>
                  </a:cubicBezTo>
                  <a:cubicBezTo>
                    <a:pt x="328" y="3493"/>
                    <a:pt x="399" y="3480"/>
                    <a:pt x="476" y="3462"/>
                  </a:cubicBezTo>
                  <a:cubicBezTo>
                    <a:pt x="2029" y="3100"/>
                    <a:pt x="3587" y="2752"/>
                    <a:pt x="5152" y="2446"/>
                  </a:cubicBezTo>
                  <a:cubicBezTo>
                    <a:pt x="8526" y="1786"/>
                    <a:pt x="11907" y="1145"/>
                    <a:pt x="15288" y="516"/>
                  </a:cubicBezTo>
                  <a:cubicBezTo>
                    <a:pt x="15528" y="471"/>
                    <a:pt x="15530" y="375"/>
                    <a:pt x="15509" y="107"/>
                  </a:cubicBezTo>
                  <a:cubicBezTo>
                    <a:pt x="15505" y="80"/>
                    <a:pt x="15543" y="1"/>
                    <a:pt x="1541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22"/>
            <p:cNvSpPr/>
            <p:nvPr/>
          </p:nvSpPr>
          <p:spPr>
            <a:xfrm>
              <a:off x="5442250" y="4077325"/>
              <a:ext cx="388375" cy="87400"/>
            </a:xfrm>
            <a:custGeom>
              <a:rect b="b" l="l" r="r" t="t"/>
              <a:pathLst>
                <a:path extrusionOk="0" h="3496" w="15535">
                  <a:moveTo>
                    <a:pt x="138" y="0"/>
                  </a:moveTo>
                  <a:cubicBezTo>
                    <a:pt x="27" y="0"/>
                    <a:pt x="25" y="72"/>
                    <a:pt x="19" y="143"/>
                  </a:cubicBezTo>
                  <a:cubicBezTo>
                    <a:pt x="0" y="357"/>
                    <a:pt x="25" y="448"/>
                    <a:pt x="304" y="511"/>
                  </a:cubicBezTo>
                  <a:cubicBezTo>
                    <a:pt x="5228" y="1630"/>
                    <a:pt x="10257" y="2231"/>
                    <a:pt x="15152" y="3491"/>
                  </a:cubicBezTo>
                  <a:cubicBezTo>
                    <a:pt x="15162" y="3494"/>
                    <a:pt x="15173" y="3495"/>
                    <a:pt x="15185" y="3495"/>
                  </a:cubicBezTo>
                  <a:cubicBezTo>
                    <a:pt x="15291" y="3495"/>
                    <a:pt x="15465" y="3400"/>
                    <a:pt x="15488" y="3323"/>
                  </a:cubicBezTo>
                  <a:cubicBezTo>
                    <a:pt x="15535" y="3168"/>
                    <a:pt x="15383" y="3108"/>
                    <a:pt x="15227" y="3074"/>
                  </a:cubicBezTo>
                  <a:cubicBezTo>
                    <a:pt x="12726" y="2515"/>
                    <a:pt x="10236" y="1906"/>
                    <a:pt x="7725" y="1398"/>
                  </a:cubicBezTo>
                  <a:cubicBezTo>
                    <a:pt x="5222" y="892"/>
                    <a:pt x="2700" y="485"/>
                    <a:pt x="452" y="83"/>
                  </a:cubicBezTo>
                  <a:cubicBezTo>
                    <a:pt x="299" y="23"/>
                    <a:pt x="201" y="0"/>
                    <a:pt x="1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22"/>
            <p:cNvSpPr/>
            <p:nvPr/>
          </p:nvSpPr>
          <p:spPr>
            <a:xfrm>
              <a:off x="4624275" y="3923225"/>
              <a:ext cx="388875" cy="88325"/>
            </a:xfrm>
            <a:custGeom>
              <a:rect b="b" l="l" r="r" t="t"/>
              <a:pathLst>
                <a:path extrusionOk="0" h="3533" w="15555">
                  <a:moveTo>
                    <a:pt x="367" y="0"/>
                  </a:moveTo>
                  <a:cubicBezTo>
                    <a:pt x="260" y="0"/>
                    <a:pt x="91" y="86"/>
                    <a:pt x="62" y="164"/>
                  </a:cubicBezTo>
                  <a:cubicBezTo>
                    <a:pt x="1" y="325"/>
                    <a:pt x="157" y="381"/>
                    <a:pt x="309" y="422"/>
                  </a:cubicBezTo>
                  <a:cubicBezTo>
                    <a:pt x="5250" y="1704"/>
                    <a:pt x="10278" y="2555"/>
                    <a:pt x="15256" y="3444"/>
                  </a:cubicBezTo>
                  <a:cubicBezTo>
                    <a:pt x="15333" y="3503"/>
                    <a:pt x="15391" y="3532"/>
                    <a:pt x="15434" y="3532"/>
                  </a:cubicBezTo>
                  <a:cubicBezTo>
                    <a:pt x="15493" y="3532"/>
                    <a:pt x="15522" y="3476"/>
                    <a:pt x="15524" y="3367"/>
                  </a:cubicBezTo>
                  <a:cubicBezTo>
                    <a:pt x="15530" y="3173"/>
                    <a:pt x="15554" y="3050"/>
                    <a:pt x="15255" y="2983"/>
                  </a:cubicBezTo>
                  <a:cubicBezTo>
                    <a:pt x="10329" y="1871"/>
                    <a:pt x="5301" y="1265"/>
                    <a:pt x="404" y="4"/>
                  </a:cubicBezTo>
                  <a:cubicBezTo>
                    <a:pt x="393" y="2"/>
                    <a:pt x="380" y="0"/>
                    <a:pt x="3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22"/>
            <p:cNvSpPr/>
            <p:nvPr/>
          </p:nvSpPr>
          <p:spPr>
            <a:xfrm>
              <a:off x="5441150" y="3923700"/>
              <a:ext cx="389825" cy="88075"/>
            </a:xfrm>
            <a:custGeom>
              <a:rect b="b" l="l" r="r" t="t"/>
              <a:pathLst>
                <a:path extrusionOk="0" h="3523" w="15593">
                  <a:moveTo>
                    <a:pt x="15284" y="0"/>
                  </a:moveTo>
                  <a:cubicBezTo>
                    <a:pt x="15234" y="0"/>
                    <a:pt x="15178" y="9"/>
                    <a:pt x="15111" y="24"/>
                  </a:cubicBezTo>
                  <a:cubicBezTo>
                    <a:pt x="12752" y="526"/>
                    <a:pt x="10388" y="1005"/>
                    <a:pt x="8022" y="1475"/>
                  </a:cubicBezTo>
                  <a:cubicBezTo>
                    <a:pt x="5449" y="1986"/>
                    <a:pt x="2875" y="2490"/>
                    <a:pt x="296" y="2970"/>
                  </a:cubicBezTo>
                  <a:cubicBezTo>
                    <a:pt x="1" y="3025"/>
                    <a:pt x="62" y="3175"/>
                    <a:pt x="67" y="3334"/>
                  </a:cubicBezTo>
                  <a:cubicBezTo>
                    <a:pt x="71" y="3478"/>
                    <a:pt x="104" y="3522"/>
                    <a:pt x="149" y="3522"/>
                  </a:cubicBezTo>
                  <a:cubicBezTo>
                    <a:pt x="216" y="3522"/>
                    <a:pt x="309" y="3428"/>
                    <a:pt x="378" y="3416"/>
                  </a:cubicBezTo>
                  <a:cubicBezTo>
                    <a:pt x="5052" y="2547"/>
                    <a:pt x="9757" y="1839"/>
                    <a:pt x="14358" y="613"/>
                  </a:cubicBezTo>
                  <a:cubicBezTo>
                    <a:pt x="14763" y="506"/>
                    <a:pt x="15167" y="391"/>
                    <a:pt x="15592" y="274"/>
                  </a:cubicBezTo>
                  <a:cubicBezTo>
                    <a:pt x="15499" y="67"/>
                    <a:pt x="15418" y="0"/>
                    <a:pt x="1528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22"/>
            <p:cNvSpPr/>
            <p:nvPr/>
          </p:nvSpPr>
          <p:spPr>
            <a:xfrm>
              <a:off x="5106725" y="4258975"/>
              <a:ext cx="93325" cy="388050"/>
            </a:xfrm>
            <a:custGeom>
              <a:rect b="b" l="l" r="r" t="t"/>
              <a:pathLst>
                <a:path extrusionOk="0" h="15522" w="3733">
                  <a:moveTo>
                    <a:pt x="3249" y="0"/>
                  </a:moveTo>
                  <a:cubicBezTo>
                    <a:pt x="3120" y="0"/>
                    <a:pt x="3033" y="44"/>
                    <a:pt x="2990" y="280"/>
                  </a:cubicBezTo>
                  <a:cubicBezTo>
                    <a:pt x="2478" y="3063"/>
                    <a:pt x="1940" y="5842"/>
                    <a:pt x="1389" y="8618"/>
                  </a:cubicBezTo>
                  <a:cubicBezTo>
                    <a:pt x="964" y="10762"/>
                    <a:pt x="521" y="12903"/>
                    <a:pt x="53" y="15040"/>
                  </a:cubicBezTo>
                  <a:cubicBezTo>
                    <a:pt x="0" y="15283"/>
                    <a:pt x="2" y="15393"/>
                    <a:pt x="251" y="15522"/>
                  </a:cubicBezTo>
                  <a:cubicBezTo>
                    <a:pt x="310" y="15422"/>
                    <a:pt x="392" y="15330"/>
                    <a:pt x="420" y="15223"/>
                  </a:cubicBezTo>
                  <a:cubicBezTo>
                    <a:pt x="1702" y="10315"/>
                    <a:pt x="2548" y="5319"/>
                    <a:pt x="3436" y="332"/>
                  </a:cubicBezTo>
                  <a:cubicBezTo>
                    <a:pt x="3454" y="225"/>
                    <a:pt x="3732" y="39"/>
                    <a:pt x="3370" y="8"/>
                  </a:cubicBezTo>
                  <a:cubicBezTo>
                    <a:pt x="3326" y="4"/>
                    <a:pt x="3286" y="0"/>
                    <a:pt x="324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22"/>
            <p:cNvSpPr/>
            <p:nvPr/>
          </p:nvSpPr>
          <p:spPr>
            <a:xfrm>
              <a:off x="5254950" y="3441875"/>
              <a:ext cx="93150" cy="387100"/>
            </a:xfrm>
            <a:custGeom>
              <a:rect b="b" l="l" r="r" t="t"/>
              <a:pathLst>
                <a:path extrusionOk="0" h="15484" w="3726">
                  <a:moveTo>
                    <a:pt x="3511" y="1"/>
                  </a:moveTo>
                  <a:cubicBezTo>
                    <a:pt x="3391" y="1"/>
                    <a:pt x="3348" y="127"/>
                    <a:pt x="3314" y="258"/>
                  </a:cubicBezTo>
                  <a:cubicBezTo>
                    <a:pt x="2040" y="5164"/>
                    <a:pt x="1194" y="10160"/>
                    <a:pt x="306" y="15145"/>
                  </a:cubicBezTo>
                  <a:cubicBezTo>
                    <a:pt x="289" y="15250"/>
                    <a:pt x="1" y="15439"/>
                    <a:pt x="366" y="15474"/>
                  </a:cubicBezTo>
                  <a:cubicBezTo>
                    <a:pt x="414" y="15479"/>
                    <a:pt x="459" y="15484"/>
                    <a:pt x="500" y="15484"/>
                  </a:cubicBezTo>
                  <a:cubicBezTo>
                    <a:pt x="619" y="15484"/>
                    <a:pt x="707" y="15439"/>
                    <a:pt x="749" y="15209"/>
                  </a:cubicBezTo>
                  <a:cubicBezTo>
                    <a:pt x="1262" y="12405"/>
                    <a:pt x="1796" y="9608"/>
                    <a:pt x="2351" y="6812"/>
                  </a:cubicBezTo>
                  <a:cubicBezTo>
                    <a:pt x="2784" y="4637"/>
                    <a:pt x="3252" y="2470"/>
                    <a:pt x="3725" y="199"/>
                  </a:cubicBezTo>
                  <a:cubicBezTo>
                    <a:pt x="3715" y="187"/>
                    <a:pt x="3663" y="37"/>
                    <a:pt x="3576" y="11"/>
                  </a:cubicBezTo>
                  <a:cubicBezTo>
                    <a:pt x="3552" y="4"/>
                    <a:pt x="3530" y="1"/>
                    <a:pt x="351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22"/>
            <p:cNvSpPr/>
            <p:nvPr/>
          </p:nvSpPr>
          <p:spPr>
            <a:xfrm>
              <a:off x="5105875" y="3442000"/>
              <a:ext cx="88100" cy="386975"/>
            </a:xfrm>
            <a:custGeom>
              <a:rect b="b" l="l" r="r" t="t"/>
              <a:pathLst>
                <a:path extrusionOk="0" h="15479" w="3524">
                  <a:moveTo>
                    <a:pt x="270" y="0"/>
                  </a:moveTo>
                  <a:cubicBezTo>
                    <a:pt x="247" y="0"/>
                    <a:pt x="221" y="4"/>
                    <a:pt x="191" y="13"/>
                  </a:cubicBezTo>
                  <a:cubicBezTo>
                    <a:pt x="0" y="67"/>
                    <a:pt x="46" y="243"/>
                    <a:pt x="91" y="448"/>
                  </a:cubicBezTo>
                  <a:cubicBezTo>
                    <a:pt x="520" y="2397"/>
                    <a:pt x="927" y="4350"/>
                    <a:pt x="1315" y="6307"/>
                  </a:cubicBezTo>
                  <a:cubicBezTo>
                    <a:pt x="1901" y="9272"/>
                    <a:pt x="2473" y="12239"/>
                    <a:pt x="3027" y="15209"/>
                  </a:cubicBezTo>
                  <a:cubicBezTo>
                    <a:pt x="3065" y="15416"/>
                    <a:pt x="3131" y="15479"/>
                    <a:pt x="3260" y="15479"/>
                  </a:cubicBezTo>
                  <a:cubicBezTo>
                    <a:pt x="3289" y="15479"/>
                    <a:pt x="3322" y="15476"/>
                    <a:pt x="3358" y="15470"/>
                  </a:cubicBezTo>
                  <a:cubicBezTo>
                    <a:pt x="3439" y="15458"/>
                    <a:pt x="3513" y="15407"/>
                    <a:pt x="3523" y="15403"/>
                  </a:cubicBezTo>
                  <a:cubicBezTo>
                    <a:pt x="3156" y="13369"/>
                    <a:pt x="2770" y="11409"/>
                    <a:pt x="2448" y="9439"/>
                  </a:cubicBezTo>
                  <a:cubicBezTo>
                    <a:pt x="1951" y="6372"/>
                    <a:pt x="1186" y="3367"/>
                    <a:pt x="462" y="351"/>
                  </a:cubicBezTo>
                  <a:cubicBezTo>
                    <a:pt x="426" y="198"/>
                    <a:pt x="434" y="0"/>
                    <a:pt x="27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22"/>
            <p:cNvSpPr/>
            <p:nvPr/>
          </p:nvSpPr>
          <p:spPr>
            <a:xfrm>
              <a:off x="5303975" y="4243700"/>
              <a:ext cx="197425" cy="331825"/>
            </a:xfrm>
            <a:custGeom>
              <a:rect b="b" l="l" r="r" t="t"/>
              <a:pathLst>
                <a:path extrusionOk="0" h="13273" w="7897">
                  <a:moveTo>
                    <a:pt x="466" y="1"/>
                  </a:moveTo>
                  <a:cubicBezTo>
                    <a:pt x="192" y="97"/>
                    <a:pt x="1" y="174"/>
                    <a:pt x="192" y="484"/>
                  </a:cubicBezTo>
                  <a:cubicBezTo>
                    <a:pt x="528" y="1029"/>
                    <a:pt x="820" y="1598"/>
                    <a:pt x="1142" y="2149"/>
                  </a:cubicBezTo>
                  <a:cubicBezTo>
                    <a:pt x="3233" y="5722"/>
                    <a:pt x="5324" y="9292"/>
                    <a:pt x="7428" y="12856"/>
                  </a:cubicBezTo>
                  <a:cubicBezTo>
                    <a:pt x="7529" y="13027"/>
                    <a:pt x="7738" y="13134"/>
                    <a:pt x="7896" y="13272"/>
                  </a:cubicBezTo>
                  <a:cubicBezTo>
                    <a:pt x="7852" y="13073"/>
                    <a:pt x="7855" y="12850"/>
                    <a:pt x="7758" y="12681"/>
                  </a:cubicBezTo>
                  <a:cubicBezTo>
                    <a:pt x="5463" y="8649"/>
                    <a:pt x="3158" y="4625"/>
                    <a:pt x="852" y="599"/>
                  </a:cubicBezTo>
                  <a:cubicBezTo>
                    <a:pt x="730" y="387"/>
                    <a:pt x="588" y="187"/>
                    <a:pt x="46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22"/>
            <p:cNvSpPr/>
            <p:nvPr/>
          </p:nvSpPr>
          <p:spPr>
            <a:xfrm>
              <a:off x="4696700" y="4122725"/>
              <a:ext cx="331500" cy="195275"/>
            </a:xfrm>
            <a:custGeom>
              <a:rect b="b" l="l" r="r" t="t"/>
              <a:pathLst>
                <a:path extrusionOk="0" h="7811" w="13260">
                  <a:moveTo>
                    <a:pt x="12965" y="0"/>
                  </a:moveTo>
                  <a:cubicBezTo>
                    <a:pt x="12867" y="0"/>
                    <a:pt x="12787" y="111"/>
                    <a:pt x="12703" y="159"/>
                  </a:cubicBezTo>
                  <a:cubicBezTo>
                    <a:pt x="8604" y="2543"/>
                    <a:pt x="4503" y="4926"/>
                    <a:pt x="412" y="7322"/>
                  </a:cubicBezTo>
                  <a:cubicBezTo>
                    <a:pt x="240" y="7424"/>
                    <a:pt x="137" y="7646"/>
                    <a:pt x="1" y="7810"/>
                  </a:cubicBezTo>
                  <a:cubicBezTo>
                    <a:pt x="198" y="7759"/>
                    <a:pt x="418" y="7745"/>
                    <a:pt x="590" y="7648"/>
                  </a:cubicBezTo>
                  <a:cubicBezTo>
                    <a:pt x="4428" y="5469"/>
                    <a:pt x="8262" y="3284"/>
                    <a:pt x="12094" y="1094"/>
                  </a:cubicBezTo>
                  <a:cubicBezTo>
                    <a:pt x="12494" y="865"/>
                    <a:pt x="12875" y="606"/>
                    <a:pt x="13260" y="365"/>
                  </a:cubicBezTo>
                  <a:cubicBezTo>
                    <a:pt x="13199" y="250"/>
                    <a:pt x="13168" y="140"/>
                    <a:pt x="13097" y="68"/>
                  </a:cubicBezTo>
                  <a:cubicBezTo>
                    <a:pt x="13049" y="19"/>
                    <a:pt x="13006" y="0"/>
                    <a:pt x="1296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22"/>
            <p:cNvSpPr/>
            <p:nvPr/>
          </p:nvSpPr>
          <p:spPr>
            <a:xfrm>
              <a:off x="5426450" y="4122950"/>
              <a:ext cx="333225" cy="195625"/>
            </a:xfrm>
            <a:custGeom>
              <a:rect b="b" l="l" r="r" t="t"/>
              <a:pathLst>
                <a:path extrusionOk="0" h="7825" w="13329">
                  <a:moveTo>
                    <a:pt x="291" y="1"/>
                  </a:moveTo>
                  <a:cubicBezTo>
                    <a:pt x="226" y="1"/>
                    <a:pt x="163" y="43"/>
                    <a:pt x="106" y="171"/>
                  </a:cubicBezTo>
                  <a:cubicBezTo>
                    <a:pt x="1" y="407"/>
                    <a:pt x="119" y="430"/>
                    <a:pt x="286" y="526"/>
                  </a:cubicBezTo>
                  <a:cubicBezTo>
                    <a:pt x="1872" y="1447"/>
                    <a:pt x="3438" y="2401"/>
                    <a:pt x="5030" y="3311"/>
                  </a:cubicBezTo>
                  <a:cubicBezTo>
                    <a:pt x="7615" y="4789"/>
                    <a:pt x="10215" y="6245"/>
                    <a:pt x="12811" y="7705"/>
                  </a:cubicBezTo>
                  <a:cubicBezTo>
                    <a:pt x="12903" y="7757"/>
                    <a:pt x="13001" y="7824"/>
                    <a:pt x="13110" y="7824"/>
                  </a:cubicBezTo>
                  <a:cubicBezTo>
                    <a:pt x="13178" y="7824"/>
                    <a:pt x="13251" y="7798"/>
                    <a:pt x="13329" y="7726"/>
                  </a:cubicBezTo>
                  <a:cubicBezTo>
                    <a:pt x="13178" y="7585"/>
                    <a:pt x="13056" y="7417"/>
                    <a:pt x="12891" y="7322"/>
                  </a:cubicBezTo>
                  <a:cubicBezTo>
                    <a:pt x="8769" y="4908"/>
                    <a:pt x="4641" y="2503"/>
                    <a:pt x="515" y="96"/>
                  </a:cubicBezTo>
                  <a:cubicBezTo>
                    <a:pt x="437" y="51"/>
                    <a:pt x="362" y="1"/>
                    <a:pt x="29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22"/>
            <p:cNvSpPr/>
            <p:nvPr/>
          </p:nvSpPr>
          <p:spPr>
            <a:xfrm>
              <a:off x="5425400" y="3769475"/>
              <a:ext cx="333725" cy="196275"/>
            </a:xfrm>
            <a:custGeom>
              <a:rect b="b" l="l" r="r" t="t"/>
              <a:pathLst>
                <a:path extrusionOk="0" h="7851" w="13349">
                  <a:moveTo>
                    <a:pt x="13175" y="0"/>
                  </a:moveTo>
                  <a:cubicBezTo>
                    <a:pt x="13009" y="0"/>
                    <a:pt x="12867" y="105"/>
                    <a:pt x="12722" y="185"/>
                  </a:cubicBezTo>
                  <a:cubicBezTo>
                    <a:pt x="11977" y="591"/>
                    <a:pt x="11226" y="984"/>
                    <a:pt x="10493" y="1407"/>
                  </a:cubicBezTo>
                  <a:cubicBezTo>
                    <a:pt x="7073" y="3375"/>
                    <a:pt x="3656" y="5351"/>
                    <a:pt x="241" y="7326"/>
                  </a:cubicBezTo>
                  <a:cubicBezTo>
                    <a:pt x="145" y="7382"/>
                    <a:pt x="1" y="7429"/>
                    <a:pt x="140" y="7590"/>
                  </a:cubicBezTo>
                  <a:cubicBezTo>
                    <a:pt x="209" y="7670"/>
                    <a:pt x="259" y="7767"/>
                    <a:pt x="316" y="7851"/>
                  </a:cubicBezTo>
                  <a:cubicBezTo>
                    <a:pt x="450" y="7773"/>
                    <a:pt x="541" y="7719"/>
                    <a:pt x="632" y="7666"/>
                  </a:cubicBezTo>
                  <a:cubicBezTo>
                    <a:pt x="3075" y="6260"/>
                    <a:pt x="5523" y="4864"/>
                    <a:pt x="7959" y="3445"/>
                  </a:cubicBezTo>
                  <a:cubicBezTo>
                    <a:pt x="9592" y="2495"/>
                    <a:pt x="11209" y="1518"/>
                    <a:pt x="12825" y="539"/>
                  </a:cubicBezTo>
                  <a:cubicBezTo>
                    <a:pt x="13027" y="417"/>
                    <a:pt x="13175" y="208"/>
                    <a:pt x="13348" y="40"/>
                  </a:cubicBezTo>
                  <a:cubicBezTo>
                    <a:pt x="13287" y="12"/>
                    <a:pt x="13230" y="0"/>
                    <a:pt x="1317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22"/>
            <p:cNvSpPr/>
            <p:nvPr/>
          </p:nvSpPr>
          <p:spPr>
            <a:xfrm>
              <a:off x="4696125" y="3768925"/>
              <a:ext cx="334175" cy="196150"/>
            </a:xfrm>
            <a:custGeom>
              <a:rect b="b" l="l" r="r" t="t"/>
              <a:pathLst>
                <a:path extrusionOk="0" h="7846" w="13367">
                  <a:moveTo>
                    <a:pt x="243" y="0"/>
                  </a:moveTo>
                  <a:cubicBezTo>
                    <a:pt x="123" y="33"/>
                    <a:pt x="62" y="52"/>
                    <a:pt x="1" y="68"/>
                  </a:cubicBezTo>
                  <a:cubicBezTo>
                    <a:pt x="142" y="224"/>
                    <a:pt x="257" y="426"/>
                    <a:pt x="430" y="527"/>
                  </a:cubicBezTo>
                  <a:cubicBezTo>
                    <a:pt x="4524" y="2922"/>
                    <a:pt x="8623" y="5306"/>
                    <a:pt x="12722" y="7691"/>
                  </a:cubicBezTo>
                  <a:cubicBezTo>
                    <a:pt x="12817" y="7746"/>
                    <a:pt x="12908" y="7846"/>
                    <a:pt x="13002" y="7846"/>
                  </a:cubicBezTo>
                  <a:cubicBezTo>
                    <a:pt x="13066" y="7846"/>
                    <a:pt x="13132" y="7798"/>
                    <a:pt x="13202" y="7657"/>
                  </a:cubicBezTo>
                  <a:cubicBezTo>
                    <a:pt x="13366" y="7330"/>
                    <a:pt x="13078" y="7355"/>
                    <a:pt x="12958" y="7284"/>
                  </a:cubicBezTo>
                  <a:cubicBezTo>
                    <a:pt x="9762" y="5408"/>
                    <a:pt x="6568" y="3530"/>
                    <a:pt x="3360" y="1675"/>
                  </a:cubicBezTo>
                  <a:cubicBezTo>
                    <a:pt x="2330" y="1079"/>
                    <a:pt x="1263" y="546"/>
                    <a:pt x="24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22"/>
            <p:cNvSpPr/>
            <p:nvPr/>
          </p:nvSpPr>
          <p:spPr>
            <a:xfrm>
              <a:off x="4950325" y="4243750"/>
              <a:ext cx="199075" cy="331700"/>
            </a:xfrm>
            <a:custGeom>
              <a:rect b="b" l="l" r="r" t="t"/>
              <a:pathLst>
                <a:path extrusionOk="0" h="13268" w="7963">
                  <a:moveTo>
                    <a:pt x="7574" y="0"/>
                  </a:moveTo>
                  <a:cubicBezTo>
                    <a:pt x="7495" y="0"/>
                    <a:pt x="7473" y="110"/>
                    <a:pt x="7434" y="178"/>
                  </a:cubicBezTo>
                  <a:cubicBezTo>
                    <a:pt x="5089" y="4259"/>
                    <a:pt x="2745" y="8340"/>
                    <a:pt x="411" y="12428"/>
                  </a:cubicBezTo>
                  <a:cubicBezTo>
                    <a:pt x="269" y="12678"/>
                    <a:pt x="1" y="12917"/>
                    <a:pt x="166" y="13267"/>
                  </a:cubicBezTo>
                  <a:cubicBezTo>
                    <a:pt x="361" y="13048"/>
                    <a:pt x="598" y="12850"/>
                    <a:pt x="747" y="12602"/>
                  </a:cubicBezTo>
                  <a:cubicBezTo>
                    <a:pt x="2760" y="9207"/>
                    <a:pt x="4764" y="5805"/>
                    <a:pt x="6761" y="2402"/>
                  </a:cubicBezTo>
                  <a:cubicBezTo>
                    <a:pt x="7173" y="1699"/>
                    <a:pt x="7549" y="977"/>
                    <a:pt x="7962" y="226"/>
                  </a:cubicBezTo>
                  <a:cubicBezTo>
                    <a:pt x="7874" y="172"/>
                    <a:pt x="7774" y="118"/>
                    <a:pt x="7685" y="50"/>
                  </a:cubicBezTo>
                  <a:cubicBezTo>
                    <a:pt x="7638" y="14"/>
                    <a:pt x="7602" y="0"/>
                    <a:pt x="757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22"/>
            <p:cNvSpPr/>
            <p:nvPr/>
          </p:nvSpPr>
          <p:spPr>
            <a:xfrm>
              <a:off x="5303400" y="3512475"/>
              <a:ext cx="199050" cy="331275"/>
            </a:xfrm>
            <a:custGeom>
              <a:rect b="b" l="l" r="r" t="t"/>
              <a:pathLst>
                <a:path extrusionOk="0" h="13251" w="7962">
                  <a:moveTo>
                    <a:pt x="7912" y="1"/>
                  </a:moveTo>
                  <a:cubicBezTo>
                    <a:pt x="7756" y="140"/>
                    <a:pt x="7548" y="249"/>
                    <a:pt x="7448" y="422"/>
                  </a:cubicBezTo>
                  <a:cubicBezTo>
                    <a:pt x="5043" y="4531"/>
                    <a:pt x="2650" y="8644"/>
                    <a:pt x="256" y="12758"/>
                  </a:cubicBezTo>
                  <a:cubicBezTo>
                    <a:pt x="164" y="12916"/>
                    <a:pt x="0" y="13050"/>
                    <a:pt x="300" y="13202"/>
                  </a:cubicBezTo>
                  <a:cubicBezTo>
                    <a:pt x="368" y="13236"/>
                    <a:pt x="420" y="13251"/>
                    <a:pt x="462" y="13251"/>
                  </a:cubicBezTo>
                  <a:cubicBezTo>
                    <a:pt x="607" y="13251"/>
                    <a:pt x="621" y="13077"/>
                    <a:pt x="683" y="12972"/>
                  </a:cubicBezTo>
                  <a:cubicBezTo>
                    <a:pt x="2555" y="9775"/>
                    <a:pt x="4434" y="6581"/>
                    <a:pt x="6289" y="3373"/>
                  </a:cubicBezTo>
                  <a:cubicBezTo>
                    <a:pt x="6885" y="2342"/>
                    <a:pt x="7420" y="1276"/>
                    <a:pt x="7962" y="266"/>
                  </a:cubicBezTo>
                  <a:cubicBezTo>
                    <a:pt x="7937" y="134"/>
                    <a:pt x="7925" y="66"/>
                    <a:pt x="791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22"/>
            <p:cNvSpPr/>
            <p:nvPr/>
          </p:nvSpPr>
          <p:spPr>
            <a:xfrm>
              <a:off x="4953300" y="3511075"/>
              <a:ext cx="198800" cy="332675"/>
            </a:xfrm>
            <a:custGeom>
              <a:rect b="b" l="l" r="r" t="t"/>
              <a:pathLst>
                <a:path extrusionOk="0" h="13307" w="7952">
                  <a:moveTo>
                    <a:pt x="118" y="1"/>
                  </a:moveTo>
                  <a:cubicBezTo>
                    <a:pt x="52" y="75"/>
                    <a:pt x="0" y="109"/>
                    <a:pt x="5" y="130"/>
                  </a:cubicBezTo>
                  <a:cubicBezTo>
                    <a:pt x="42" y="298"/>
                    <a:pt x="58" y="480"/>
                    <a:pt x="140" y="624"/>
                  </a:cubicBezTo>
                  <a:cubicBezTo>
                    <a:pt x="2503" y="4755"/>
                    <a:pt x="4874" y="8883"/>
                    <a:pt x="7245" y="13011"/>
                  </a:cubicBezTo>
                  <a:cubicBezTo>
                    <a:pt x="7315" y="13134"/>
                    <a:pt x="7355" y="13307"/>
                    <a:pt x="7497" y="13307"/>
                  </a:cubicBezTo>
                  <a:cubicBezTo>
                    <a:pt x="7543" y="13307"/>
                    <a:pt x="7599" y="13289"/>
                    <a:pt x="7670" y="13247"/>
                  </a:cubicBezTo>
                  <a:cubicBezTo>
                    <a:pt x="7951" y="13078"/>
                    <a:pt x="7753" y="12934"/>
                    <a:pt x="7665" y="12783"/>
                  </a:cubicBezTo>
                  <a:cubicBezTo>
                    <a:pt x="5443" y="8950"/>
                    <a:pt x="3224" y="5115"/>
                    <a:pt x="994" y="1286"/>
                  </a:cubicBezTo>
                  <a:cubicBezTo>
                    <a:pt x="741" y="853"/>
                    <a:pt x="427" y="452"/>
                    <a:pt x="11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22"/>
            <p:cNvSpPr/>
            <p:nvPr/>
          </p:nvSpPr>
          <p:spPr>
            <a:xfrm>
              <a:off x="4867225" y="4230125"/>
              <a:ext cx="238900" cy="302450"/>
            </a:xfrm>
            <a:custGeom>
              <a:rect b="b" l="l" r="r" t="t"/>
              <a:pathLst>
                <a:path extrusionOk="0" h="12098" w="9556">
                  <a:moveTo>
                    <a:pt x="9412" y="1"/>
                  </a:moveTo>
                  <a:cubicBezTo>
                    <a:pt x="9411" y="1"/>
                    <a:pt x="9409" y="1"/>
                    <a:pt x="9408" y="1"/>
                  </a:cubicBezTo>
                  <a:cubicBezTo>
                    <a:pt x="9297" y="11"/>
                    <a:pt x="9153" y="30"/>
                    <a:pt x="9084" y="104"/>
                  </a:cubicBezTo>
                  <a:cubicBezTo>
                    <a:pt x="8734" y="478"/>
                    <a:pt x="8381" y="853"/>
                    <a:pt x="8072" y="1260"/>
                  </a:cubicBezTo>
                  <a:cubicBezTo>
                    <a:pt x="5563" y="4569"/>
                    <a:pt x="3061" y="7884"/>
                    <a:pt x="560" y="11201"/>
                  </a:cubicBezTo>
                  <a:cubicBezTo>
                    <a:pt x="364" y="11460"/>
                    <a:pt x="1" y="11832"/>
                    <a:pt x="270" y="12053"/>
                  </a:cubicBezTo>
                  <a:cubicBezTo>
                    <a:pt x="308" y="12084"/>
                    <a:pt x="347" y="12098"/>
                    <a:pt x="386" y="12098"/>
                  </a:cubicBezTo>
                  <a:cubicBezTo>
                    <a:pt x="589" y="12098"/>
                    <a:pt x="797" y="11729"/>
                    <a:pt x="939" y="11541"/>
                  </a:cubicBezTo>
                  <a:cubicBezTo>
                    <a:pt x="3426" y="8259"/>
                    <a:pt x="5891" y="4963"/>
                    <a:pt x="8365" y="1672"/>
                  </a:cubicBezTo>
                  <a:cubicBezTo>
                    <a:pt x="8753" y="1154"/>
                    <a:pt x="9154" y="646"/>
                    <a:pt x="9556" y="122"/>
                  </a:cubicBezTo>
                  <a:cubicBezTo>
                    <a:pt x="9509" y="82"/>
                    <a:pt x="9456" y="1"/>
                    <a:pt x="941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22"/>
            <p:cNvSpPr/>
            <p:nvPr/>
          </p:nvSpPr>
          <p:spPr>
            <a:xfrm>
              <a:off x="5413975" y="4165900"/>
              <a:ext cx="302575" cy="233475"/>
            </a:xfrm>
            <a:custGeom>
              <a:rect b="b" l="l" r="r" t="t"/>
              <a:pathLst>
                <a:path extrusionOk="0" h="9339" w="12103">
                  <a:moveTo>
                    <a:pt x="105" y="1"/>
                  </a:moveTo>
                  <a:cubicBezTo>
                    <a:pt x="84" y="21"/>
                    <a:pt x="0" y="65"/>
                    <a:pt x="1" y="106"/>
                  </a:cubicBezTo>
                  <a:cubicBezTo>
                    <a:pt x="5" y="218"/>
                    <a:pt x="6" y="369"/>
                    <a:pt x="76" y="434"/>
                  </a:cubicBezTo>
                  <a:cubicBezTo>
                    <a:pt x="445" y="790"/>
                    <a:pt x="815" y="1152"/>
                    <a:pt x="1223" y="1461"/>
                  </a:cubicBezTo>
                  <a:cubicBezTo>
                    <a:pt x="4547" y="3980"/>
                    <a:pt x="7879" y="6488"/>
                    <a:pt x="11212" y="8995"/>
                  </a:cubicBezTo>
                  <a:cubicBezTo>
                    <a:pt x="11412" y="9147"/>
                    <a:pt x="11609" y="9339"/>
                    <a:pt x="11868" y="9339"/>
                  </a:cubicBezTo>
                  <a:cubicBezTo>
                    <a:pt x="11941" y="9339"/>
                    <a:pt x="12018" y="9324"/>
                    <a:pt x="12103" y="9288"/>
                  </a:cubicBezTo>
                  <a:cubicBezTo>
                    <a:pt x="11922" y="9060"/>
                    <a:pt x="11779" y="8782"/>
                    <a:pt x="11555" y="8612"/>
                  </a:cubicBezTo>
                  <a:cubicBezTo>
                    <a:pt x="8513" y="6301"/>
                    <a:pt x="5459" y="4004"/>
                    <a:pt x="2405" y="1706"/>
                  </a:cubicBezTo>
                  <a:cubicBezTo>
                    <a:pt x="1652" y="1139"/>
                    <a:pt x="891" y="583"/>
                    <a:pt x="1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22"/>
            <p:cNvSpPr/>
            <p:nvPr/>
          </p:nvSpPr>
          <p:spPr>
            <a:xfrm>
              <a:off x="4738375" y="4165750"/>
              <a:ext cx="306950" cy="234400"/>
            </a:xfrm>
            <a:custGeom>
              <a:rect b="b" l="l" r="r" t="t"/>
              <a:pathLst>
                <a:path extrusionOk="0" h="9376" w="12278">
                  <a:moveTo>
                    <a:pt x="11951" y="1"/>
                  </a:moveTo>
                  <a:cubicBezTo>
                    <a:pt x="11850" y="1"/>
                    <a:pt x="11805" y="179"/>
                    <a:pt x="11732" y="232"/>
                  </a:cubicBezTo>
                  <a:cubicBezTo>
                    <a:pt x="9679" y="1734"/>
                    <a:pt x="7618" y="3226"/>
                    <a:pt x="5589" y="4761"/>
                  </a:cubicBezTo>
                  <a:cubicBezTo>
                    <a:pt x="3776" y="6133"/>
                    <a:pt x="2000" y="7552"/>
                    <a:pt x="211" y="8955"/>
                  </a:cubicBezTo>
                  <a:cubicBezTo>
                    <a:pt x="121" y="9026"/>
                    <a:pt x="69" y="9146"/>
                    <a:pt x="0" y="9242"/>
                  </a:cubicBezTo>
                  <a:cubicBezTo>
                    <a:pt x="87" y="9282"/>
                    <a:pt x="174" y="9319"/>
                    <a:pt x="304" y="9375"/>
                  </a:cubicBezTo>
                  <a:cubicBezTo>
                    <a:pt x="416" y="9305"/>
                    <a:pt x="536" y="9243"/>
                    <a:pt x="642" y="9164"/>
                  </a:cubicBezTo>
                  <a:cubicBezTo>
                    <a:pt x="2971" y="7410"/>
                    <a:pt x="5302" y="5662"/>
                    <a:pt x="7623" y="3897"/>
                  </a:cubicBezTo>
                  <a:cubicBezTo>
                    <a:pt x="9068" y="2797"/>
                    <a:pt x="10498" y="1674"/>
                    <a:pt x="11930" y="557"/>
                  </a:cubicBezTo>
                  <a:cubicBezTo>
                    <a:pt x="12079" y="440"/>
                    <a:pt x="12278" y="286"/>
                    <a:pt x="12079" y="76"/>
                  </a:cubicBezTo>
                  <a:cubicBezTo>
                    <a:pt x="12028" y="22"/>
                    <a:pt x="11986" y="1"/>
                    <a:pt x="119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22"/>
            <p:cNvSpPr/>
            <p:nvPr/>
          </p:nvSpPr>
          <p:spPr>
            <a:xfrm>
              <a:off x="5408450" y="3689200"/>
              <a:ext cx="312600" cy="232250"/>
            </a:xfrm>
            <a:custGeom>
              <a:rect b="b" l="l" r="r" t="t"/>
              <a:pathLst>
                <a:path extrusionOk="0" h="9290" w="12504">
                  <a:moveTo>
                    <a:pt x="12101" y="1"/>
                  </a:moveTo>
                  <a:cubicBezTo>
                    <a:pt x="11953" y="1"/>
                    <a:pt x="11836" y="30"/>
                    <a:pt x="11702" y="132"/>
                  </a:cubicBezTo>
                  <a:cubicBezTo>
                    <a:pt x="9524" y="1794"/>
                    <a:pt x="7331" y="3437"/>
                    <a:pt x="5147" y="5093"/>
                  </a:cubicBezTo>
                  <a:cubicBezTo>
                    <a:pt x="3661" y="6223"/>
                    <a:pt x="2174" y="7354"/>
                    <a:pt x="704" y="8504"/>
                  </a:cubicBezTo>
                  <a:cubicBezTo>
                    <a:pt x="481" y="8677"/>
                    <a:pt x="1" y="8871"/>
                    <a:pt x="263" y="9213"/>
                  </a:cubicBezTo>
                  <a:cubicBezTo>
                    <a:pt x="306" y="9268"/>
                    <a:pt x="348" y="9290"/>
                    <a:pt x="391" y="9290"/>
                  </a:cubicBezTo>
                  <a:cubicBezTo>
                    <a:pt x="551" y="9290"/>
                    <a:pt x="716" y="8982"/>
                    <a:pt x="890" y="8896"/>
                  </a:cubicBezTo>
                  <a:cubicBezTo>
                    <a:pt x="1196" y="8743"/>
                    <a:pt x="1446" y="8482"/>
                    <a:pt x="1725" y="8273"/>
                  </a:cubicBezTo>
                  <a:cubicBezTo>
                    <a:pt x="4919" y="5873"/>
                    <a:pt x="8118" y="3479"/>
                    <a:pt x="11309" y="1073"/>
                  </a:cubicBezTo>
                  <a:cubicBezTo>
                    <a:pt x="11685" y="790"/>
                    <a:pt x="12022" y="455"/>
                    <a:pt x="12504" y="33"/>
                  </a:cubicBezTo>
                  <a:cubicBezTo>
                    <a:pt x="12340" y="17"/>
                    <a:pt x="12212" y="1"/>
                    <a:pt x="1210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22"/>
            <p:cNvSpPr/>
            <p:nvPr/>
          </p:nvSpPr>
          <p:spPr>
            <a:xfrm>
              <a:off x="4735400" y="3687825"/>
              <a:ext cx="310325" cy="233650"/>
            </a:xfrm>
            <a:custGeom>
              <a:rect b="b" l="l" r="r" t="t"/>
              <a:pathLst>
                <a:path extrusionOk="0" h="9346" w="12413">
                  <a:moveTo>
                    <a:pt x="370" y="0"/>
                  </a:moveTo>
                  <a:cubicBezTo>
                    <a:pt x="296" y="0"/>
                    <a:pt x="229" y="29"/>
                    <a:pt x="174" y="100"/>
                  </a:cubicBezTo>
                  <a:cubicBezTo>
                    <a:pt x="1" y="330"/>
                    <a:pt x="429" y="559"/>
                    <a:pt x="628" y="710"/>
                  </a:cubicBezTo>
                  <a:cubicBezTo>
                    <a:pt x="4394" y="3569"/>
                    <a:pt x="8174" y="6408"/>
                    <a:pt x="11952" y="9251"/>
                  </a:cubicBezTo>
                  <a:cubicBezTo>
                    <a:pt x="12004" y="9290"/>
                    <a:pt x="12085" y="9346"/>
                    <a:pt x="12130" y="9346"/>
                  </a:cubicBezTo>
                  <a:cubicBezTo>
                    <a:pt x="12137" y="9346"/>
                    <a:pt x="12143" y="9345"/>
                    <a:pt x="12147" y="9342"/>
                  </a:cubicBezTo>
                  <a:cubicBezTo>
                    <a:pt x="12212" y="9307"/>
                    <a:pt x="12243" y="9210"/>
                    <a:pt x="12412" y="8947"/>
                  </a:cubicBezTo>
                  <a:cubicBezTo>
                    <a:pt x="12244" y="8851"/>
                    <a:pt x="12042" y="8763"/>
                    <a:pt x="11872" y="8637"/>
                  </a:cubicBezTo>
                  <a:cubicBezTo>
                    <a:pt x="8233" y="5863"/>
                    <a:pt x="4600" y="3081"/>
                    <a:pt x="956" y="314"/>
                  </a:cubicBezTo>
                  <a:cubicBezTo>
                    <a:pt x="795" y="192"/>
                    <a:pt x="561" y="0"/>
                    <a:pt x="37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22"/>
            <p:cNvSpPr/>
            <p:nvPr/>
          </p:nvSpPr>
          <p:spPr>
            <a:xfrm>
              <a:off x="5350975" y="3554775"/>
              <a:ext cx="232900" cy="302500"/>
            </a:xfrm>
            <a:custGeom>
              <a:rect b="b" l="l" r="r" t="t"/>
              <a:pathLst>
                <a:path extrusionOk="0" h="12100" w="9316">
                  <a:moveTo>
                    <a:pt x="9191" y="1"/>
                  </a:moveTo>
                  <a:cubicBezTo>
                    <a:pt x="9107" y="54"/>
                    <a:pt x="8998" y="87"/>
                    <a:pt x="8938" y="162"/>
                  </a:cubicBezTo>
                  <a:cubicBezTo>
                    <a:pt x="8074" y="1221"/>
                    <a:pt x="7189" y="2263"/>
                    <a:pt x="6367" y="3352"/>
                  </a:cubicBezTo>
                  <a:cubicBezTo>
                    <a:pt x="4442" y="5900"/>
                    <a:pt x="2546" y="8469"/>
                    <a:pt x="648" y="11035"/>
                  </a:cubicBezTo>
                  <a:cubicBezTo>
                    <a:pt x="405" y="11363"/>
                    <a:pt x="215" y="11726"/>
                    <a:pt x="1" y="12075"/>
                  </a:cubicBezTo>
                  <a:cubicBezTo>
                    <a:pt x="69" y="12092"/>
                    <a:pt x="130" y="12100"/>
                    <a:pt x="185" y="12100"/>
                  </a:cubicBezTo>
                  <a:cubicBezTo>
                    <a:pt x="647" y="12100"/>
                    <a:pt x="688" y="11540"/>
                    <a:pt x="986" y="11322"/>
                  </a:cubicBezTo>
                  <a:cubicBezTo>
                    <a:pt x="1163" y="11191"/>
                    <a:pt x="1285" y="10983"/>
                    <a:pt x="1423" y="10801"/>
                  </a:cubicBezTo>
                  <a:cubicBezTo>
                    <a:pt x="3459" y="8118"/>
                    <a:pt x="5494" y="5433"/>
                    <a:pt x="7526" y="2747"/>
                  </a:cubicBezTo>
                  <a:cubicBezTo>
                    <a:pt x="8133" y="1946"/>
                    <a:pt x="8728" y="1137"/>
                    <a:pt x="9316" y="351"/>
                  </a:cubicBezTo>
                  <a:cubicBezTo>
                    <a:pt x="9256" y="184"/>
                    <a:pt x="9222" y="94"/>
                    <a:pt x="919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22"/>
            <p:cNvSpPr/>
            <p:nvPr/>
          </p:nvSpPr>
          <p:spPr>
            <a:xfrm>
              <a:off x="4871875" y="3555000"/>
              <a:ext cx="234625" cy="303250"/>
            </a:xfrm>
            <a:custGeom>
              <a:rect b="b" l="l" r="r" t="t"/>
              <a:pathLst>
                <a:path extrusionOk="0" h="12130" w="9385">
                  <a:moveTo>
                    <a:pt x="72" y="0"/>
                  </a:moveTo>
                  <a:lnTo>
                    <a:pt x="72" y="0"/>
                  </a:lnTo>
                  <a:cubicBezTo>
                    <a:pt x="0" y="230"/>
                    <a:pt x="19" y="417"/>
                    <a:pt x="182" y="633"/>
                  </a:cubicBezTo>
                  <a:cubicBezTo>
                    <a:pt x="1948" y="2951"/>
                    <a:pt x="3696" y="5283"/>
                    <a:pt x="5455" y="7607"/>
                  </a:cubicBezTo>
                  <a:cubicBezTo>
                    <a:pt x="6488" y="8971"/>
                    <a:pt x="7525" y="10331"/>
                    <a:pt x="8578" y="11679"/>
                  </a:cubicBezTo>
                  <a:cubicBezTo>
                    <a:pt x="8722" y="11864"/>
                    <a:pt x="8850" y="12130"/>
                    <a:pt x="9141" y="12130"/>
                  </a:cubicBezTo>
                  <a:cubicBezTo>
                    <a:pt x="9157" y="12130"/>
                    <a:pt x="9174" y="12129"/>
                    <a:pt x="9191" y="12127"/>
                  </a:cubicBezTo>
                  <a:cubicBezTo>
                    <a:pt x="9257" y="12121"/>
                    <a:pt x="9315" y="12036"/>
                    <a:pt x="9384" y="11980"/>
                  </a:cubicBezTo>
                  <a:cubicBezTo>
                    <a:pt x="9298" y="11890"/>
                    <a:pt x="9230" y="11831"/>
                    <a:pt x="9178" y="11759"/>
                  </a:cubicBezTo>
                  <a:cubicBezTo>
                    <a:pt x="8493" y="10837"/>
                    <a:pt x="7829" y="9898"/>
                    <a:pt x="7124" y="8991"/>
                  </a:cubicBezTo>
                  <a:cubicBezTo>
                    <a:pt x="4896" y="6122"/>
                    <a:pt x="2897" y="3078"/>
                    <a:pt x="522" y="321"/>
                  </a:cubicBezTo>
                  <a:cubicBezTo>
                    <a:pt x="407" y="185"/>
                    <a:pt x="224" y="106"/>
                    <a:pt x="7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22"/>
            <p:cNvSpPr/>
            <p:nvPr/>
          </p:nvSpPr>
          <p:spPr>
            <a:xfrm>
              <a:off x="5345775" y="4229150"/>
              <a:ext cx="237450" cy="303800"/>
            </a:xfrm>
            <a:custGeom>
              <a:rect b="b" l="l" r="r" t="t"/>
              <a:pathLst>
                <a:path extrusionOk="0" h="12152" w="9498">
                  <a:moveTo>
                    <a:pt x="395" y="0"/>
                  </a:moveTo>
                  <a:cubicBezTo>
                    <a:pt x="343" y="0"/>
                    <a:pt x="287" y="22"/>
                    <a:pt x="225" y="76"/>
                  </a:cubicBezTo>
                  <a:cubicBezTo>
                    <a:pt x="1" y="270"/>
                    <a:pt x="297" y="326"/>
                    <a:pt x="368" y="423"/>
                  </a:cubicBezTo>
                  <a:cubicBezTo>
                    <a:pt x="1870" y="2475"/>
                    <a:pt x="3363" y="4537"/>
                    <a:pt x="4898" y="6565"/>
                  </a:cubicBezTo>
                  <a:cubicBezTo>
                    <a:pt x="6269" y="8378"/>
                    <a:pt x="7688" y="10156"/>
                    <a:pt x="9093" y="11943"/>
                  </a:cubicBezTo>
                  <a:cubicBezTo>
                    <a:pt x="9170" y="12040"/>
                    <a:pt x="9316" y="12083"/>
                    <a:pt x="9429" y="12151"/>
                  </a:cubicBezTo>
                  <a:cubicBezTo>
                    <a:pt x="9446" y="12068"/>
                    <a:pt x="9466" y="11985"/>
                    <a:pt x="9498" y="11836"/>
                  </a:cubicBezTo>
                  <a:cubicBezTo>
                    <a:pt x="9450" y="11757"/>
                    <a:pt x="9394" y="11633"/>
                    <a:pt x="9315" y="11526"/>
                  </a:cubicBezTo>
                  <a:cubicBezTo>
                    <a:pt x="7560" y="9198"/>
                    <a:pt x="5812" y="6866"/>
                    <a:pt x="4048" y="4546"/>
                  </a:cubicBezTo>
                  <a:cubicBezTo>
                    <a:pt x="2947" y="3100"/>
                    <a:pt x="1824" y="1670"/>
                    <a:pt x="706" y="239"/>
                  </a:cubicBezTo>
                  <a:cubicBezTo>
                    <a:pt x="624" y="134"/>
                    <a:pt x="524" y="0"/>
                    <a:pt x="3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22"/>
            <p:cNvSpPr/>
            <p:nvPr/>
          </p:nvSpPr>
          <p:spPr>
            <a:xfrm>
              <a:off x="4649925" y="4037650"/>
              <a:ext cx="359850" cy="12750"/>
            </a:xfrm>
            <a:custGeom>
              <a:rect b="b" l="l" r="r" t="t"/>
              <a:pathLst>
                <a:path extrusionOk="0" h="510" w="14394">
                  <a:moveTo>
                    <a:pt x="14198" y="1"/>
                  </a:moveTo>
                  <a:cubicBezTo>
                    <a:pt x="14097" y="1"/>
                    <a:pt x="13977" y="48"/>
                    <a:pt x="13896" y="48"/>
                  </a:cubicBezTo>
                  <a:cubicBezTo>
                    <a:pt x="13895" y="48"/>
                    <a:pt x="13895" y="48"/>
                    <a:pt x="13895" y="48"/>
                  </a:cubicBezTo>
                  <a:cubicBezTo>
                    <a:pt x="12552" y="39"/>
                    <a:pt x="11209" y="37"/>
                    <a:pt x="9867" y="37"/>
                  </a:cubicBezTo>
                  <a:cubicBezTo>
                    <a:pt x="8972" y="37"/>
                    <a:pt x="8077" y="38"/>
                    <a:pt x="7182" y="38"/>
                  </a:cubicBezTo>
                  <a:cubicBezTo>
                    <a:pt x="6302" y="38"/>
                    <a:pt x="5421" y="38"/>
                    <a:pt x="4541" y="38"/>
                  </a:cubicBezTo>
                  <a:cubicBezTo>
                    <a:pt x="3220" y="38"/>
                    <a:pt x="1899" y="38"/>
                    <a:pt x="578" y="42"/>
                  </a:cubicBezTo>
                  <a:cubicBezTo>
                    <a:pt x="577" y="42"/>
                    <a:pt x="576" y="42"/>
                    <a:pt x="575" y="42"/>
                  </a:cubicBezTo>
                  <a:cubicBezTo>
                    <a:pt x="488" y="42"/>
                    <a:pt x="377" y="23"/>
                    <a:pt x="276" y="23"/>
                  </a:cubicBezTo>
                  <a:cubicBezTo>
                    <a:pt x="134" y="23"/>
                    <a:pt x="13" y="61"/>
                    <a:pt x="7" y="244"/>
                  </a:cubicBezTo>
                  <a:cubicBezTo>
                    <a:pt x="1" y="442"/>
                    <a:pt x="127" y="482"/>
                    <a:pt x="274" y="482"/>
                  </a:cubicBezTo>
                  <a:cubicBezTo>
                    <a:pt x="370" y="482"/>
                    <a:pt x="476" y="465"/>
                    <a:pt x="558" y="465"/>
                  </a:cubicBezTo>
                  <a:cubicBezTo>
                    <a:pt x="2437" y="467"/>
                    <a:pt x="4317" y="468"/>
                    <a:pt x="6196" y="468"/>
                  </a:cubicBezTo>
                  <a:cubicBezTo>
                    <a:pt x="8756" y="468"/>
                    <a:pt x="11316" y="465"/>
                    <a:pt x="13875" y="458"/>
                  </a:cubicBezTo>
                  <a:cubicBezTo>
                    <a:pt x="13876" y="458"/>
                    <a:pt x="13877" y="458"/>
                    <a:pt x="13877" y="458"/>
                  </a:cubicBezTo>
                  <a:cubicBezTo>
                    <a:pt x="13962" y="458"/>
                    <a:pt x="14090" y="509"/>
                    <a:pt x="14197" y="509"/>
                  </a:cubicBezTo>
                  <a:cubicBezTo>
                    <a:pt x="14306" y="509"/>
                    <a:pt x="14393" y="456"/>
                    <a:pt x="14386" y="237"/>
                  </a:cubicBezTo>
                  <a:cubicBezTo>
                    <a:pt x="14380" y="48"/>
                    <a:pt x="14298" y="1"/>
                    <a:pt x="1419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22"/>
            <p:cNvSpPr/>
            <p:nvPr/>
          </p:nvSpPr>
          <p:spPr>
            <a:xfrm>
              <a:off x="5217350" y="4261950"/>
              <a:ext cx="20175" cy="359550"/>
            </a:xfrm>
            <a:custGeom>
              <a:rect b="b" l="l" r="r" t="t"/>
              <a:pathLst>
                <a:path extrusionOk="0" h="14382" w="807">
                  <a:moveTo>
                    <a:pt x="404" y="1"/>
                  </a:moveTo>
                  <a:cubicBezTo>
                    <a:pt x="0" y="1"/>
                    <a:pt x="206" y="346"/>
                    <a:pt x="206" y="513"/>
                  </a:cubicBezTo>
                  <a:cubicBezTo>
                    <a:pt x="192" y="4952"/>
                    <a:pt x="193" y="9391"/>
                    <a:pt x="198" y="13830"/>
                  </a:cubicBezTo>
                  <a:cubicBezTo>
                    <a:pt x="198" y="14035"/>
                    <a:pt x="92" y="14381"/>
                    <a:pt x="405" y="14381"/>
                  </a:cubicBezTo>
                  <a:cubicBezTo>
                    <a:pt x="409" y="14381"/>
                    <a:pt x="414" y="14381"/>
                    <a:pt x="419" y="14381"/>
                  </a:cubicBezTo>
                  <a:cubicBezTo>
                    <a:pt x="733" y="14371"/>
                    <a:pt x="621" y="14020"/>
                    <a:pt x="621" y="13809"/>
                  </a:cubicBezTo>
                  <a:cubicBezTo>
                    <a:pt x="628" y="11609"/>
                    <a:pt x="625" y="9407"/>
                    <a:pt x="625" y="7205"/>
                  </a:cubicBezTo>
                  <a:cubicBezTo>
                    <a:pt x="625" y="4967"/>
                    <a:pt x="630" y="2731"/>
                    <a:pt x="616" y="492"/>
                  </a:cubicBezTo>
                  <a:cubicBezTo>
                    <a:pt x="615" y="331"/>
                    <a:pt x="806" y="12"/>
                    <a:pt x="427" y="1"/>
                  </a:cubicBezTo>
                  <a:cubicBezTo>
                    <a:pt x="419" y="1"/>
                    <a:pt x="411" y="1"/>
                    <a:pt x="40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22"/>
            <p:cNvSpPr/>
            <p:nvPr/>
          </p:nvSpPr>
          <p:spPr>
            <a:xfrm>
              <a:off x="5218425" y="3466350"/>
              <a:ext cx="18025" cy="359800"/>
            </a:xfrm>
            <a:custGeom>
              <a:rect b="b" l="l" r="r" t="t"/>
              <a:pathLst>
                <a:path extrusionOk="0" h="14392" w="721">
                  <a:moveTo>
                    <a:pt x="377" y="1"/>
                  </a:moveTo>
                  <a:cubicBezTo>
                    <a:pt x="368" y="1"/>
                    <a:pt x="359" y="1"/>
                    <a:pt x="350" y="2"/>
                  </a:cubicBezTo>
                  <a:cubicBezTo>
                    <a:pt x="67" y="19"/>
                    <a:pt x="154" y="331"/>
                    <a:pt x="154" y="531"/>
                  </a:cubicBezTo>
                  <a:cubicBezTo>
                    <a:pt x="150" y="2751"/>
                    <a:pt x="152" y="4970"/>
                    <a:pt x="152" y="7190"/>
                  </a:cubicBezTo>
                  <a:cubicBezTo>
                    <a:pt x="152" y="9445"/>
                    <a:pt x="148" y="11699"/>
                    <a:pt x="159" y="13954"/>
                  </a:cubicBezTo>
                  <a:cubicBezTo>
                    <a:pt x="161" y="14105"/>
                    <a:pt x="1" y="14380"/>
                    <a:pt x="359" y="14391"/>
                  </a:cubicBezTo>
                  <a:cubicBezTo>
                    <a:pt x="367" y="14391"/>
                    <a:pt x="374" y="14391"/>
                    <a:pt x="380" y="14391"/>
                  </a:cubicBezTo>
                  <a:cubicBezTo>
                    <a:pt x="720" y="14391"/>
                    <a:pt x="577" y="14120"/>
                    <a:pt x="577" y="13971"/>
                  </a:cubicBezTo>
                  <a:cubicBezTo>
                    <a:pt x="585" y="9478"/>
                    <a:pt x="583" y="4986"/>
                    <a:pt x="581" y="494"/>
                  </a:cubicBezTo>
                  <a:cubicBezTo>
                    <a:pt x="581" y="301"/>
                    <a:pt x="651" y="1"/>
                    <a:pt x="37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22"/>
            <p:cNvSpPr/>
            <p:nvPr/>
          </p:nvSpPr>
          <p:spPr>
            <a:xfrm>
              <a:off x="5445200" y="4038025"/>
              <a:ext cx="360325" cy="12025"/>
            </a:xfrm>
            <a:custGeom>
              <a:rect b="b" l="l" r="r" t="t"/>
              <a:pathLst>
                <a:path extrusionOk="0" h="481" w="14413">
                  <a:moveTo>
                    <a:pt x="185" y="0"/>
                  </a:moveTo>
                  <a:cubicBezTo>
                    <a:pt x="84" y="0"/>
                    <a:pt x="1" y="45"/>
                    <a:pt x="9" y="249"/>
                  </a:cubicBezTo>
                  <a:cubicBezTo>
                    <a:pt x="17" y="436"/>
                    <a:pt x="96" y="481"/>
                    <a:pt x="191" y="481"/>
                  </a:cubicBezTo>
                  <a:cubicBezTo>
                    <a:pt x="276" y="481"/>
                    <a:pt x="374" y="445"/>
                    <a:pt x="445" y="445"/>
                  </a:cubicBezTo>
                  <a:cubicBezTo>
                    <a:pt x="446" y="445"/>
                    <a:pt x="446" y="445"/>
                    <a:pt x="447" y="445"/>
                  </a:cubicBezTo>
                  <a:cubicBezTo>
                    <a:pt x="1895" y="453"/>
                    <a:pt x="3343" y="454"/>
                    <a:pt x="4790" y="454"/>
                  </a:cubicBezTo>
                  <a:cubicBezTo>
                    <a:pt x="5580" y="454"/>
                    <a:pt x="6369" y="454"/>
                    <a:pt x="7159" y="454"/>
                  </a:cubicBezTo>
                  <a:cubicBezTo>
                    <a:pt x="8054" y="454"/>
                    <a:pt x="8949" y="454"/>
                    <a:pt x="9844" y="454"/>
                  </a:cubicBezTo>
                  <a:cubicBezTo>
                    <a:pt x="11187" y="454"/>
                    <a:pt x="12529" y="453"/>
                    <a:pt x="13873" y="452"/>
                  </a:cubicBezTo>
                  <a:cubicBezTo>
                    <a:pt x="13874" y="452"/>
                    <a:pt x="13875" y="452"/>
                    <a:pt x="13876" y="452"/>
                  </a:cubicBezTo>
                  <a:cubicBezTo>
                    <a:pt x="13951" y="452"/>
                    <a:pt x="14042" y="464"/>
                    <a:pt x="14126" y="464"/>
                  </a:cubicBezTo>
                  <a:cubicBezTo>
                    <a:pt x="14266" y="464"/>
                    <a:pt x="14390" y="431"/>
                    <a:pt x="14400" y="255"/>
                  </a:cubicBezTo>
                  <a:cubicBezTo>
                    <a:pt x="14413" y="52"/>
                    <a:pt x="14276" y="18"/>
                    <a:pt x="14125" y="18"/>
                  </a:cubicBezTo>
                  <a:cubicBezTo>
                    <a:pt x="14050" y="18"/>
                    <a:pt x="13971" y="26"/>
                    <a:pt x="13906" y="26"/>
                  </a:cubicBezTo>
                  <a:cubicBezTo>
                    <a:pt x="11891" y="25"/>
                    <a:pt x="9876" y="24"/>
                    <a:pt x="7862" y="24"/>
                  </a:cubicBezTo>
                  <a:cubicBezTo>
                    <a:pt x="5384" y="24"/>
                    <a:pt x="2906" y="25"/>
                    <a:pt x="427" y="29"/>
                  </a:cubicBezTo>
                  <a:cubicBezTo>
                    <a:pt x="359" y="29"/>
                    <a:pt x="266" y="0"/>
                    <a:pt x="1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22"/>
            <p:cNvSpPr/>
            <p:nvPr/>
          </p:nvSpPr>
          <p:spPr>
            <a:xfrm>
              <a:off x="5374675" y="3657275"/>
              <a:ext cx="243075" cy="236150"/>
            </a:xfrm>
            <a:custGeom>
              <a:rect b="b" l="l" r="r" t="t"/>
              <a:pathLst>
                <a:path extrusionOk="0" h="9446" w="9723">
                  <a:moveTo>
                    <a:pt x="9487" y="1"/>
                  </a:moveTo>
                  <a:cubicBezTo>
                    <a:pt x="9477" y="1"/>
                    <a:pt x="9468" y="2"/>
                    <a:pt x="9459" y="6"/>
                  </a:cubicBezTo>
                  <a:cubicBezTo>
                    <a:pt x="9261" y="89"/>
                    <a:pt x="9042" y="177"/>
                    <a:pt x="8895" y="325"/>
                  </a:cubicBezTo>
                  <a:cubicBezTo>
                    <a:pt x="6047" y="3195"/>
                    <a:pt x="3206" y="6074"/>
                    <a:pt x="368" y="8955"/>
                  </a:cubicBezTo>
                  <a:cubicBezTo>
                    <a:pt x="266" y="9058"/>
                    <a:pt x="0" y="9148"/>
                    <a:pt x="233" y="9370"/>
                  </a:cubicBezTo>
                  <a:cubicBezTo>
                    <a:pt x="290" y="9424"/>
                    <a:pt x="337" y="9445"/>
                    <a:pt x="377" y="9445"/>
                  </a:cubicBezTo>
                  <a:cubicBezTo>
                    <a:pt x="482" y="9445"/>
                    <a:pt x="542" y="9303"/>
                    <a:pt x="610" y="9236"/>
                  </a:cubicBezTo>
                  <a:cubicBezTo>
                    <a:pt x="3504" y="6385"/>
                    <a:pt x="6394" y="3531"/>
                    <a:pt x="9281" y="673"/>
                  </a:cubicBezTo>
                  <a:cubicBezTo>
                    <a:pt x="9413" y="543"/>
                    <a:pt x="9511" y="374"/>
                    <a:pt x="9722" y="93"/>
                  </a:cubicBezTo>
                  <a:cubicBezTo>
                    <a:pt x="9642" y="65"/>
                    <a:pt x="9552" y="1"/>
                    <a:pt x="948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22"/>
            <p:cNvSpPr/>
            <p:nvPr/>
          </p:nvSpPr>
          <p:spPr>
            <a:xfrm>
              <a:off x="4839825" y="3656200"/>
              <a:ext cx="240150" cy="237175"/>
            </a:xfrm>
            <a:custGeom>
              <a:rect b="b" l="l" r="r" t="t"/>
              <a:pathLst>
                <a:path extrusionOk="0" h="9487" w="9606">
                  <a:moveTo>
                    <a:pt x="253" y="0"/>
                  </a:moveTo>
                  <a:cubicBezTo>
                    <a:pt x="188" y="50"/>
                    <a:pt x="79" y="90"/>
                    <a:pt x="64" y="153"/>
                  </a:cubicBezTo>
                  <a:cubicBezTo>
                    <a:pt x="1" y="409"/>
                    <a:pt x="187" y="562"/>
                    <a:pt x="345" y="718"/>
                  </a:cubicBezTo>
                  <a:cubicBezTo>
                    <a:pt x="3234" y="3574"/>
                    <a:pt x="6125" y="6428"/>
                    <a:pt x="9018" y="9279"/>
                  </a:cubicBezTo>
                  <a:cubicBezTo>
                    <a:pt x="9086" y="9347"/>
                    <a:pt x="9143" y="9487"/>
                    <a:pt x="9250" y="9487"/>
                  </a:cubicBezTo>
                  <a:cubicBezTo>
                    <a:pt x="9290" y="9487"/>
                    <a:pt x="9337" y="9467"/>
                    <a:pt x="9395" y="9415"/>
                  </a:cubicBezTo>
                  <a:cubicBezTo>
                    <a:pt x="9605" y="9229"/>
                    <a:pt x="9400" y="9136"/>
                    <a:pt x="9301" y="9036"/>
                  </a:cubicBezTo>
                  <a:cubicBezTo>
                    <a:pt x="6436" y="6131"/>
                    <a:pt x="3569" y="3229"/>
                    <a:pt x="698" y="329"/>
                  </a:cubicBezTo>
                  <a:cubicBezTo>
                    <a:pt x="579" y="208"/>
                    <a:pt x="420" y="123"/>
                    <a:pt x="25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22"/>
            <p:cNvSpPr/>
            <p:nvPr/>
          </p:nvSpPr>
          <p:spPr>
            <a:xfrm>
              <a:off x="4836925" y="4194775"/>
              <a:ext cx="240900" cy="236175"/>
            </a:xfrm>
            <a:custGeom>
              <a:rect b="b" l="l" r="r" t="t"/>
              <a:pathLst>
                <a:path extrusionOk="0" h="9447" w="9636">
                  <a:moveTo>
                    <a:pt x="9362" y="0"/>
                  </a:moveTo>
                  <a:cubicBezTo>
                    <a:pt x="9230" y="0"/>
                    <a:pt x="9175" y="159"/>
                    <a:pt x="9096" y="237"/>
                  </a:cubicBezTo>
                  <a:cubicBezTo>
                    <a:pt x="6239" y="3050"/>
                    <a:pt x="3387" y="5867"/>
                    <a:pt x="538" y="8685"/>
                  </a:cubicBezTo>
                  <a:cubicBezTo>
                    <a:pt x="351" y="8869"/>
                    <a:pt x="0" y="9103"/>
                    <a:pt x="230" y="9349"/>
                  </a:cubicBezTo>
                  <a:cubicBezTo>
                    <a:pt x="294" y="9418"/>
                    <a:pt x="357" y="9446"/>
                    <a:pt x="419" y="9446"/>
                  </a:cubicBezTo>
                  <a:cubicBezTo>
                    <a:pt x="598" y="9446"/>
                    <a:pt x="760" y="9208"/>
                    <a:pt x="891" y="9074"/>
                  </a:cubicBezTo>
                  <a:cubicBezTo>
                    <a:pt x="3726" y="6213"/>
                    <a:pt x="6554" y="3347"/>
                    <a:pt x="9381" y="481"/>
                  </a:cubicBezTo>
                  <a:cubicBezTo>
                    <a:pt x="9465" y="396"/>
                    <a:pt x="9544" y="304"/>
                    <a:pt x="9636" y="205"/>
                  </a:cubicBezTo>
                  <a:cubicBezTo>
                    <a:pt x="9565" y="129"/>
                    <a:pt x="9527" y="60"/>
                    <a:pt x="9470" y="30"/>
                  </a:cubicBezTo>
                  <a:cubicBezTo>
                    <a:pt x="9428" y="9"/>
                    <a:pt x="9393" y="0"/>
                    <a:pt x="936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22"/>
            <p:cNvSpPr/>
            <p:nvPr/>
          </p:nvSpPr>
          <p:spPr>
            <a:xfrm>
              <a:off x="5374825" y="4194425"/>
              <a:ext cx="240675" cy="235650"/>
            </a:xfrm>
            <a:custGeom>
              <a:rect b="b" l="l" r="r" t="t"/>
              <a:pathLst>
                <a:path extrusionOk="0" h="9426" w="9627">
                  <a:moveTo>
                    <a:pt x="368" y="1"/>
                  </a:moveTo>
                  <a:cubicBezTo>
                    <a:pt x="322" y="1"/>
                    <a:pt x="270" y="28"/>
                    <a:pt x="208" y="98"/>
                  </a:cubicBezTo>
                  <a:cubicBezTo>
                    <a:pt x="1" y="332"/>
                    <a:pt x="282" y="410"/>
                    <a:pt x="382" y="510"/>
                  </a:cubicBezTo>
                  <a:cubicBezTo>
                    <a:pt x="2112" y="2254"/>
                    <a:pt x="3856" y="3981"/>
                    <a:pt x="5585" y="5727"/>
                  </a:cubicBezTo>
                  <a:cubicBezTo>
                    <a:pt x="6716" y="6870"/>
                    <a:pt x="7817" y="8039"/>
                    <a:pt x="8947" y="9181"/>
                  </a:cubicBezTo>
                  <a:cubicBezTo>
                    <a:pt x="9075" y="9312"/>
                    <a:pt x="9292" y="9361"/>
                    <a:pt x="9476" y="9425"/>
                  </a:cubicBezTo>
                  <a:cubicBezTo>
                    <a:pt x="9477" y="9426"/>
                    <a:pt x="9478" y="9426"/>
                    <a:pt x="9479" y="9426"/>
                  </a:cubicBezTo>
                  <a:cubicBezTo>
                    <a:pt x="9505" y="9426"/>
                    <a:pt x="9574" y="9302"/>
                    <a:pt x="9627" y="9234"/>
                  </a:cubicBezTo>
                  <a:cubicBezTo>
                    <a:pt x="9492" y="9058"/>
                    <a:pt x="9391" y="8889"/>
                    <a:pt x="9256" y="8754"/>
                  </a:cubicBezTo>
                  <a:cubicBezTo>
                    <a:pt x="6380" y="5910"/>
                    <a:pt x="3503" y="3068"/>
                    <a:pt x="621" y="230"/>
                  </a:cubicBezTo>
                  <a:cubicBezTo>
                    <a:pt x="547" y="158"/>
                    <a:pt x="477" y="1"/>
                    <a:pt x="36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3" name="Google Shape;603;p22"/>
          <p:cNvGrpSpPr/>
          <p:nvPr/>
        </p:nvGrpSpPr>
        <p:grpSpPr>
          <a:xfrm>
            <a:off x="8467028" y="4461556"/>
            <a:ext cx="635328" cy="634511"/>
            <a:chOff x="4624275" y="3441875"/>
            <a:chExt cx="1206700" cy="1205150"/>
          </a:xfrm>
        </p:grpSpPr>
        <p:sp>
          <p:nvSpPr>
            <p:cNvPr id="604" name="Google Shape;604;p22"/>
            <p:cNvSpPr/>
            <p:nvPr/>
          </p:nvSpPr>
          <p:spPr>
            <a:xfrm>
              <a:off x="5259875" y="4259075"/>
              <a:ext cx="88800" cy="387025"/>
            </a:xfrm>
            <a:custGeom>
              <a:rect b="b" l="l" r="r" t="t"/>
              <a:pathLst>
                <a:path extrusionOk="0" h="15481" w="3552">
                  <a:moveTo>
                    <a:pt x="356" y="0"/>
                  </a:moveTo>
                  <a:cubicBezTo>
                    <a:pt x="328" y="0"/>
                    <a:pt x="295" y="4"/>
                    <a:pt x="257" y="12"/>
                  </a:cubicBezTo>
                  <a:cubicBezTo>
                    <a:pt x="249" y="16"/>
                    <a:pt x="239" y="18"/>
                    <a:pt x="228" y="18"/>
                  </a:cubicBezTo>
                  <a:cubicBezTo>
                    <a:pt x="192" y="18"/>
                    <a:pt x="144" y="2"/>
                    <a:pt x="102" y="2"/>
                  </a:cubicBezTo>
                  <a:cubicBezTo>
                    <a:pt x="44" y="2"/>
                    <a:pt x="0" y="33"/>
                    <a:pt x="29" y="184"/>
                  </a:cubicBezTo>
                  <a:cubicBezTo>
                    <a:pt x="470" y="2522"/>
                    <a:pt x="866" y="4871"/>
                    <a:pt x="1349" y="7200"/>
                  </a:cubicBezTo>
                  <a:cubicBezTo>
                    <a:pt x="1900" y="9862"/>
                    <a:pt x="2528" y="12506"/>
                    <a:pt x="3114" y="15160"/>
                  </a:cubicBezTo>
                  <a:cubicBezTo>
                    <a:pt x="3147" y="15311"/>
                    <a:pt x="3173" y="15480"/>
                    <a:pt x="3311" y="15480"/>
                  </a:cubicBezTo>
                  <a:cubicBezTo>
                    <a:pt x="3330" y="15480"/>
                    <a:pt x="3350" y="15478"/>
                    <a:pt x="3372" y="15471"/>
                  </a:cubicBezTo>
                  <a:cubicBezTo>
                    <a:pt x="3552" y="15422"/>
                    <a:pt x="3547" y="15259"/>
                    <a:pt x="3492" y="15042"/>
                  </a:cubicBezTo>
                  <a:cubicBezTo>
                    <a:pt x="3231" y="14000"/>
                    <a:pt x="3006" y="12950"/>
                    <a:pt x="2798" y="11896"/>
                  </a:cubicBezTo>
                  <a:cubicBezTo>
                    <a:pt x="2039" y="8026"/>
                    <a:pt x="1288" y="4154"/>
                    <a:pt x="545" y="281"/>
                  </a:cubicBezTo>
                  <a:cubicBezTo>
                    <a:pt x="516" y="128"/>
                    <a:pt x="519" y="0"/>
                    <a:pt x="35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22"/>
            <p:cNvSpPr/>
            <p:nvPr/>
          </p:nvSpPr>
          <p:spPr>
            <a:xfrm>
              <a:off x="4624450" y="4077075"/>
              <a:ext cx="388575" cy="87325"/>
            </a:xfrm>
            <a:custGeom>
              <a:rect b="b" l="l" r="r" t="t"/>
              <a:pathLst>
                <a:path extrusionOk="0" h="3493" w="15543">
                  <a:moveTo>
                    <a:pt x="15415" y="1"/>
                  </a:moveTo>
                  <a:cubicBezTo>
                    <a:pt x="15386" y="1"/>
                    <a:pt x="15347" y="5"/>
                    <a:pt x="15297" y="15"/>
                  </a:cubicBezTo>
                  <a:cubicBezTo>
                    <a:pt x="13371" y="395"/>
                    <a:pt x="11440" y="764"/>
                    <a:pt x="9503" y="1086"/>
                  </a:cubicBezTo>
                  <a:cubicBezTo>
                    <a:pt x="6422" y="1596"/>
                    <a:pt x="3399" y="2368"/>
                    <a:pt x="365" y="3082"/>
                  </a:cubicBezTo>
                  <a:cubicBezTo>
                    <a:pt x="196" y="3122"/>
                    <a:pt x="0" y="3147"/>
                    <a:pt x="49" y="3337"/>
                  </a:cubicBezTo>
                  <a:cubicBezTo>
                    <a:pt x="78" y="3453"/>
                    <a:pt x="157" y="3493"/>
                    <a:pt x="267" y="3493"/>
                  </a:cubicBezTo>
                  <a:cubicBezTo>
                    <a:pt x="328" y="3493"/>
                    <a:pt x="399" y="3480"/>
                    <a:pt x="476" y="3462"/>
                  </a:cubicBezTo>
                  <a:cubicBezTo>
                    <a:pt x="2029" y="3100"/>
                    <a:pt x="3587" y="2752"/>
                    <a:pt x="5152" y="2446"/>
                  </a:cubicBezTo>
                  <a:cubicBezTo>
                    <a:pt x="8526" y="1786"/>
                    <a:pt x="11907" y="1145"/>
                    <a:pt x="15288" y="516"/>
                  </a:cubicBezTo>
                  <a:cubicBezTo>
                    <a:pt x="15528" y="471"/>
                    <a:pt x="15530" y="375"/>
                    <a:pt x="15509" y="107"/>
                  </a:cubicBezTo>
                  <a:cubicBezTo>
                    <a:pt x="15505" y="80"/>
                    <a:pt x="15543" y="1"/>
                    <a:pt x="1541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22"/>
            <p:cNvSpPr/>
            <p:nvPr/>
          </p:nvSpPr>
          <p:spPr>
            <a:xfrm>
              <a:off x="5442250" y="4077325"/>
              <a:ext cx="388375" cy="87400"/>
            </a:xfrm>
            <a:custGeom>
              <a:rect b="b" l="l" r="r" t="t"/>
              <a:pathLst>
                <a:path extrusionOk="0" h="3496" w="15535">
                  <a:moveTo>
                    <a:pt x="138" y="0"/>
                  </a:moveTo>
                  <a:cubicBezTo>
                    <a:pt x="27" y="0"/>
                    <a:pt x="25" y="72"/>
                    <a:pt x="19" y="143"/>
                  </a:cubicBezTo>
                  <a:cubicBezTo>
                    <a:pt x="0" y="357"/>
                    <a:pt x="25" y="448"/>
                    <a:pt x="304" y="511"/>
                  </a:cubicBezTo>
                  <a:cubicBezTo>
                    <a:pt x="5228" y="1630"/>
                    <a:pt x="10257" y="2231"/>
                    <a:pt x="15152" y="3491"/>
                  </a:cubicBezTo>
                  <a:cubicBezTo>
                    <a:pt x="15162" y="3494"/>
                    <a:pt x="15173" y="3495"/>
                    <a:pt x="15185" y="3495"/>
                  </a:cubicBezTo>
                  <a:cubicBezTo>
                    <a:pt x="15291" y="3495"/>
                    <a:pt x="15465" y="3400"/>
                    <a:pt x="15488" y="3323"/>
                  </a:cubicBezTo>
                  <a:cubicBezTo>
                    <a:pt x="15535" y="3168"/>
                    <a:pt x="15383" y="3108"/>
                    <a:pt x="15227" y="3074"/>
                  </a:cubicBezTo>
                  <a:cubicBezTo>
                    <a:pt x="12726" y="2515"/>
                    <a:pt x="10236" y="1906"/>
                    <a:pt x="7725" y="1398"/>
                  </a:cubicBezTo>
                  <a:cubicBezTo>
                    <a:pt x="5222" y="892"/>
                    <a:pt x="2700" y="485"/>
                    <a:pt x="452" y="83"/>
                  </a:cubicBezTo>
                  <a:cubicBezTo>
                    <a:pt x="299" y="23"/>
                    <a:pt x="201" y="0"/>
                    <a:pt x="1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22"/>
            <p:cNvSpPr/>
            <p:nvPr/>
          </p:nvSpPr>
          <p:spPr>
            <a:xfrm>
              <a:off x="4624275" y="3923225"/>
              <a:ext cx="388875" cy="88325"/>
            </a:xfrm>
            <a:custGeom>
              <a:rect b="b" l="l" r="r" t="t"/>
              <a:pathLst>
                <a:path extrusionOk="0" h="3533" w="15555">
                  <a:moveTo>
                    <a:pt x="367" y="0"/>
                  </a:moveTo>
                  <a:cubicBezTo>
                    <a:pt x="260" y="0"/>
                    <a:pt x="91" y="86"/>
                    <a:pt x="62" y="164"/>
                  </a:cubicBezTo>
                  <a:cubicBezTo>
                    <a:pt x="1" y="325"/>
                    <a:pt x="157" y="381"/>
                    <a:pt x="309" y="422"/>
                  </a:cubicBezTo>
                  <a:cubicBezTo>
                    <a:pt x="5250" y="1704"/>
                    <a:pt x="10278" y="2555"/>
                    <a:pt x="15256" y="3444"/>
                  </a:cubicBezTo>
                  <a:cubicBezTo>
                    <a:pt x="15333" y="3503"/>
                    <a:pt x="15391" y="3532"/>
                    <a:pt x="15434" y="3532"/>
                  </a:cubicBezTo>
                  <a:cubicBezTo>
                    <a:pt x="15493" y="3532"/>
                    <a:pt x="15522" y="3476"/>
                    <a:pt x="15524" y="3367"/>
                  </a:cubicBezTo>
                  <a:cubicBezTo>
                    <a:pt x="15530" y="3173"/>
                    <a:pt x="15554" y="3050"/>
                    <a:pt x="15255" y="2983"/>
                  </a:cubicBezTo>
                  <a:cubicBezTo>
                    <a:pt x="10329" y="1871"/>
                    <a:pt x="5301" y="1265"/>
                    <a:pt x="404" y="4"/>
                  </a:cubicBezTo>
                  <a:cubicBezTo>
                    <a:pt x="393" y="2"/>
                    <a:pt x="380" y="0"/>
                    <a:pt x="3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22"/>
            <p:cNvSpPr/>
            <p:nvPr/>
          </p:nvSpPr>
          <p:spPr>
            <a:xfrm>
              <a:off x="5441150" y="3923700"/>
              <a:ext cx="389825" cy="88075"/>
            </a:xfrm>
            <a:custGeom>
              <a:rect b="b" l="l" r="r" t="t"/>
              <a:pathLst>
                <a:path extrusionOk="0" h="3523" w="15593">
                  <a:moveTo>
                    <a:pt x="15284" y="0"/>
                  </a:moveTo>
                  <a:cubicBezTo>
                    <a:pt x="15234" y="0"/>
                    <a:pt x="15178" y="9"/>
                    <a:pt x="15111" y="24"/>
                  </a:cubicBezTo>
                  <a:cubicBezTo>
                    <a:pt x="12752" y="526"/>
                    <a:pt x="10388" y="1005"/>
                    <a:pt x="8022" y="1475"/>
                  </a:cubicBezTo>
                  <a:cubicBezTo>
                    <a:pt x="5449" y="1986"/>
                    <a:pt x="2875" y="2490"/>
                    <a:pt x="296" y="2970"/>
                  </a:cubicBezTo>
                  <a:cubicBezTo>
                    <a:pt x="1" y="3025"/>
                    <a:pt x="62" y="3175"/>
                    <a:pt x="67" y="3334"/>
                  </a:cubicBezTo>
                  <a:cubicBezTo>
                    <a:pt x="71" y="3478"/>
                    <a:pt x="104" y="3522"/>
                    <a:pt x="149" y="3522"/>
                  </a:cubicBezTo>
                  <a:cubicBezTo>
                    <a:pt x="216" y="3522"/>
                    <a:pt x="309" y="3428"/>
                    <a:pt x="378" y="3416"/>
                  </a:cubicBezTo>
                  <a:cubicBezTo>
                    <a:pt x="5052" y="2547"/>
                    <a:pt x="9757" y="1839"/>
                    <a:pt x="14358" y="613"/>
                  </a:cubicBezTo>
                  <a:cubicBezTo>
                    <a:pt x="14763" y="506"/>
                    <a:pt x="15167" y="391"/>
                    <a:pt x="15592" y="274"/>
                  </a:cubicBezTo>
                  <a:cubicBezTo>
                    <a:pt x="15499" y="67"/>
                    <a:pt x="15418" y="0"/>
                    <a:pt x="1528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22"/>
            <p:cNvSpPr/>
            <p:nvPr/>
          </p:nvSpPr>
          <p:spPr>
            <a:xfrm>
              <a:off x="5106725" y="4258975"/>
              <a:ext cx="93325" cy="388050"/>
            </a:xfrm>
            <a:custGeom>
              <a:rect b="b" l="l" r="r" t="t"/>
              <a:pathLst>
                <a:path extrusionOk="0" h="15522" w="3733">
                  <a:moveTo>
                    <a:pt x="3249" y="0"/>
                  </a:moveTo>
                  <a:cubicBezTo>
                    <a:pt x="3120" y="0"/>
                    <a:pt x="3033" y="44"/>
                    <a:pt x="2990" y="280"/>
                  </a:cubicBezTo>
                  <a:cubicBezTo>
                    <a:pt x="2478" y="3063"/>
                    <a:pt x="1940" y="5842"/>
                    <a:pt x="1389" y="8618"/>
                  </a:cubicBezTo>
                  <a:cubicBezTo>
                    <a:pt x="964" y="10762"/>
                    <a:pt x="521" y="12903"/>
                    <a:pt x="53" y="15040"/>
                  </a:cubicBezTo>
                  <a:cubicBezTo>
                    <a:pt x="0" y="15283"/>
                    <a:pt x="2" y="15393"/>
                    <a:pt x="251" y="15522"/>
                  </a:cubicBezTo>
                  <a:cubicBezTo>
                    <a:pt x="310" y="15422"/>
                    <a:pt x="392" y="15330"/>
                    <a:pt x="420" y="15223"/>
                  </a:cubicBezTo>
                  <a:cubicBezTo>
                    <a:pt x="1702" y="10315"/>
                    <a:pt x="2548" y="5319"/>
                    <a:pt x="3436" y="332"/>
                  </a:cubicBezTo>
                  <a:cubicBezTo>
                    <a:pt x="3454" y="225"/>
                    <a:pt x="3732" y="39"/>
                    <a:pt x="3370" y="8"/>
                  </a:cubicBezTo>
                  <a:cubicBezTo>
                    <a:pt x="3326" y="4"/>
                    <a:pt x="3286" y="0"/>
                    <a:pt x="324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22"/>
            <p:cNvSpPr/>
            <p:nvPr/>
          </p:nvSpPr>
          <p:spPr>
            <a:xfrm>
              <a:off x="5254950" y="3441875"/>
              <a:ext cx="93150" cy="387100"/>
            </a:xfrm>
            <a:custGeom>
              <a:rect b="b" l="l" r="r" t="t"/>
              <a:pathLst>
                <a:path extrusionOk="0" h="15484" w="3726">
                  <a:moveTo>
                    <a:pt x="3511" y="1"/>
                  </a:moveTo>
                  <a:cubicBezTo>
                    <a:pt x="3391" y="1"/>
                    <a:pt x="3348" y="127"/>
                    <a:pt x="3314" y="258"/>
                  </a:cubicBezTo>
                  <a:cubicBezTo>
                    <a:pt x="2040" y="5164"/>
                    <a:pt x="1194" y="10160"/>
                    <a:pt x="306" y="15145"/>
                  </a:cubicBezTo>
                  <a:cubicBezTo>
                    <a:pt x="289" y="15250"/>
                    <a:pt x="1" y="15439"/>
                    <a:pt x="366" y="15474"/>
                  </a:cubicBezTo>
                  <a:cubicBezTo>
                    <a:pt x="414" y="15479"/>
                    <a:pt x="459" y="15484"/>
                    <a:pt x="500" y="15484"/>
                  </a:cubicBezTo>
                  <a:cubicBezTo>
                    <a:pt x="619" y="15484"/>
                    <a:pt x="707" y="15439"/>
                    <a:pt x="749" y="15209"/>
                  </a:cubicBezTo>
                  <a:cubicBezTo>
                    <a:pt x="1262" y="12405"/>
                    <a:pt x="1796" y="9608"/>
                    <a:pt x="2351" y="6812"/>
                  </a:cubicBezTo>
                  <a:cubicBezTo>
                    <a:pt x="2784" y="4637"/>
                    <a:pt x="3252" y="2470"/>
                    <a:pt x="3725" y="199"/>
                  </a:cubicBezTo>
                  <a:cubicBezTo>
                    <a:pt x="3715" y="187"/>
                    <a:pt x="3663" y="37"/>
                    <a:pt x="3576" y="11"/>
                  </a:cubicBezTo>
                  <a:cubicBezTo>
                    <a:pt x="3552" y="4"/>
                    <a:pt x="3530" y="1"/>
                    <a:pt x="351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22"/>
            <p:cNvSpPr/>
            <p:nvPr/>
          </p:nvSpPr>
          <p:spPr>
            <a:xfrm>
              <a:off x="5105875" y="3442000"/>
              <a:ext cx="88100" cy="386975"/>
            </a:xfrm>
            <a:custGeom>
              <a:rect b="b" l="l" r="r" t="t"/>
              <a:pathLst>
                <a:path extrusionOk="0" h="15479" w="3524">
                  <a:moveTo>
                    <a:pt x="270" y="0"/>
                  </a:moveTo>
                  <a:cubicBezTo>
                    <a:pt x="247" y="0"/>
                    <a:pt x="221" y="4"/>
                    <a:pt x="191" y="13"/>
                  </a:cubicBezTo>
                  <a:cubicBezTo>
                    <a:pt x="0" y="67"/>
                    <a:pt x="46" y="243"/>
                    <a:pt x="91" y="448"/>
                  </a:cubicBezTo>
                  <a:cubicBezTo>
                    <a:pt x="520" y="2397"/>
                    <a:pt x="927" y="4350"/>
                    <a:pt x="1315" y="6307"/>
                  </a:cubicBezTo>
                  <a:cubicBezTo>
                    <a:pt x="1901" y="9272"/>
                    <a:pt x="2473" y="12239"/>
                    <a:pt x="3027" y="15209"/>
                  </a:cubicBezTo>
                  <a:cubicBezTo>
                    <a:pt x="3065" y="15416"/>
                    <a:pt x="3131" y="15479"/>
                    <a:pt x="3260" y="15479"/>
                  </a:cubicBezTo>
                  <a:cubicBezTo>
                    <a:pt x="3289" y="15479"/>
                    <a:pt x="3322" y="15476"/>
                    <a:pt x="3358" y="15470"/>
                  </a:cubicBezTo>
                  <a:cubicBezTo>
                    <a:pt x="3439" y="15458"/>
                    <a:pt x="3513" y="15407"/>
                    <a:pt x="3523" y="15403"/>
                  </a:cubicBezTo>
                  <a:cubicBezTo>
                    <a:pt x="3156" y="13369"/>
                    <a:pt x="2770" y="11409"/>
                    <a:pt x="2448" y="9439"/>
                  </a:cubicBezTo>
                  <a:cubicBezTo>
                    <a:pt x="1951" y="6372"/>
                    <a:pt x="1186" y="3367"/>
                    <a:pt x="462" y="351"/>
                  </a:cubicBezTo>
                  <a:cubicBezTo>
                    <a:pt x="426" y="198"/>
                    <a:pt x="434" y="0"/>
                    <a:pt x="27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22"/>
            <p:cNvSpPr/>
            <p:nvPr/>
          </p:nvSpPr>
          <p:spPr>
            <a:xfrm>
              <a:off x="5303975" y="4243700"/>
              <a:ext cx="197425" cy="331825"/>
            </a:xfrm>
            <a:custGeom>
              <a:rect b="b" l="l" r="r" t="t"/>
              <a:pathLst>
                <a:path extrusionOk="0" h="13273" w="7897">
                  <a:moveTo>
                    <a:pt x="466" y="1"/>
                  </a:moveTo>
                  <a:cubicBezTo>
                    <a:pt x="192" y="97"/>
                    <a:pt x="1" y="174"/>
                    <a:pt x="192" y="484"/>
                  </a:cubicBezTo>
                  <a:cubicBezTo>
                    <a:pt x="528" y="1029"/>
                    <a:pt x="820" y="1598"/>
                    <a:pt x="1142" y="2149"/>
                  </a:cubicBezTo>
                  <a:cubicBezTo>
                    <a:pt x="3233" y="5722"/>
                    <a:pt x="5324" y="9292"/>
                    <a:pt x="7428" y="12856"/>
                  </a:cubicBezTo>
                  <a:cubicBezTo>
                    <a:pt x="7529" y="13027"/>
                    <a:pt x="7738" y="13134"/>
                    <a:pt x="7896" y="13272"/>
                  </a:cubicBezTo>
                  <a:cubicBezTo>
                    <a:pt x="7852" y="13073"/>
                    <a:pt x="7855" y="12850"/>
                    <a:pt x="7758" y="12681"/>
                  </a:cubicBezTo>
                  <a:cubicBezTo>
                    <a:pt x="5463" y="8649"/>
                    <a:pt x="3158" y="4625"/>
                    <a:pt x="852" y="599"/>
                  </a:cubicBezTo>
                  <a:cubicBezTo>
                    <a:pt x="730" y="387"/>
                    <a:pt x="588" y="187"/>
                    <a:pt x="46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22"/>
            <p:cNvSpPr/>
            <p:nvPr/>
          </p:nvSpPr>
          <p:spPr>
            <a:xfrm>
              <a:off x="4696700" y="4122725"/>
              <a:ext cx="331500" cy="195275"/>
            </a:xfrm>
            <a:custGeom>
              <a:rect b="b" l="l" r="r" t="t"/>
              <a:pathLst>
                <a:path extrusionOk="0" h="7811" w="13260">
                  <a:moveTo>
                    <a:pt x="12965" y="0"/>
                  </a:moveTo>
                  <a:cubicBezTo>
                    <a:pt x="12867" y="0"/>
                    <a:pt x="12787" y="111"/>
                    <a:pt x="12703" y="159"/>
                  </a:cubicBezTo>
                  <a:cubicBezTo>
                    <a:pt x="8604" y="2543"/>
                    <a:pt x="4503" y="4926"/>
                    <a:pt x="412" y="7322"/>
                  </a:cubicBezTo>
                  <a:cubicBezTo>
                    <a:pt x="240" y="7424"/>
                    <a:pt x="137" y="7646"/>
                    <a:pt x="1" y="7810"/>
                  </a:cubicBezTo>
                  <a:cubicBezTo>
                    <a:pt x="198" y="7759"/>
                    <a:pt x="418" y="7745"/>
                    <a:pt x="590" y="7648"/>
                  </a:cubicBezTo>
                  <a:cubicBezTo>
                    <a:pt x="4428" y="5469"/>
                    <a:pt x="8262" y="3284"/>
                    <a:pt x="12094" y="1094"/>
                  </a:cubicBezTo>
                  <a:cubicBezTo>
                    <a:pt x="12494" y="865"/>
                    <a:pt x="12875" y="606"/>
                    <a:pt x="13260" y="365"/>
                  </a:cubicBezTo>
                  <a:cubicBezTo>
                    <a:pt x="13199" y="250"/>
                    <a:pt x="13168" y="140"/>
                    <a:pt x="13097" y="68"/>
                  </a:cubicBezTo>
                  <a:cubicBezTo>
                    <a:pt x="13049" y="19"/>
                    <a:pt x="13006" y="0"/>
                    <a:pt x="1296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22"/>
            <p:cNvSpPr/>
            <p:nvPr/>
          </p:nvSpPr>
          <p:spPr>
            <a:xfrm>
              <a:off x="5426450" y="4122950"/>
              <a:ext cx="333225" cy="195625"/>
            </a:xfrm>
            <a:custGeom>
              <a:rect b="b" l="l" r="r" t="t"/>
              <a:pathLst>
                <a:path extrusionOk="0" h="7825" w="13329">
                  <a:moveTo>
                    <a:pt x="291" y="1"/>
                  </a:moveTo>
                  <a:cubicBezTo>
                    <a:pt x="226" y="1"/>
                    <a:pt x="163" y="43"/>
                    <a:pt x="106" y="171"/>
                  </a:cubicBezTo>
                  <a:cubicBezTo>
                    <a:pt x="1" y="407"/>
                    <a:pt x="119" y="430"/>
                    <a:pt x="286" y="526"/>
                  </a:cubicBezTo>
                  <a:cubicBezTo>
                    <a:pt x="1872" y="1447"/>
                    <a:pt x="3438" y="2401"/>
                    <a:pt x="5030" y="3311"/>
                  </a:cubicBezTo>
                  <a:cubicBezTo>
                    <a:pt x="7615" y="4789"/>
                    <a:pt x="10215" y="6245"/>
                    <a:pt x="12811" y="7705"/>
                  </a:cubicBezTo>
                  <a:cubicBezTo>
                    <a:pt x="12903" y="7757"/>
                    <a:pt x="13001" y="7824"/>
                    <a:pt x="13110" y="7824"/>
                  </a:cubicBezTo>
                  <a:cubicBezTo>
                    <a:pt x="13178" y="7824"/>
                    <a:pt x="13251" y="7798"/>
                    <a:pt x="13329" y="7726"/>
                  </a:cubicBezTo>
                  <a:cubicBezTo>
                    <a:pt x="13178" y="7585"/>
                    <a:pt x="13056" y="7417"/>
                    <a:pt x="12891" y="7322"/>
                  </a:cubicBezTo>
                  <a:cubicBezTo>
                    <a:pt x="8769" y="4908"/>
                    <a:pt x="4641" y="2503"/>
                    <a:pt x="515" y="96"/>
                  </a:cubicBezTo>
                  <a:cubicBezTo>
                    <a:pt x="437" y="51"/>
                    <a:pt x="362" y="1"/>
                    <a:pt x="29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22"/>
            <p:cNvSpPr/>
            <p:nvPr/>
          </p:nvSpPr>
          <p:spPr>
            <a:xfrm>
              <a:off x="5425400" y="3769475"/>
              <a:ext cx="333725" cy="196275"/>
            </a:xfrm>
            <a:custGeom>
              <a:rect b="b" l="l" r="r" t="t"/>
              <a:pathLst>
                <a:path extrusionOk="0" h="7851" w="13349">
                  <a:moveTo>
                    <a:pt x="13175" y="0"/>
                  </a:moveTo>
                  <a:cubicBezTo>
                    <a:pt x="13009" y="0"/>
                    <a:pt x="12867" y="105"/>
                    <a:pt x="12722" y="185"/>
                  </a:cubicBezTo>
                  <a:cubicBezTo>
                    <a:pt x="11977" y="591"/>
                    <a:pt x="11226" y="984"/>
                    <a:pt x="10493" y="1407"/>
                  </a:cubicBezTo>
                  <a:cubicBezTo>
                    <a:pt x="7073" y="3375"/>
                    <a:pt x="3656" y="5351"/>
                    <a:pt x="241" y="7326"/>
                  </a:cubicBezTo>
                  <a:cubicBezTo>
                    <a:pt x="145" y="7382"/>
                    <a:pt x="1" y="7429"/>
                    <a:pt x="140" y="7590"/>
                  </a:cubicBezTo>
                  <a:cubicBezTo>
                    <a:pt x="209" y="7670"/>
                    <a:pt x="259" y="7767"/>
                    <a:pt x="316" y="7851"/>
                  </a:cubicBezTo>
                  <a:cubicBezTo>
                    <a:pt x="450" y="7773"/>
                    <a:pt x="541" y="7719"/>
                    <a:pt x="632" y="7666"/>
                  </a:cubicBezTo>
                  <a:cubicBezTo>
                    <a:pt x="3075" y="6260"/>
                    <a:pt x="5523" y="4864"/>
                    <a:pt x="7959" y="3445"/>
                  </a:cubicBezTo>
                  <a:cubicBezTo>
                    <a:pt x="9592" y="2495"/>
                    <a:pt x="11209" y="1518"/>
                    <a:pt x="12825" y="539"/>
                  </a:cubicBezTo>
                  <a:cubicBezTo>
                    <a:pt x="13027" y="417"/>
                    <a:pt x="13175" y="208"/>
                    <a:pt x="13348" y="40"/>
                  </a:cubicBezTo>
                  <a:cubicBezTo>
                    <a:pt x="13287" y="12"/>
                    <a:pt x="13230" y="0"/>
                    <a:pt x="1317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22"/>
            <p:cNvSpPr/>
            <p:nvPr/>
          </p:nvSpPr>
          <p:spPr>
            <a:xfrm>
              <a:off x="4696125" y="3768925"/>
              <a:ext cx="334175" cy="196150"/>
            </a:xfrm>
            <a:custGeom>
              <a:rect b="b" l="l" r="r" t="t"/>
              <a:pathLst>
                <a:path extrusionOk="0" h="7846" w="13367">
                  <a:moveTo>
                    <a:pt x="243" y="0"/>
                  </a:moveTo>
                  <a:cubicBezTo>
                    <a:pt x="123" y="33"/>
                    <a:pt x="62" y="52"/>
                    <a:pt x="1" y="68"/>
                  </a:cubicBezTo>
                  <a:cubicBezTo>
                    <a:pt x="142" y="224"/>
                    <a:pt x="257" y="426"/>
                    <a:pt x="430" y="527"/>
                  </a:cubicBezTo>
                  <a:cubicBezTo>
                    <a:pt x="4524" y="2922"/>
                    <a:pt x="8623" y="5306"/>
                    <a:pt x="12722" y="7691"/>
                  </a:cubicBezTo>
                  <a:cubicBezTo>
                    <a:pt x="12817" y="7746"/>
                    <a:pt x="12908" y="7846"/>
                    <a:pt x="13002" y="7846"/>
                  </a:cubicBezTo>
                  <a:cubicBezTo>
                    <a:pt x="13066" y="7846"/>
                    <a:pt x="13132" y="7798"/>
                    <a:pt x="13202" y="7657"/>
                  </a:cubicBezTo>
                  <a:cubicBezTo>
                    <a:pt x="13366" y="7330"/>
                    <a:pt x="13078" y="7355"/>
                    <a:pt x="12958" y="7284"/>
                  </a:cubicBezTo>
                  <a:cubicBezTo>
                    <a:pt x="9762" y="5408"/>
                    <a:pt x="6568" y="3530"/>
                    <a:pt x="3360" y="1675"/>
                  </a:cubicBezTo>
                  <a:cubicBezTo>
                    <a:pt x="2330" y="1079"/>
                    <a:pt x="1263" y="546"/>
                    <a:pt x="24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22"/>
            <p:cNvSpPr/>
            <p:nvPr/>
          </p:nvSpPr>
          <p:spPr>
            <a:xfrm>
              <a:off x="4950325" y="4243750"/>
              <a:ext cx="199075" cy="331700"/>
            </a:xfrm>
            <a:custGeom>
              <a:rect b="b" l="l" r="r" t="t"/>
              <a:pathLst>
                <a:path extrusionOk="0" h="13268" w="7963">
                  <a:moveTo>
                    <a:pt x="7574" y="0"/>
                  </a:moveTo>
                  <a:cubicBezTo>
                    <a:pt x="7495" y="0"/>
                    <a:pt x="7473" y="110"/>
                    <a:pt x="7434" y="178"/>
                  </a:cubicBezTo>
                  <a:cubicBezTo>
                    <a:pt x="5089" y="4259"/>
                    <a:pt x="2745" y="8340"/>
                    <a:pt x="411" y="12428"/>
                  </a:cubicBezTo>
                  <a:cubicBezTo>
                    <a:pt x="269" y="12678"/>
                    <a:pt x="1" y="12917"/>
                    <a:pt x="166" y="13267"/>
                  </a:cubicBezTo>
                  <a:cubicBezTo>
                    <a:pt x="361" y="13048"/>
                    <a:pt x="598" y="12850"/>
                    <a:pt x="747" y="12602"/>
                  </a:cubicBezTo>
                  <a:cubicBezTo>
                    <a:pt x="2760" y="9207"/>
                    <a:pt x="4764" y="5805"/>
                    <a:pt x="6761" y="2402"/>
                  </a:cubicBezTo>
                  <a:cubicBezTo>
                    <a:pt x="7173" y="1699"/>
                    <a:pt x="7549" y="977"/>
                    <a:pt x="7962" y="226"/>
                  </a:cubicBezTo>
                  <a:cubicBezTo>
                    <a:pt x="7874" y="172"/>
                    <a:pt x="7774" y="118"/>
                    <a:pt x="7685" y="50"/>
                  </a:cubicBezTo>
                  <a:cubicBezTo>
                    <a:pt x="7638" y="14"/>
                    <a:pt x="7602" y="0"/>
                    <a:pt x="757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22"/>
            <p:cNvSpPr/>
            <p:nvPr/>
          </p:nvSpPr>
          <p:spPr>
            <a:xfrm>
              <a:off x="5303400" y="3512475"/>
              <a:ext cx="199050" cy="331275"/>
            </a:xfrm>
            <a:custGeom>
              <a:rect b="b" l="l" r="r" t="t"/>
              <a:pathLst>
                <a:path extrusionOk="0" h="13251" w="7962">
                  <a:moveTo>
                    <a:pt x="7912" y="1"/>
                  </a:moveTo>
                  <a:cubicBezTo>
                    <a:pt x="7756" y="140"/>
                    <a:pt x="7548" y="249"/>
                    <a:pt x="7448" y="422"/>
                  </a:cubicBezTo>
                  <a:cubicBezTo>
                    <a:pt x="5043" y="4531"/>
                    <a:pt x="2650" y="8644"/>
                    <a:pt x="256" y="12758"/>
                  </a:cubicBezTo>
                  <a:cubicBezTo>
                    <a:pt x="164" y="12916"/>
                    <a:pt x="0" y="13050"/>
                    <a:pt x="300" y="13202"/>
                  </a:cubicBezTo>
                  <a:cubicBezTo>
                    <a:pt x="368" y="13236"/>
                    <a:pt x="420" y="13251"/>
                    <a:pt x="462" y="13251"/>
                  </a:cubicBezTo>
                  <a:cubicBezTo>
                    <a:pt x="607" y="13251"/>
                    <a:pt x="621" y="13077"/>
                    <a:pt x="683" y="12972"/>
                  </a:cubicBezTo>
                  <a:cubicBezTo>
                    <a:pt x="2555" y="9775"/>
                    <a:pt x="4434" y="6581"/>
                    <a:pt x="6289" y="3373"/>
                  </a:cubicBezTo>
                  <a:cubicBezTo>
                    <a:pt x="6885" y="2342"/>
                    <a:pt x="7420" y="1276"/>
                    <a:pt x="7962" y="266"/>
                  </a:cubicBezTo>
                  <a:cubicBezTo>
                    <a:pt x="7937" y="134"/>
                    <a:pt x="7925" y="66"/>
                    <a:pt x="791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22"/>
            <p:cNvSpPr/>
            <p:nvPr/>
          </p:nvSpPr>
          <p:spPr>
            <a:xfrm>
              <a:off x="4953300" y="3511075"/>
              <a:ext cx="198800" cy="332675"/>
            </a:xfrm>
            <a:custGeom>
              <a:rect b="b" l="l" r="r" t="t"/>
              <a:pathLst>
                <a:path extrusionOk="0" h="13307" w="7952">
                  <a:moveTo>
                    <a:pt x="118" y="1"/>
                  </a:moveTo>
                  <a:cubicBezTo>
                    <a:pt x="52" y="75"/>
                    <a:pt x="0" y="109"/>
                    <a:pt x="5" y="130"/>
                  </a:cubicBezTo>
                  <a:cubicBezTo>
                    <a:pt x="42" y="298"/>
                    <a:pt x="58" y="480"/>
                    <a:pt x="140" y="624"/>
                  </a:cubicBezTo>
                  <a:cubicBezTo>
                    <a:pt x="2503" y="4755"/>
                    <a:pt x="4874" y="8883"/>
                    <a:pt x="7245" y="13011"/>
                  </a:cubicBezTo>
                  <a:cubicBezTo>
                    <a:pt x="7315" y="13134"/>
                    <a:pt x="7355" y="13307"/>
                    <a:pt x="7497" y="13307"/>
                  </a:cubicBezTo>
                  <a:cubicBezTo>
                    <a:pt x="7543" y="13307"/>
                    <a:pt x="7599" y="13289"/>
                    <a:pt x="7670" y="13247"/>
                  </a:cubicBezTo>
                  <a:cubicBezTo>
                    <a:pt x="7951" y="13078"/>
                    <a:pt x="7753" y="12934"/>
                    <a:pt x="7665" y="12783"/>
                  </a:cubicBezTo>
                  <a:cubicBezTo>
                    <a:pt x="5443" y="8950"/>
                    <a:pt x="3224" y="5115"/>
                    <a:pt x="994" y="1286"/>
                  </a:cubicBezTo>
                  <a:cubicBezTo>
                    <a:pt x="741" y="853"/>
                    <a:pt x="427" y="452"/>
                    <a:pt x="11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22"/>
            <p:cNvSpPr/>
            <p:nvPr/>
          </p:nvSpPr>
          <p:spPr>
            <a:xfrm>
              <a:off x="4867225" y="4230125"/>
              <a:ext cx="238900" cy="302450"/>
            </a:xfrm>
            <a:custGeom>
              <a:rect b="b" l="l" r="r" t="t"/>
              <a:pathLst>
                <a:path extrusionOk="0" h="12098" w="9556">
                  <a:moveTo>
                    <a:pt x="9412" y="1"/>
                  </a:moveTo>
                  <a:cubicBezTo>
                    <a:pt x="9411" y="1"/>
                    <a:pt x="9409" y="1"/>
                    <a:pt x="9408" y="1"/>
                  </a:cubicBezTo>
                  <a:cubicBezTo>
                    <a:pt x="9297" y="11"/>
                    <a:pt x="9153" y="30"/>
                    <a:pt x="9084" y="104"/>
                  </a:cubicBezTo>
                  <a:cubicBezTo>
                    <a:pt x="8734" y="478"/>
                    <a:pt x="8381" y="853"/>
                    <a:pt x="8072" y="1260"/>
                  </a:cubicBezTo>
                  <a:cubicBezTo>
                    <a:pt x="5563" y="4569"/>
                    <a:pt x="3061" y="7884"/>
                    <a:pt x="560" y="11201"/>
                  </a:cubicBezTo>
                  <a:cubicBezTo>
                    <a:pt x="364" y="11460"/>
                    <a:pt x="1" y="11832"/>
                    <a:pt x="270" y="12053"/>
                  </a:cubicBezTo>
                  <a:cubicBezTo>
                    <a:pt x="308" y="12084"/>
                    <a:pt x="347" y="12098"/>
                    <a:pt x="386" y="12098"/>
                  </a:cubicBezTo>
                  <a:cubicBezTo>
                    <a:pt x="589" y="12098"/>
                    <a:pt x="797" y="11729"/>
                    <a:pt x="939" y="11541"/>
                  </a:cubicBezTo>
                  <a:cubicBezTo>
                    <a:pt x="3426" y="8259"/>
                    <a:pt x="5891" y="4963"/>
                    <a:pt x="8365" y="1672"/>
                  </a:cubicBezTo>
                  <a:cubicBezTo>
                    <a:pt x="8753" y="1154"/>
                    <a:pt x="9154" y="646"/>
                    <a:pt x="9556" y="122"/>
                  </a:cubicBezTo>
                  <a:cubicBezTo>
                    <a:pt x="9509" y="82"/>
                    <a:pt x="9456" y="1"/>
                    <a:pt x="941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22"/>
            <p:cNvSpPr/>
            <p:nvPr/>
          </p:nvSpPr>
          <p:spPr>
            <a:xfrm>
              <a:off x="5413975" y="4165900"/>
              <a:ext cx="302575" cy="233475"/>
            </a:xfrm>
            <a:custGeom>
              <a:rect b="b" l="l" r="r" t="t"/>
              <a:pathLst>
                <a:path extrusionOk="0" h="9339" w="12103">
                  <a:moveTo>
                    <a:pt x="105" y="1"/>
                  </a:moveTo>
                  <a:cubicBezTo>
                    <a:pt x="84" y="21"/>
                    <a:pt x="0" y="65"/>
                    <a:pt x="1" y="106"/>
                  </a:cubicBezTo>
                  <a:cubicBezTo>
                    <a:pt x="5" y="218"/>
                    <a:pt x="6" y="369"/>
                    <a:pt x="76" y="434"/>
                  </a:cubicBezTo>
                  <a:cubicBezTo>
                    <a:pt x="445" y="790"/>
                    <a:pt x="815" y="1152"/>
                    <a:pt x="1223" y="1461"/>
                  </a:cubicBezTo>
                  <a:cubicBezTo>
                    <a:pt x="4547" y="3980"/>
                    <a:pt x="7879" y="6488"/>
                    <a:pt x="11212" y="8995"/>
                  </a:cubicBezTo>
                  <a:cubicBezTo>
                    <a:pt x="11412" y="9147"/>
                    <a:pt x="11609" y="9339"/>
                    <a:pt x="11868" y="9339"/>
                  </a:cubicBezTo>
                  <a:cubicBezTo>
                    <a:pt x="11941" y="9339"/>
                    <a:pt x="12018" y="9324"/>
                    <a:pt x="12103" y="9288"/>
                  </a:cubicBezTo>
                  <a:cubicBezTo>
                    <a:pt x="11922" y="9060"/>
                    <a:pt x="11779" y="8782"/>
                    <a:pt x="11555" y="8612"/>
                  </a:cubicBezTo>
                  <a:cubicBezTo>
                    <a:pt x="8513" y="6301"/>
                    <a:pt x="5459" y="4004"/>
                    <a:pt x="2405" y="1706"/>
                  </a:cubicBezTo>
                  <a:cubicBezTo>
                    <a:pt x="1652" y="1139"/>
                    <a:pt x="891" y="583"/>
                    <a:pt x="1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22"/>
            <p:cNvSpPr/>
            <p:nvPr/>
          </p:nvSpPr>
          <p:spPr>
            <a:xfrm>
              <a:off x="4738375" y="4165750"/>
              <a:ext cx="306950" cy="234400"/>
            </a:xfrm>
            <a:custGeom>
              <a:rect b="b" l="l" r="r" t="t"/>
              <a:pathLst>
                <a:path extrusionOk="0" h="9376" w="12278">
                  <a:moveTo>
                    <a:pt x="11951" y="1"/>
                  </a:moveTo>
                  <a:cubicBezTo>
                    <a:pt x="11850" y="1"/>
                    <a:pt x="11805" y="179"/>
                    <a:pt x="11732" y="232"/>
                  </a:cubicBezTo>
                  <a:cubicBezTo>
                    <a:pt x="9679" y="1734"/>
                    <a:pt x="7618" y="3226"/>
                    <a:pt x="5589" y="4761"/>
                  </a:cubicBezTo>
                  <a:cubicBezTo>
                    <a:pt x="3776" y="6133"/>
                    <a:pt x="2000" y="7552"/>
                    <a:pt x="211" y="8955"/>
                  </a:cubicBezTo>
                  <a:cubicBezTo>
                    <a:pt x="121" y="9026"/>
                    <a:pt x="69" y="9146"/>
                    <a:pt x="0" y="9242"/>
                  </a:cubicBezTo>
                  <a:cubicBezTo>
                    <a:pt x="87" y="9282"/>
                    <a:pt x="174" y="9319"/>
                    <a:pt x="304" y="9375"/>
                  </a:cubicBezTo>
                  <a:cubicBezTo>
                    <a:pt x="416" y="9305"/>
                    <a:pt x="536" y="9243"/>
                    <a:pt x="642" y="9164"/>
                  </a:cubicBezTo>
                  <a:cubicBezTo>
                    <a:pt x="2971" y="7410"/>
                    <a:pt x="5302" y="5662"/>
                    <a:pt x="7623" y="3897"/>
                  </a:cubicBezTo>
                  <a:cubicBezTo>
                    <a:pt x="9068" y="2797"/>
                    <a:pt x="10498" y="1674"/>
                    <a:pt x="11930" y="557"/>
                  </a:cubicBezTo>
                  <a:cubicBezTo>
                    <a:pt x="12079" y="440"/>
                    <a:pt x="12278" y="286"/>
                    <a:pt x="12079" y="76"/>
                  </a:cubicBezTo>
                  <a:cubicBezTo>
                    <a:pt x="12028" y="22"/>
                    <a:pt x="11986" y="1"/>
                    <a:pt x="119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22"/>
            <p:cNvSpPr/>
            <p:nvPr/>
          </p:nvSpPr>
          <p:spPr>
            <a:xfrm>
              <a:off x="5408450" y="3689200"/>
              <a:ext cx="312600" cy="232250"/>
            </a:xfrm>
            <a:custGeom>
              <a:rect b="b" l="l" r="r" t="t"/>
              <a:pathLst>
                <a:path extrusionOk="0" h="9290" w="12504">
                  <a:moveTo>
                    <a:pt x="12101" y="1"/>
                  </a:moveTo>
                  <a:cubicBezTo>
                    <a:pt x="11953" y="1"/>
                    <a:pt x="11836" y="30"/>
                    <a:pt x="11702" y="132"/>
                  </a:cubicBezTo>
                  <a:cubicBezTo>
                    <a:pt x="9524" y="1794"/>
                    <a:pt x="7331" y="3437"/>
                    <a:pt x="5147" y="5093"/>
                  </a:cubicBezTo>
                  <a:cubicBezTo>
                    <a:pt x="3661" y="6223"/>
                    <a:pt x="2174" y="7354"/>
                    <a:pt x="704" y="8504"/>
                  </a:cubicBezTo>
                  <a:cubicBezTo>
                    <a:pt x="481" y="8677"/>
                    <a:pt x="1" y="8871"/>
                    <a:pt x="263" y="9213"/>
                  </a:cubicBezTo>
                  <a:cubicBezTo>
                    <a:pt x="306" y="9268"/>
                    <a:pt x="348" y="9290"/>
                    <a:pt x="391" y="9290"/>
                  </a:cubicBezTo>
                  <a:cubicBezTo>
                    <a:pt x="551" y="9290"/>
                    <a:pt x="716" y="8982"/>
                    <a:pt x="890" y="8896"/>
                  </a:cubicBezTo>
                  <a:cubicBezTo>
                    <a:pt x="1196" y="8743"/>
                    <a:pt x="1446" y="8482"/>
                    <a:pt x="1725" y="8273"/>
                  </a:cubicBezTo>
                  <a:cubicBezTo>
                    <a:pt x="4919" y="5873"/>
                    <a:pt x="8118" y="3479"/>
                    <a:pt x="11309" y="1073"/>
                  </a:cubicBezTo>
                  <a:cubicBezTo>
                    <a:pt x="11685" y="790"/>
                    <a:pt x="12022" y="455"/>
                    <a:pt x="12504" y="33"/>
                  </a:cubicBezTo>
                  <a:cubicBezTo>
                    <a:pt x="12340" y="17"/>
                    <a:pt x="12212" y="1"/>
                    <a:pt x="1210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22"/>
            <p:cNvSpPr/>
            <p:nvPr/>
          </p:nvSpPr>
          <p:spPr>
            <a:xfrm>
              <a:off x="4735400" y="3687825"/>
              <a:ext cx="310325" cy="233650"/>
            </a:xfrm>
            <a:custGeom>
              <a:rect b="b" l="l" r="r" t="t"/>
              <a:pathLst>
                <a:path extrusionOk="0" h="9346" w="12413">
                  <a:moveTo>
                    <a:pt x="370" y="0"/>
                  </a:moveTo>
                  <a:cubicBezTo>
                    <a:pt x="296" y="0"/>
                    <a:pt x="229" y="29"/>
                    <a:pt x="174" y="100"/>
                  </a:cubicBezTo>
                  <a:cubicBezTo>
                    <a:pt x="1" y="330"/>
                    <a:pt x="429" y="559"/>
                    <a:pt x="628" y="710"/>
                  </a:cubicBezTo>
                  <a:cubicBezTo>
                    <a:pt x="4394" y="3569"/>
                    <a:pt x="8174" y="6408"/>
                    <a:pt x="11952" y="9251"/>
                  </a:cubicBezTo>
                  <a:cubicBezTo>
                    <a:pt x="12004" y="9290"/>
                    <a:pt x="12085" y="9346"/>
                    <a:pt x="12130" y="9346"/>
                  </a:cubicBezTo>
                  <a:cubicBezTo>
                    <a:pt x="12137" y="9346"/>
                    <a:pt x="12143" y="9345"/>
                    <a:pt x="12147" y="9342"/>
                  </a:cubicBezTo>
                  <a:cubicBezTo>
                    <a:pt x="12212" y="9307"/>
                    <a:pt x="12243" y="9210"/>
                    <a:pt x="12412" y="8947"/>
                  </a:cubicBezTo>
                  <a:cubicBezTo>
                    <a:pt x="12244" y="8851"/>
                    <a:pt x="12042" y="8763"/>
                    <a:pt x="11872" y="8637"/>
                  </a:cubicBezTo>
                  <a:cubicBezTo>
                    <a:pt x="8233" y="5863"/>
                    <a:pt x="4600" y="3081"/>
                    <a:pt x="956" y="314"/>
                  </a:cubicBezTo>
                  <a:cubicBezTo>
                    <a:pt x="795" y="192"/>
                    <a:pt x="561" y="0"/>
                    <a:pt x="37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22"/>
            <p:cNvSpPr/>
            <p:nvPr/>
          </p:nvSpPr>
          <p:spPr>
            <a:xfrm>
              <a:off x="5350975" y="3554775"/>
              <a:ext cx="232900" cy="302500"/>
            </a:xfrm>
            <a:custGeom>
              <a:rect b="b" l="l" r="r" t="t"/>
              <a:pathLst>
                <a:path extrusionOk="0" h="12100" w="9316">
                  <a:moveTo>
                    <a:pt x="9191" y="1"/>
                  </a:moveTo>
                  <a:cubicBezTo>
                    <a:pt x="9107" y="54"/>
                    <a:pt x="8998" y="87"/>
                    <a:pt x="8938" y="162"/>
                  </a:cubicBezTo>
                  <a:cubicBezTo>
                    <a:pt x="8074" y="1221"/>
                    <a:pt x="7189" y="2263"/>
                    <a:pt x="6367" y="3352"/>
                  </a:cubicBezTo>
                  <a:cubicBezTo>
                    <a:pt x="4442" y="5900"/>
                    <a:pt x="2546" y="8469"/>
                    <a:pt x="648" y="11035"/>
                  </a:cubicBezTo>
                  <a:cubicBezTo>
                    <a:pt x="405" y="11363"/>
                    <a:pt x="215" y="11726"/>
                    <a:pt x="1" y="12075"/>
                  </a:cubicBezTo>
                  <a:cubicBezTo>
                    <a:pt x="69" y="12092"/>
                    <a:pt x="130" y="12100"/>
                    <a:pt x="185" y="12100"/>
                  </a:cubicBezTo>
                  <a:cubicBezTo>
                    <a:pt x="647" y="12100"/>
                    <a:pt x="688" y="11540"/>
                    <a:pt x="986" y="11322"/>
                  </a:cubicBezTo>
                  <a:cubicBezTo>
                    <a:pt x="1163" y="11191"/>
                    <a:pt x="1285" y="10983"/>
                    <a:pt x="1423" y="10801"/>
                  </a:cubicBezTo>
                  <a:cubicBezTo>
                    <a:pt x="3459" y="8118"/>
                    <a:pt x="5494" y="5433"/>
                    <a:pt x="7526" y="2747"/>
                  </a:cubicBezTo>
                  <a:cubicBezTo>
                    <a:pt x="8133" y="1946"/>
                    <a:pt x="8728" y="1137"/>
                    <a:pt x="9316" y="351"/>
                  </a:cubicBezTo>
                  <a:cubicBezTo>
                    <a:pt x="9256" y="184"/>
                    <a:pt x="9222" y="94"/>
                    <a:pt x="919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22"/>
            <p:cNvSpPr/>
            <p:nvPr/>
          </p:nvSpPr>
          <p:spPr>
            <a:xfrm>
              <a:off x="4871875" y="3555000"/>
              <a:ext cx="234625" cy="303250"/>
            </a:xfrm>
            <a:custGeom>
              <a:rect b="b" l="l" r="r" t="t"/>
              <a:pathLst>
                <a:path extrusionOk="0" h="12130" w="9385">
                  <a:moveTo>
                    <a:pt x="72" y="0"/>
                  </a:moveTo>
                  <a:lnTo>
                    <a:pt x="72" y="0"/>
                  </a:lnTo>
                  <a:cubicBezTo>
                    <a:pt x="0" y="230"/>
                    <a:pt x="19" y="417"/>
                    <a:pt x="182" y="633"/>
                  </a:cubicBezTo>
                  <a:cubicBezTo>
                    <a:pt x="1948" y="2951"/>
                    <a:pt x="3696" y="5283"/>
                    <a:pt x="5455" y="7607"/>
                  </a:cubicBezTo>
                  <a:cubicBezTo>
                    <a:pt x="6488" y="8971"/>
                    <a:pt x="7525" y="10331"/>
                    <a:pt x="8578" y="11679"/>
                  </a:cubicBezTo>
                  <a:cubicBezTo>
                    <a:pt x="8722" y="11864"/>
                    <a:pt x="8850" y="12130"/>
                    <a:pt x="9141" y="12130"/>
                  </a:cubicBezTo>
                  <a:cubicBezTo>
                    <a:pt x="9157" y="12130"/>
                    <a:pt x="9174" y="12129"/>
                    <a:pt x="9191" y="12127"/>
                  </a:cubicBezTo>
                  <a:cubicBezTo>
                    <a:pt x="9257" y="12121"/>
                    <a:pt x="9315" y="12036"/>
                    <a:pt x="9384" y="11980"/>
                  </a:cubicBezTo>
                  <a:cubicBezTo>
                    <a:pt x="9298" y="11890"/>
                    <a:pt x="9230" y="11831"/>
                    <a:pt x="9178" y="11759"/>
                  </a:cubicBezTo>
                  <a:cubicBezTo>
                    <a:pt x="8493" y="10837"/>
                    <a:pt x="7829" y="9898"/>
                    <a:pt x="7124" y="8991"/>
                  </a:cubicBezTo>
                  <a:cubicBezTo>
                    <a:pt x="4896" y="6122"/>
                    <a:pt x="2897" y="3078"/>
                    <a:pt x="522" y="321"/>
                  </a:cubicBezTo>
                  <a:cubicBezTo>
                    <a:pt x="407" y="185"/>
                    <a:pt x="224" y="106"/>
                    <a:pt x="7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22"/>
            <p:cNvSpPr/>
            <p:nvPr/>
          </p:nvSpPr>
          <p:spPr>
            <a:xfrm>
              <a:off x="5345775" y="4229150"/>
              <a:ext cx="237450" cy="303800"/>
            </a:xfrm>
            <a:custGeom>
              <a:rect b="b" l="l" r="r" t="t"/>
              <a:pathLst>
                <a:path extrusionOk="0" h="12152" w="9498">
                  <a:moveTo>
                    <a:pt x="395" y="0"/>
                  </a:moveTo>
                  <a:cubicBezTo>
                    <a:pt x="343" y="0"/>
                    <a:pt x="287" y="22"/>
                    <a:pt x="225" y="76"/>
                  </a:cubicBezTo>
                  <a:cubicBezTo>
                    <a:pt x="1" y="270"/>
                    <a:pt x="297" y="326"/>
                    <a:pt x="368" y="423"/>
                  </a:cubicBezTo>
                  <a:cubicBezTo>
                    <a:pt x="1870" y="2475"/>
                    <a:pt x="3363" y="4537"/>
                    <a:pt x="4898" y="6565"/>
                  </a:cubicBezTo>
                  <a:cubicBezTo>
                    <a:pt x="6269" y="8378"/>
                    <a:pt x="7688" y="10156"/>
                    <a:pt x="9093" y="11943"/>
                  </a:cubicBezTo>
                  <a:cubicBezTo>
                    <a:pt x="9170" y="12040"/>
                    <a:pt x="9316" y="12083"/>
                    <a:pt x="9429" y="12151"/>
                  </a:cubicBezTo>
                  <a:cubicBezTo>
                    <a:pt x="9446" y="12068"/>
                    <a:pt x="9466" y="11985"/>
                    <a:pt x="9498" y="11836"/>
                  </a:cubicBezTo>
                  <a:cubicBezTo>
                    <a:pt x="9450" y="11757"/>
                    <a:pt x="9394" y="11633"/>
                    <a:pt x="9315" y="11526"/>
                  </a:cubicBezTo>
                  <a:cubicBezTo>
                    <a:pt x="7560" y="9198"/>
                    <a:pt x="5812" y="6866"/>
                    <a:pt x="4048" y="4546"/>
                  </a:cubicBezTo>
                  <a:cubicBezTo>
                    <a:pt x="2947" y="3100"/>
                    <a:pt x="1824" y="1670"/>
                    <a:pt x="706" y="239"/>
                  </a:cubicBezTo>
                  <a:cubicBezTo>
                    <a:pt x="624" y="134"/>
                    <a:pt x="524" y="0"/>
                    <a:pt x="3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22"/>
            <p:cNvSpPr/>
            <p:nvPr/>
          </p:nvSpPr>
          <p:spPr>
            <a:xfrm>
              <a:off x="4649925" y="4037650"/>
              <a:ext cx="359850" cy="12750"/>
            </a:xfrm>
            <a:custGeom>
              <a:rect b="b" l="l" r="r" t="t"/>
              <a:pathLst>
                <a:path extrusionOk="0" h="510" w="14394">
                  <a:moveTo>
                    <a:pt x="14198" y="1"/>
                  </a:moveTo>
                  <a:cubicBezTo>
                    <a:pt x="14097" y="1"/>
                    <a:pt x="13977" y="48"/>
                    <a:pt x="13896" y="48"/>
                  </a:cubicBezTo>
                  <a:cubicBezTo>
                    <a:pt x="13895" y="48"/>
                    <a:pt x="13895" y="48"/>
                    <a:pt x="13895" y="48"/>
                  </a:cubicBezTo>
                  <a:cubicBezTo>
                    <a:pt x="12552" y="39"/>
                    <a:pt x="11209" y="37"/>
                    <a:pt x="9867" y="37"/>
                  </a:cubicBezTo>
                  <a:cubicBezTo>
                    <a:pt x="8972" y="37"/>
                    <a:pt x="8077" y="38"/>
                    <a:pt x="7182" y="38"/>
                  </a:cubicBezTo>
                  <a:cubicBezTo>
                    <a:pt x="6302" y="38"/>
                    <a:pt x="5421" y="38"/>
                    <a:pt x="4541" y="38"/>
                  </a:cubicBezTo>
                  <a:cubicBezTo>
                    <a:pt x="3220" y="38"/>
                    <a:pt x="1899" y="38"/>
                    <a:pt x="578" y="42"/>
                  </a:cubicBezTo>
                  <a:cubicBezTo>
                    <a:pt x="577" y="42"/>
                    <a:pt x="576" y="42"/>
                    <a:pt x="575" y="42"/>
                  </a:cubicBezTo>
                  <a:cubicBezTo>
                    <a:pt x="488" y="42"/>
                    <a:pt x="377" y="23"/>
                    <a:pt x="276" y="23"/>
                  </a:cubicBezTo>
                  <a:cubicBezTo>
                    <a:pt x="134" y="23"/>
                    <a:pt x="13" y="61"/>
                    <a:pt x="7" y="244"/>
                  </a:cubicBezTo>
                  <a:cubicBezTo>
                    <a:pt x="1" y="442"/>
                    <a:pt x="127" y="482"/>
                    <a:pt x="274" y="482"/>
                  </a:cubicBezTo>
                  <a:cubicBezTo>
                    <a:pt x="370" y="482"/>
                    <a:pt x="476" y="465"/>
                    <a:pt x="558" y="465"/>
                  </a:cubicBezTo>
                  <a:cubicBezTo>
                    <a:pt x="2437" y="467"/>
                    <a:pt x="4317" y="468"/>
                    <a:pt x="6196" y="468"/>
                  </a:cubicBezTo>
                  <a:cubicBezTo>
                    <a:pt x="8756" y="468"/>
                    <a:pt x="11316" y="465"/>
                    <a:pt x="13875" y="458"/>
                  </a:cubicBezTo>
                  <a:cubicBezTo>
                    <a:pt x="13876" y="458"/>
                    <a:pt x="13877" y="458"/>
                    <a:pt x="13877" y="458"/>
                  </a:cubicBezTo>
                  <a:cubicBezTo>
                    <a:pt x="13962" y="458"/>
                    <a:pt x="14090" y="509"/>
                    <a:pt x="14197" y="509"/>
                  </a:cubicBezTo>
                  <a:cubicBezTo>
                    <a:pt x="14306" y="509"/>
                    <a:pt x="14393" y="456"/>
                    <a:pt x="14386" y="237"/>
                  </a:cubicBezTo>
                  <a:cubicBezTo>
                    <a:pt x="14380" y="48"/>
                    <a:pt x="14298" y="1"/>
                    <a:pt x="1419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22"/>
            <p:cNvSpPr/>
            <p:nvPr/>
          </p:nvSpPr>
          <p:spPr>
            <a:xfrm>
              <a:off x="5217350" y="4261950"/>
              <a:ext cx="20175" cy="359550"/>
            </a:xfrm>
            <a:custGeom>
              <a:rect b="b" l="l" r="r" t="t"/>
              <a:pathLst>
                <a:path extrusionOk="0" h="14382" w="807">
                  <a:moveTo>
                    <a:pt x="404" y="1"/>
                  </a:moveTo>
                  <a:cubicBezTo>
                    <a:pt x="0" y="1"/>
                    <a:pt x="206" y="346"/>
                    <a:pt x="206" y="513"/>
                  </a:cubicBezTo>
                  <a:cubicBezTo>
                    <a:pt x="192" y="4952"/>
                    <a:pt x="193" y="9391"/>
                    <a:pt x="198" y="13830"/>
                  </a:cubicBezTo>
                  <a:cubicBezTo>
                    <a:pt x="198" y="14035"/>
                    <a:pt x="92" y="14381"/>
                    <a:pt x="405" y="14381"/>
                  </a:cubicBezTo>
                  <a:cubicBezTo>
                    <a:pt x="409" y="14381"/>
                    <a:pt x="414" y="14381"/>
                    <a:pt x="419" y="14381"/>
                  </a:cubicBezTo>
                  <a:cubicBezTo>
                    <a:pt x="733" y="14371"/>
                    <a:pt x="621" y="14020"/>
                    <a:pt x="621" y="13809"/>
                  </a:cubicBezTo>
                  <a:cubicBezTo>
                    <a:pt x="628" y="11609"/>
                    <a:pt x="625" y="9407"/>
                    <a:pt x="625" y="7205"/>
                  </a:cubicBezTo>
                  <a:cubicBezTo>
                    <a:pt x="625" y="4967"/>
                    <a:pt x="630" y="2731"/>
                    <a:pt x="616" y="492"/>
                  </a:cubicBezTo>
                  <a:cubicBezTo>
                    <a:pt x="615" y="331"/>
                    <a:pt x="806" y="12"/>
                    <a:pt x="427" y="1"/>
                  </a:cubicBezTo>
                  <a:cubicBezTo>
                    <a:pt x="419" y="1"/>
                    <a:pt x="411" y="1"/>
                    <a:pt x="40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22"/>
            <p:cNvSpPr/>
            <p:nvPr/>
          </p:nvSpPr>
          <p:spPr>
            <a:xfrm>
              <a:off x="5218425" y="3466350"/>
              <a:ext cx="18025" cy="359800"/>
            </a:xfrm>
            <a:custGeom>
              <a:rect b="b" l="l" r="r" t="t"/>
              <a:pathLst>
                <a:path extrusionOk="0" h="14392" w="721">
                  <a:moveTo>
                    <a:pt x="377" y="1"/>
                  </a:moveTo>
                  <a:cubicBezTo>
                    <a:pt x="368" y="1"/>
                    <a:pt x="359" y="1"/>
                    <a:pt x="350" y="2"/>
                  </a:cubicBezTo>
                  <a:cubicBezTo>
                    <a:pt x="67" y="19"/>
                    <a:pt x="154" y="331"/>
                    <a:pt x="154" y="531"/>
                  </a:cubicBezTo>
                  <a:cubicBezTo>
                    <a:pt x="150" y="2751"/>
                    <a:pt x="152" y="4970"/>
                    <a:pt x="152" y="7190"/>
                  </a:cubicBezTo>
                  <a:cubicBezTo>
                    <a:pt x="152" y="9445"/>
                    <a:pt x="148" y="11699"/>
                    <a:pt x="159" y="13954"/>
                  </a:cubicBezTo>
                  <a:cubicBezTo>
                    <a:pt x="161" y="14105"/>
                    <a:pt x="1" y="14380"/>
                    <a:pt x="359" y="14391"/>
                  </a:cubicBezTo>
                  <a:cubicBezTo>
                    <a:pt x="367" y="14391"/>
                    <a:pt x="374" y="14391"/>
                    <a:pt x="380" y="14391"/>
                  </a:cubicBezTo>
                  <a:cubicBezTo>
                    <a:pt x="720" y="14391"/>
                    <a:pt x="577" y="14120"/>
                    <a:pt x="577" y="13971"/>
                  </a:cubicBezTo>
                  <a:cubicBezTo>
                    <a:pt x="585" y="9478"/>
                    <a:pt x="583" y="4986"/>
                    <a:pt x="581" y="494"/>
                  </a:cubicBezTo>
                  <a:cubicBezTo>
                    <a:pt x="581" y="301"/>
                    <a:pt x="651" y="1"/>
                    <a:pt x="37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22"/>
            <p:cNvSpPr/>
            <p:nvPr/>
          </p:nvSpPr>
          <p:spPr>
            <a:xfrm>
              <a:off x="5445200" y="4038025"/>
              <a:ext cx="360325" cy="12025"/>
            </a:xfrm>
            <a:custGeom>
              <a:rect b="b" l="l" r="r" t="t"/>
              <a:pathLst>
                <a:path extrusionOk="0" h="481" w="14413">
                  <a:moveTo>
                    <a:pt x="185" y="0"/>
                  </a:moveTo>
                  <a:cubicBezTo>
                    <a:pt x="84" y="0"/>
                    <a:pt x="1" y="45"/>
                    <a:pt x="9" y="249"/>
                  </a:cubicBezTo>
                  <a:cubicBezTo>
                    <a:pt x="17" y="436"/>
                    <a:pt x="96" y="481"/>
                    <a:pt x="191" y="481"/>
                  </a:cubicBezTo>
                  <a:cubicBezTo>
                    <a:pt x="276" y="481"/>
                    <a:pt x="374" y="445"/>
                    <a:pt x="445" y="445"/>
                  </a:cubicBezTo>
                  <a:cubicBezTo>
                    <a:pt x="446" y="445"/>
                    <a:pt x="446" y="445"/>
                    <a:pt x="447" y="445"/>
                  </a:cubicBezTo>
                  <a:cubicBezTo>
                    <a:pt x="1895" y="453"/>
                    <a:pt x="3343" y="454"/>
                    <a:pt x="4790" y="454"/>
                  </a:cubicBezTo>
                  <a:cubicBezTo>
                    <a:pt x="5580" y="454"/>
                    <a:pt x="6369" y="454"/>
                    <a:pt x="7159" y="454"/>
                  </a:cubicBezTo>
                  <a:cubicBezTo>
                    <a:pt x="8054" y="454"/>
                    <a:pt x="8949" y="454"/>
                    <a:pt x="9844" y="454"/>
                  </a:cubicBezTo>
                  <a:cubicBezTo>
                    <a:pt x="11187" y="454"/>
                    <a:pt x="12529" y="453"/>
                    <a:pt x="13873" y="452"/>
                  </a:cubicBezTo>
                  <a:cubicBezTo>
                    <a:pt x="13874" y="452"/>
                    <a:pt x="13875" y="452"/>
                    <a:pt x="13876" y="452"/>
                  </a:cubicBezTo>
                  <a:cubicBezTo>
                    <a:pt x="13951" y="452"/>
                    <a:pt x="14042" y="464"/>
                    <a:pt x="14126" y="464"/>
                  </a:cubicBezTo>
                  <a:cubicBezTo>
                    <a:pt x="14266" y="464"/>
                    <a:pt x="14390" y="431"/>
                    <a:pt x="14400" y="255"/>
                  </a:cubicBezTo>
                  <a:cubicBezTo>
                    <a:pt x="14413" y="52"/>
                    <a:pt x="14276" y="18"/>
                    <a:pt x="14125" y="18"/>
                  </a:cubicBezTo>
                  <a:cubicBezTo>
                    <a:pt x="14050" y="18"/>
                    <a:pt x="13971" y="26"/>
                    <a:pt x="13906" y="26"/>
                  </a:cubicBezTo>
                  <a:cubicBezTo>
                    <a:pt x="11891" y="25"/>
                    <a:pt x="9876" y="24"/>
                    <a:pt x="7862" y="24"/>
                  </a:cubicBezTo>
                  <a:cubicBezTo>
                    <a:pt x="5384" y="24"/>
                    <a:pt x="2906" y="25"/>
                    <a:pt x="427" y="29"/>
                  </a:cubicBezTo>
                  <a:cubicBezTo>
                    <a:pt x="359" y="29"/>
                    <a:pt x="266" y="0"/>
                    <a:pt x="1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22"/>
            <p:cNvSpPr/>
            <p:nvPr/>
          </p:nvSpPr>
          <p:spPr>
            <a:xfrm>
              <a:off x="5374675" y="3657275"/>
              <a:ext cx="243075" cy="236150"/>
            </a:xfrm>
            <a:custGeom>
              <a:rect b="b" l="l" r="r" t="t"/>
              <a:pathLst>
                <a:path extrusionOk="0" h="9446" w="9723">
                  <a:moveTo>
                    <a:pt x="9487" y="1"/>
                  </a:moveTo>
                  <a:cubicBezTo>
                    <a:pt x="9477" y="1"/>
                    <a:pt x="9468" y="2"/>
                    <a:pt x="9459" y="6"/>
                  </a:cubicBezTo>
                  <a:cubicBezTo>
                    <a:pt x="9261" y="89"/>
                    <a:pt x="9042" y="177"/>
                    <a:pt x="8895" y="325"/>
                  </a:cubicBezTo>
                  <a:cubicBezTo>
                    <a:pt x="6047" y="3195"/>
                    <a:pt x="3206" y="6074"/>
                    <a:pt x="368" y="8955"/>
                  </a:cubicBezTo>
                  <a:cubicBezTo>
                    <a:pt x="266" y="9058"/>
                    <a:pt x="0" y="9148"/>
                    <a:pt x="233" y="9370"/>
                  </a:cubicBezTo>
                  <a:cubicBezTo>
                    <a:pt x="290" y="9424"/>
                    <a:pt x="337" y="9445"/>
                    <a:pt x="377" y="9445"/>
                  </a:cubicBezTo>
                  <a:cubicBezTo>
                    <a:pt x="482" y="9445"/>
                    <a:pt x="542" y="9303"/>
                    <a:pt x="610" y="9236"/>
                  </a:cubicBezTo>
                  <a:cubicBezTo>
                    <a:pt x="3504" y="6385"/>
                    <a:pt x="6394" y="3531"/>
                    <a:pt x="9281" y="673"/>
                  </a:cubicBezTo>
                  <a:cubicBezTo>
                    <a:pt x="9413" y="543"/>
                    <a:pt x="9511" y="374"/>
                    <a:pt x="9722" y="93"/>
                  </a:cubicBezTo>
                  <a:cubicBezTo>
                    <a:pt x="9642" y="65"/>
                    <a:pt x="9552" y="1"/>
                    <a:pt x="948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22"/>
            <p:cNvSpPr/>
            <p:nvPr/>
          </p:nvSpPr>
          <p:spPr>
            <a:xfrm>
              <a:off x="4839825" y="3656200"/>
              <a:ext cx="240150" cy="237175"/>
            </a:xfrm>
            <a:custGeom>
              <a:rect b="b" l="l" r="r" t="t"/>
              <a:pathLst>
                <a:path extrusionOk="0" h="9487" w="9606">
                  <a:moveTo>
                    <a:pt x="253" y="0"/>
                  </a:moveTo>
                  <a:cubicBezTo>
                    <a:pt x="188" y="50"/>
                    <a:pt x="79" y="90"/>
                    <a:pt x="64" y="153"/>
                  </a:cubicBezTo>
                  <a:cubicBezTo>
                    <a:pt x="1" y="409"/>
                    <a:pt x="187" y="562"/>
                    <a:pt x="345" y="718"/>
                  </a:cubicBezTo>
                  <a:cubicBezTo>
                    <a:pt x="3234" y="3574"/>
                    <a:pt x="6125" y="6428"/>
                    <a:pt x="9018" y="9279"/>
                  </a:cubicBezTo>
                  <a:cubicBezTo>
                    <a:pt x="9086" y="9347"/>
                    <a:pt x="9143" y="9487"/>
                    <a:pt x="9250" y="9487"/>
                  </a:cubicBezTo>
                  <a:cubicBezTo>
                    <a:pt x="9290" y="9487"/>
                    <a:pt x="9337" y="9467"/>
                    <a:pt x="9395" y="9415"/>
                  </a:cubicBezTo>
                  <a:cubicBezTo>
                    <a:pt x="9605" y="9229"/>
                    <a:pt x="9400" y="9136"/>
                    <a:pt x="9301" y="9036"/>
                  </a:cubicBezTo>
                  <a:cubicBezTo>
                    <a:pt x="6436" y="6131"/>
                    <a:pt x="3569" y="3229"/>
                    <a:pt x="698" y="329"/>
                  </a:cubicBezTo>
                  <a:cubicBezTo>
                    <a:pt x="579" y="208"/>
                    <a:pt x="420" y="123"/>
                    <a:pt x="25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22"/>
            <p:cNvSpPr/>
            <p:nvPr/>
          </p:nvSpPr>
          <p:spPr>
            <a:xfrm>
              <a:off x="4836925" y="4194775"/>
              <a:ext cx="240900" cy="236175"/>
            </a:xfrm>
            <a:custGeom>
              <a:rect b="b" l="l" r="r" t="t"/>
              <a:pathLst>
                <a:path extrusionOk="0" h="9447" w="9636">
                  <a:moveTo>
                    <a:pt x="9362" y="0"/>
                  </a:moveTo>
                  <a:cubicBezTo>
                    <a:pt x="9230" y="0"/>
                    <a:pt x="9175" y="159"/>
                    <a:pt x="9096" y="237"/>
                  </a:cubicBezTo>
                  <a:cubicBezTo>
                    <a:pt x="6239" y="3050"/>
                    <a:pt x="3387" y="5867"/>
                    <a:pt x="538" y="8685"/>
                  </a:cubicBezTo>
                  <a:cubicBezTo>
                    <a:pt x="351" y="8869"/>
                    <a:pt x="0" y="9103"/>
                    <a:pt x="230" y="9349"/>
                  </a:cubicBezTo>
                  <a:cubicBezTo>
                    <a:pt x="294" y="9418"/>
                    <a:pt x="357" y="9446"/>
                    <a:pt x="419" y="9446"/>
                  </a:cubicBezTo>
                  <a:cubicBezTo>
                    <a:pt x="598" y="9446"/>
                    <a:pt x="760" y="9208"/>
                    <a:pt x="891" y="9074"/>
                  </a:cubicBezTo>
                  <a:cubicBezTo>
                    <a:pt x="3726" y="6213"/>
                    <a:pt x="6554" y="3347"/>
                    <a:pt x="9381" y="481"/>
                  </a:cubicBezTo>
                  <a:cubicBezTo>
                    <a:pt x="9465" y="396"/>
                    <a:pt x="9544" y="304"/>
                    <a:pt x="9636" y="205"/>
                  </a:cubicBezTo>
                  <a:cubicBezTo>
                    <a:pt x="9565" y="129"/>
                    <a:pt x="9527" y="60"/>
                    <a:pt x="9470" y="30"/>
                  </a:cubicBezTo>
                  <a:cubicBezTo>
                    <a:pt x="9428" y="9"/>
                    <a:pt x="9393" y="0"/>
                    <a:pt x="936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22"/>
            <p:cNvSpPr/>
            <p:nvPr/>
          </p:nvSpPr>
          <p:spPr>
            <a:xfrm>
              <a:off x="5374825" y="4194425"/>
              <a:ext cx="240675" cy="235650"/>
            </a:xfrm>
            <a:custGeom>
              <a:rect b="b" l="l" r="r" t="t"/>
              <a:pathLst>
                <a:path extrusionOk="0" h="9426" w="9627">
                  <a:moveTo>
                    <a:pt x="368" y="1"/>
                  </a:moveTo>
                  <a:cubicBezTo>
                    <a:pt x="322" y="1"/>
                    <a:pt x="270" y="28"/>
                    <a:pt x="208" y="98"/>
                  </a:cubicBezTo>
                  <a:cubicBezTo>
                    <a:pt x="1" y="332"/>
                    <a:pt x="282" y="410"/>
                    <a:pt x="382" y="510"/>
                  </a:cubicBezTo>
                  <a:cubicBezTo>
                    <a:pt x="2112" y="2254"/>
                    <a:pt x="3856" y="3981"/>
                    <a:pt x="5585" y="5727"/>
                  </a:cubicBezTo>
                  <a:cubicBezTo>
                    <a:pt x="6716" y="6870"/>
                    <a:pt x="7817" y="8039"/>
                    <a:pt x="8947" y="9181"/>
                  </a:cubicBezTo>
                  <a:cubicBezTo>
                    <a:pt x="9075" y="9312"/>
                    <a:pt x="9292" y="9361"/>
                    <a:pt x="9476" y="9425"/>
                  </a:cubicBezTo>
                  <a:cubicBezTo>
                    <a:pt x="9477" y="9426"/>
                    <a:pt x="9478" y="9426"/>
                    <a:pt x="9479" y="9426"/>
                  </a:cubicBezTo>
                  <a:cubicBezTo>
                    <a:pt x="9505" y="9426"/>
                    <a:pt x="9574" y="9302"/>
                    <a:pt x="9627" y="9234"/>
                  </a:cubicBezTo>
                  <a:cubicBezTo>
                    <a:pt x="9492" y="9058"/>
                    <a:pt x="9391" y="8889"/>
                    <a:pt x="9256" y="8754"/>
                  </a:cubicBezTo>
                  <a:cubicBezTo>
                    <a:pt x="6380" y="5910"/>
                    <a:pt x="3503" y="3068"/>
                    <a:pt x="621" y="230"/>
                  </a:cubicBezTo>
                  <a:cubicBezTo>
                    <a:pt x="547" y="158"/>
                    <a:pt x="477" y="1"/>
                    <a:pt x="36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36" name="Shape 636"/>
        <p:cNvGrpSpPr/>
        <p:nvPr/>
      </p:nvGrpSpPr>
      <p:grpSpPr>
        <a:xfrm>
          <a:off x="0" y="0"/>
          <a:ext cx="0" cy="0"/>
          <a:chOff x="0" y="0"/>
          <a:chExt cx="0" cy="0"/>
        </a:xfrm>
      </p:grpSpPr>
      <p:pic>
        <p:nvPicPr>
          <p:cNvPr id="637" name="Google Shape;637;p23"/>
          <p:cNvPicPr preferRelativeResize="0"/>
          <p:nvPr/>
        </p:nvPicPr>
        <p:blipFill>
          <a:blip r:embed="rId2">
            <a:alphaModFix amt="56000"/>
          </a:blip>
          <a:stretch>
            <a:fillRect/>
          </a:stretch>
        </p:blipFill>
        <p:spPr>
          <a:xfrm>
            <a:off x="-281575" y="-225250"/>
            <a:ext cx="9780152" cy="5594026"/>
          </a:xfrm>
          <a:prstGeom prst="rect">
            <a:avLst/>
          </a:prstGeom>
          <a:noFill/>
          <a:ln>
            <a:noFill/>
          </a:ln>
        </p:spPr>
      </p:pic>
      <p:sp>
        <p:nvSpPr>
          <p:cNvPr id="638" name="Google Shape;638;p23"/>
          <p:cNvSpPr txBox="1"/>
          <p:nvPr>
            <p:ph type="title"/>
          </p:nvPr>
        </p:nvSpPr>
        <p:spPr>
          <a:xfrm>
            <a:off x="720100" y="1759625"/>
            <a:ext cx="5131500" cy="10116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SzPts val="3600"/>
              <a:buNone/>
              <a:defRPr sz="50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39" name="Google Shape;639;p23"/>
          <p:cNvSpPr txBox="1"/>
          <p:nvPr>
            <p:ph idx="1" type="subTitle"/>
          </p:nvPr>
        </p:nvSpPr>
        <p:spPr>
          <a:xfrm>
            <a:off x="720000" y="2737825"/>
            <a:ext cx="5131500" cy="1169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grpSp>
        <p:nvGrpSpPr>
          <p:cNvPr id="640" name="Google Shape;640;p23"/>
          <p:cNvGrpSpPr/>
          <p:nvPr/>
        </p:nvGrpSpPr>
        <p:grpSpPr>
          <a:xfrm>
            <a:off x="41650" y="4442135"/>
            <a:ext cx="617719" cy="617655"/>
            <a:chOff x="3248075" y="3436175"/>
            <a:chExt cx="1216700" cy="1216575"/>
          </a:xfrm>
        </p:grpSpPr>
        <p:sp>
          <p:nvSpPr>
            <p:cNvPr id="641" name="Google Shape;641;p23"/>
            <p:cNvSpPr/>
            <p:nvPr/>
          </p:nvSpPr>
          <p:spPr>
            <a:xfrm>
              <a:off x="3915900" y="4105500"/>
              <a:ext cx="344675" cy="341250"/>
            </a:xfrm>
            <a:custGeom>
              <a:rect b="b" l="l" r="r" t="t"/>
              <a:pathLst>
                <a:path extrusionOk="0" h="13650" w="13787">
                  <a:moveTo>
                    <a:pt x="395" y="0"/>
                  </a:moveTo>
                  <a:cubicBezTo>
                    <a:pt x="338" y="0"/>
                    <a:pt x="274" y="32"/>
                    <a:pt x="195" y="109"/>
                  </a:cubicBezTo>
                  <a:cubicBezTo>
                    <a:pt x="1" y="301"/>
                    <a:pt x="44" y="409"/>
                    <a:pt x="221" y="583"/>
                  </a:cubicBezTo>
                  <a:cubicBezTo>
                    <a:pt x="2109" y="2432"/>
                    <a:pt x="3989" y="4288"/>
                    <a:pt x="5869" y="6147"/>
                  </a:cubicBezTo>
                  <a:cubicBezTo>
                    <a:pt x="8347" y="8597"/>
                    <a:pt x="10822" y="11050"/>
                    <a:pt x="13302" y="13498"/>
                  </a:cubicBezTo>
                  <a:cubicBezTo>
                    <a:pt x="13372" y="13568"/>
                    <a:pt x="13473" y="13639"/>
                    <a:pt x="13566" y="13649"/>
                  </a:cubicBezTo>
                  <a:cubicBezTo>
                    <a:pt x="13568" y="13649"/>
                    <a:pt x="13570" y="13649"/>
                    <a:pt x="13572" y="13649"/>
                  </a:cubicBezTo>
                  <a:cubicBezTo>
                    <a:pt x="13634" y="13649"/>
                    <a:pt x="13707" y="13554"/>
                    <a:pt x="13786" y="13495"/>
                  </a:cubicBezTo>
                  <a:cubicBezTo>
                    <a:pt x="13535" y="13204"/>
                    <a:pt x="13333" y="12938"/>
                    <a:pt x="13097" y="12700"/>
                  </a:cubicBezTo>
                  <a:cubicBezTo>
                    <a:pt x="10615" y="10187"/>
                    <a:pt x="8131" y="7674"/>
                    <a:pt x="5640" y="5167"/>
                  </a:cubicBezTo>
                  <a:cubicBezTo>
                    <a:pt x="3979" y="3493"/>
                    <a:pt x="2305" y="1832"/>
                    <a:pt x="641" y="159"/>
                  </a:cubicBezTo>
                  <a:cubicBezTo>
                    <a:pt x="553" y="70"/>
                    <a:pt x="481" y="0"/>
                    <a:pt x="3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23"/>
            <p:cNvSpPr/>
            <p:nvPr/>
          </p:nvSpPr>
          <p:spPr>
            <a:xfrm>
              <a:off x="3449750" y="4104750"/>
              <a:ext cx="350900" cy="341200"/>
            </a:xfrm>
            <a:custGeom>
              <a:rect b="b" l="l" r="r" t="t"/>
              <a:pathLst>
                <a:path extrusionOk="0" h="13648" w="14036">
                  <a:moveTo>
                    <a:pt x="13461" y="1"/>
                  </a:moveTo>
                  <a:cubicBezTo>
                    <a:pt x="13371" y="1"/>
                    <a:pt x="13331" y="117"/>
                    <a:pt x="13279" y="170"/>
                  </a:cubicBezTo>
                  <a:cubicBezTo>
                    <a:pt x="11445" y="2020"/>
                    <a:pt x="9623" y="3883"/>
                    <a:pt x="7787" y="5729"/>
                  </a:cubicBezTo>
                  <a:cubicBezTo>
                    <a:pt x="5467" y="8060"/>
                    <a:pt x="3131" y="10370"/>
                    <a:pt x="826" y="12717"/>
                  </a:cubicBezTo>
                  <a:cubicBezTo>
                    <a:pt x="592" y="12958"/>
                    <a:pt x="0" y="13287"/>
                    <a:pt x="285" y="13572"/>
                  </a:cubicBezTo>
                  <a:cubicBezTo>
                    <a:pt x="338" y="13625"/>
                    <a:pt x="393" y="13647"/>
                    <a:pt x="449" y="13647"/>
                  </a:cubicBezTo>
                  <a:cubicBezTo>
                    <a:pt x="690" y="13647"/>
                    <a:pt x="943" y="13221"/>
                    <a:pt x="1140" y="13030"/>
                  </a:cubicBezTo>
                  <a:cubicBezTo>
                    <a:pt x="3662" y="10573"/>
                    <a:pt x="6160" y="8092"/>
                    <a:pt x="8658" y="5610"/>
                  </a:cubicBezTo>
                  <a:cubicBezTo>
                    <a:pt x="10331" y="3948"/>
                    <a:pt x="11994" y="2274"/>
                    <a:pt x="13664" y="609"/>
                  </a:cubicBezTo>
                  <a:cubicBezTo>
                    <a:pt x="13733" y="540"/>
                    <a:pt x="13831" y="500"/>
                    <a:pt x="14035" y="370"/>
                  </a:cubicBezTo>
                  <a:cubicBezTo>
                    <a:pt x="13814" y="218"/>
                    <a:pt x="13687" y="139"/>
                    <a:pt x="13572" y="49"/>
                  </a:cubicBezTo>
                  <a:cubicBezTo>
                    <a:pt x="13527" y="14"/>
                    <a:pt x="13491" y="1"/>
                    <a:pt x="1346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23"/>
            <p:cNvSpPr/>
            <p:nvPr/>
          </p:nvSpPr>
          <p:spPr>
            <a:xfrm>
              <a:off x="3449775" y="3642850"/>
              <a:ext cx="347925" cy="341325"/>
            </a:xfrm>
            <a:custGeom>
              <a:rect b="b" l="l" r="r" t="t"/>
              <a:pathLst>
                <a:path extrusionOk="0" h="13653" w="13917">
                  <a:moveTo>
                    <a:pt x="430" y="1"/>
                  </a:moveTo>
                  <a:cubicBezTo>
                    <a:pt x="380" y="1"/>
                    <a:pt x="326" y="25"/>
                    <a:pt x="266" y="83"/>
                  </a:cubicBezTo>
                  <a:cubicBezTo>
                    <a:pt x="0" y="341"/>
                    <a:pt x="531" y="635"/>
                    <a:pt x="731" y="838"/>
                  </a:cubicBezTo>
                  <a:cubicBezTo>
                    <a:pt x="4901" y="5071"/>
                    <a:pt x="9095" y="9280"/>
                    <a:pt x="13287" y="13492"/>
                  </a:cubicBezTo>
                  <a:cubicBezTo>
                    <a:pt x="13338" y="13543"/>
                    <a:pt x="13378" y="13652"/>
                    <a:pt x="13462" y="13652"/>
                  </a:cubicBezTo>
                  <a:cubicBezTo>
                    <a:pt x="13487" y="13652"/>
                    <a:pt x="13516" y="13642"/>
                    <a:pt x="13550" y="13618"/>
                  </a:cubicBezTo>
                  <a:cubicBezTo>
                    <a:pt x="13670" y="13533"/>
                    <a:pt x="13782" y="13433"/>
                    <a:pt x="13917" y="13323"/>
                  </a:cubicBezTo>
                  <a:cubicBezTo>
                    <a:pt x="13789" y="13187"/>
                    <a:pt x="13711" y="13095"/>
                    <a:pt x="13625" y="13011"/>
                  </a:cubicBezTo>
                  <a:cubicBezTo>
                    <a:pt x="9456" y="8866"/>
                    <a:pt x="5287" y="4720"/>
                    <a:pt x="1117" y="575"/>
                  </a:cubicBezTo>
                  <a:cubicBezTo>
                    <a:pt x="1098" y="557"/>
                    <a:pt x="1083" y="528"/>
                    <a:pt x="1062" y="523"/>
                  </a:cubicBezTo>
                  <a:cubicBezTo>
                    <a:pt x="798" y="461"/>
                    <a:pt x="650" y="1"/>
                    <a:pt x="4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23"/>
            <p:cNvSpPr/>
            <p:nvPr/>
          </p:nvSpPr>
          <p:spPr>
            <a:xfrm>
              <a:off x="3915000" y="3641525"/>
              <a:ext cx="345800" cy="341925"/>
            </a:xfrm>
            <a:custGeom>
              <a:rect b="b" l="l" r="r" t="t"/>
              <a:pathLst>
                <a:path extrusionOk="0" h="13677" w="13832">
                  <a:moveTo>
                    <a:pt x="13568" y="1"/>
                  </a:moveTo>
                  <a:cubicBezTo>
                    <a:pt x="13535" y="1"/>
                    <a:pt x="13495" y="19"/>
                    <a:pt x="13442" y="66"/>
                  </a:cubicBezTo>
                  <a:cubicBezTo>
                    <a:pt x="13239" y="251"/>
                    <a:pt x="13021" y="417"/>
                    <a:pt x="12827" y="610"/>
                  </a:cubicBezTo>
                  <a:cubicBezTo>
                    <a:pt x="10269" y="3137"/>
                    <a:pt x="7713" y="5666"/>
                    <a:pt x="5160" y="8200"/>
                  </a:cubicBezTo>
                  <a:cubicBezTo>
                    <a:pt x="3532" y="9819"/>
                    <a:pt x="1915" y="11449"/>
                    <a:pt x="286" y="13067"/>
                  </a:cubicBezTo>
                  <a:cubicBezTo>
                    <a:pt x="118" y="13235"/>
                    <a:pt x="1" y="13344"/>
                    <a:pt x="230" y="13566"/>
                  </a:cubicBezTo>
                  <a:cubicBezTo>
                    <a:pt x="312" y="13646"/>
                    <a:pt x="378" y="13677"/>
                    <a:pt x="435" y="13677"/>
                  </a:cubicBezTo>
                  <a:cubicBezTo>
                    <a:pt x="536" y="13677"/>
                    <a:pt x="610" y="13579"/>
                    <a:pt x="701" y="13487"/>
                  </a:cubicBezTo>
                  <a:cubicBezTo>
                    <a:pt x="4260" y="9901"/>
                    <a:pt x="7819" y="6317"/>
                    <a:pt x="11380" y="2733"/>
                  </a:cubicBezTo>
                  <a:cubicBezTo>
                    <a:pt x="11972" y="2137"/>
                    <a:pt x="12573" y="1548"/>
                    <a:pt x="13160" y="947"/>
                  </a:cubicBezTo>
                  <a:cubicBezTo>
                    <a:pt x="13384" y="717"/>
                    <a:pt x="13579" y="462"/>
                    <a:pt x="13831" y="167"/>
                  </a:cubicBezTo>
                  <a:lnTo>
                    <a:pt x="13831" y="167"/>
                  </a:lnTo>
                  <a:cubicBezTo>
                    <a:pt x="13829" y="167"/>
                    <a:pt x="13826" y="167"/>
                    <a:pt x="13823" y="167"/>
                  </a:cubicBezTo>
                  <a:cubicBezTo>
                    <a:pt x="13698" y="167"/>
                    <a:pt x="13667" y="1"/>
                    <a:pt x="1356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23"/>
            <p:cNvSpPr/>
            <p:nvPr/>
          </p:nvSpPr>
          <p:spPr>
            <a:xfrm>
              <a:off x="3848700" y="3436175"/>
              <a:ext cx="15725" cy="518175"/>
            </a:xfrm>
            <a:custGeom>
              <a:rect b="b" l="l" r="r" t="t"/>
              <a:pathLst>
                <a:path extrusionOk="0" h="20727" w="629">
                  <a:moveTo>
                    <a:pt x="322" y="0"/>
                  </a:moveTo>
                  <a:cubicBezTo>
                    <a:pt x="312" y="0"/>
                    <a:pt x="302" y="1"/>
                    <a:pt x="291" y="1"/>
                  </a:cubicBezTo>
                  <a:cubicBezTo>
                    <a:pt x="47" y="17"/>
                    <a:pt x="165" y="211"/>
                    <a:pt x="163" y="317"/>
                  </a:cubicBezTo>
                  <a:cubicBezTo>
                    <a:pt x="110" y="2621"/>
                    <a:pt x="164" y="4926"/>
                    <a:pt x="103" y="7233"/>
                  </a:cubicBezTo>
                  <a:cubicBezTo>
                    <a:pt x="20" y="10438"/>
                    <a:pt x="83" y="13647"/>
                    <a:pt x="83" y="16855"/>
                  </a:cubicBezTo>
                  <a:lnTo>
                    <a:pt x="7" y="16855"/>
                  </a:lnTo>
                  <a:cubicBezTo>
                    <a:pt x="7" y="18034"/>
                    <a:pt x="11" y="19213"/>
                    <a:pt x="3" y="20393"/>
                  </a:cubicBezTo>
                  <a:cubicBezTo>
                    <a:pt x="0" y="20601"/>
                    <a:pt x="4" y="20727"/>
                    <a:pt x="268" y="20727"/>
                  </a:cubicBezTo>
                  <a:cubicBezTo>
                    <a:pt x="275" y="20727"/>
                    <a:pt x="281" y="20727"/>
                    <a:pt x="288" y="20727"/>
                  </a:cubicBezTo>
                  <a:cubicBezTo>
                    <a:pt x="548" y="20721"/>
                    <a:pt x="621" y="20662"/>
                    <a:pt x="615" y="20395"/>
                  </a:cubicBezTo>
                  <a:cubicBezTo>
                    <a:pt x="556" y="17854"/>
                    <a:pt x="629" y="15312"/>
                    <a:pt x="551" y="12767"/>
                  </a:cubicBezTo>
                  <a:cubicBezTo>
                    <a:pt x="451" y="9423"/>
                    <a:pt x="482" y="6075"/>
                    <a:pt x="459" y="2728"/>
                  </a:cubicBezTo>
                  <a:cubicBezTo>
                    <a:pt x="453" y="1925"/>
                    <a:pt x="463" y="1122"/>
                    <a:pt x="452" y="319"/>
                  </a:cubicBezTo>
                  <a:cubicBezTo>
                    <a:pt x="451" y="209"/>
                    <a:pt x="562" y="0"/>
                    <a:pt x="3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23"/>
            <p:cNvSpPr/>
            <p:nvPr/>
          </p:nvSpPr>
          <p:spPr>
            <a:xfrm>
              <a:off x="3946325" y="4036700"/>
              <a:ext cx="518450" cy="15425"/>
            </a:xfrm>
            <a:custGeom>
              <a:rect b="b" l="l" r="r" t="t"/>
              <a:pathLst>
                <a:path extrusionOk="0" h="617" w="20738">
                  <a:moveTo>
                    <a:pt x="246" y="1"/>
                  </a:moveTo>
                  <a:cubicBezTo>
                    <a:pt x="112" y="1"/>
                    <a:pt x="8" y="37"/>
                    <a:pt x="4" y="298"/>
                  </a:cubicBezTo>
                  <a:cubicBezTo>
                    <a:pt x="1" y="576"/>
                    <a:pt x="110" y="616"/>
                    <a:pt x="257" y="616"/>
                  </a:cubicBezTo>
                  <a:cubicBezTo>
                    <a:pt x="309" y="616"/>
                    <a:pt x="366" y="610"/>
                    <a:pt x="425" y="610"/>
                  </a:cubicBezTo>
                  <a:cubicBezTo>
                    <a:pt x="2940" y="563"/>
                    <a:pt x="5458" y="617"/>
                    <a:pt x="7976" y="554"/>
                  </a:cubicBezTo>
                  <a:cubicBezTo>
                    <a:pt x="11948" y="453"/>
                    <a:pt x="15924" y="483"/>
                    <a:pt x="19898" y="458"/>
                  </a:cubicBezTo>
                  <a:cubicBezTo>
                    <a:pt x="20004" y="458"/>
                    <a:pt x="20110" y="464"/>
                    <a:pt x="20216" y="464"/>
                  </a:cubicBezTo>
                  <a:cubicBezTo>
                    <a:pt x="20286" y="464"/>
                    <a:pt x="20356" y="461"/>
                    <a:pt x="20425" y="453"/>
                  </a:cubicBezTo>
                  <a:cubicBezTo>
                    <a:pt x="20430" y="452"/>
                    <a:pt x="20435" y="452"/>
                    <a:pt x="20441" y="452"/>
                  </a:cubicBezTo>
                  <a:cubicBezTo>
                    <a:pt x="20492" y="452"/>
                    <a:pt x="20558" y="474"/>
                    <a:pt x="20613" y="474"/>
                  </a:cubicBezTo>
                  <a:cubicBezTo>
                    <a:pt x="20678" y="474"/>
                    <a:pt x="20730" y="445"/>
                    <a:pt x="20734" y="318"/>
                  </a:cubicBezTo>
                  <a:cubicBezTo>
                    <a:pt x="20738" y="171"/>
                    <a:pt x="20680" y="136"/>
                    <a:pt x="20607" y="136"/>
                  </a:cubicBezTo>
                  <a:cubicBezTo>
                    <a:pt x="20542" y="136"/>
                    <a:pt x="20466" y="164"/>
                    <a:pt x="20412" y="164"/>
                  </a:cubicBezTo>
                  <a:cubicBezTo>
                    <a:pt x="20411" y="164"/>
                    <a:pt x="20409" y="164"/>
                    <a:pt x="20408" y="164"/>
                  </a:cubicBezTo>
                  <a:cubicBezTo>
                    <a:pt x="18103" y="111"/>
                    <a:pt x="15798" y="165"/>
                    <a:pt x="13492" y="105"/>
                  </a:cubicBezTo>
                  <a:cubicBezTo>
                    <a:pt x="12216" y="71"/>
                    <a:pt x="10940" y="61"/>
                    <a:pt x="9663" y="61"/>
                  </a:cubicBezTo>
                  <a:cubicBezTo>
                    <a:pt x="7732" y="61"/>
                    <a:pt x="5801" y="84"/>
                    <a:pt x="3870" y="84"/>
                  </a:cubicBezTo>
                  <a:cubicBezTo>
                    <a:pt x="3870" y="60"/>
                    <a:pt x="3870" y="34"/>
                    <a:pt x="3871" y="6"/>
                  </a:cubicBezTo>
                  <a:lnTo>
                    <a:pt x="407" y="6"/>
                  </a:lnTo>
                  <a:cubicBezTo>
                    <a:pt x="351" y="6"/>
                    <a:pt x="296" y="1"/>
                    <a:pt x="2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23"/>
            <p:cNvSpPr/>
            <p:nvPr/>
          </p:nvSpPr>
          <p:spPr>
            <a:xfrm>
              <a:off x="3248075" y="4036800"/>
              <a:ext cx="518300" cy="15300"/>
            </a:xfrm>
            <a:custGeom>
              <a:rect b="b" l="l" r="r" t="t"/>
              <a:pathLst>
                <a:path extrusionOk="0" h="612" w="20732">
                  <a:moveTo>
                    <a:pt x="20440" y="0"/>
                  </a:moveTo>
                  <a:cubicBezTo>
                    <a:pt x="20420" y="0"/>
                    <a:pt x="20399" y="0"/>
                    <a:pt x="20377" y="1"/>
                  </a:cubicBezTo>
                  <a:cubicBezTo>
                    <a:pt x="19671" y="15"/>
                    <a:pt x="18965" y="19"/>
                    <a:pt x="18260" y="19"/>
                  </a:cubicBezTo>
                  <a:cubicBezTo>
                    <a:pt x="17507" y="19"/>
                    <a:pt x="16755" y="15"/>
                    <a:pt x="16003" y="15"/>
                  </a:cubicBezTo>
                  <a:cubicBezTo>
                    <a:pt x="14931" y="15"/>
                    <a:pt x="13859" y="23"/>
                    <a:pt x="12786" y="65"/>
                  </a:cubicBezTo>
                  <a:cubicBezTo>
                    <a:pt x="10258" y="163"/>
                    <a:pt x="7726" y="137"/>
                    <a:pt x="5194" y="153"/>
                  </a:cubicBezTo>
                  <a:cubicBezTo>
                    <a:pt x="4575" y="157"/>
                    <a:pt x="3955" y="158"/>
                    <a:pt x="3335" y="158"/>
                  </a:cubicBezTo>
                  <a:cubicBezTo>
                    <a:pt x="2762" y="158"/>
                    <a:pt x="2189" y="157"/>
                    <a:pt x="1615" y="157"/>
                  </a:cubicBezTo>
                  <a:cubicBezTo>
                    <a:pt x="1177" y="157"/>
                    <a:pt x="739" y="158"/>
                    <a:pt x="301" y="160"/>
                  </a:cubicBezTo>
                  <a:cubicBezTo>
                    <a:pt x="300" y="160"/>
                    <a:pt x="300" y="160"/>
                    <a:pt x="299" y="160"/>
                  </a:cubicBezTo>
                  <a:cubicBezTo>
                    <a:pt x="250" y="160"/>
                    <a:pt x="183" y="137"/>
                    <a:pt x="125" y="137"/>
                  </a:cubicBezTo>
                  <a:cubicBezTo>
                    <a:pt x="56" y="137"/>
                    <a:pt x="0" y="169"/>
                    <a:pt x="2" y="308"/>
                  </a:cubicBezTo>
                  <a:cubicBezTo>
                    <a:pt x="3" y="443"/>
                    <a:pt x="59" y="474"/>
                    <a:pt x="127" y="474"/>
                  </a:cubicBezTo>
                  <a:cubicBezTo>
                    <a:pt x="185" y="474"/>
                    <a:pt x="251" y="452"/>
                    <a:pt x="300" y="452"/>
                  </a:cubicBezTo>
                  <a:cubicBezTo>
                    <a:pt x="302" y="452"/>
                    <a:pt x="303" y="452"/>
                    <a:pt x="305" y="452"/>
                  </a:cubicBezTo>
                  <a:cubicBezTo>
                    <a:pt x="2622" y="504"/>
                    <a:pt x="4938" y="451"/>
                    <a:pt x="7258" y="511"/>
                  </a:cubicBezTo>
                  <a:cubicBezTo>
                    <a:pt x="8534" y="545"/>
                    <a:pt x="9810" y="555"/>
                    <a:pt x="11087" y="555"/>
                  </a:cubicBezTo>
                  <a:cubicBezTo>
                    <a:pt x="13018" y="555"/>
                    <a:pt x="14949" y="531"/>
                    <a:pt x="16880" y="531"/>
                  </a:cubicBezTo>
                  <a:lnTo>
                    <a:pt x="16880" y="607"/>
                  </a:lnTo>
                  <a:cubicBezTo>
                    <a:pt x="17463" y="607"/>
                    <a:pt x="18046" y="605"/>
                    <a:pt x="18630" y="605"/>
                  </a:cubicBezTo>
                  <a:cubicBezTo>
                    <a:pt x="19213" y="605"/>
                    <a:pt x="19797" y="607"/>
                    <a:pt x="20381" y="612"/>
                  </a:cubicBezTo>
                  <a:cubicBezTo>
                    <a:pt x="20391" y="612"/>
                    <a:pt x="20401" y="612"/>
                    <a:pt x="20410" y="612"/>
                  </a:cubicBezTo>
                  <a:cubicBezTo>
                    <a:pt x="20624" y="612"/>
                    <a:pt x="20729" y="585"/>
                    <a:pt x="20731" y="304"/>
                  </a:cubicBezTo>
                  <a:cubicBezTo>
                    <a:pt x="20732" y="33"/>
                    <a:pt x="20628" y="0"/>
                    <a:pt x="2044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23"/>
            <p:cNvSpPr/>
            <p:nvPr/>
          </p:nvSpPr>
          <p:spPr>
            <a:xfrm>
              <a:off x="3847925" y="4134500"/>
              <a:ext cx="16200" cy="518250"/>
            </a:xfrm>
            <a:custGeom>
              <a:rect b="b" l="l" r="r" t="t"/>
              <a:pathLst>
                <a:path extrusionOk="0" h="20730" w="648">
                  <a:moveTo>
                    <a:pt x="344" y="0"/>
                  </a:moveTo>
                  <a:cubicBezTo>
                    <a:pt x="343" y="0"/>
                    <a:pt x="341" y="0"/>
                    <a:pt x="340" y="0"/>
                  </a:cubicBezTo>
                  <a:cubicBezTo>
                    <a:pt x="47" y="1"/>
                    <a:pt x="29" y="118"/>
                    <a:pt x="34" y="351"/>
                  </a:cubicBezTo>
                  <a:cubicBezTo>
                    <a:pt x="87" y="2881"/>
                    <a:pt x="0" y="5410"/>
                    <a:pt x="97" y="7942"/>
                  </a:cubicBezTo>
                  <a:cubicBezTo>
                    <a:pt x="195" y="10496"/>
                    <a:pt x="168" y="13053"/>
                    <a:pt x="186" y="15610"/>
                  </a:cubicBezTo>
                  <a:cubicBezTo>
                    <a:pt x="197" y="17215"/>
                    <a:pt x="186" y="18822"/>
                    <a:pt x="194" y="20428"/>
                  </a:cubicBezTo>
                  <a:cubicBezTo>
                    <a:pt x="195" y="20534"/>
                    <a:pt x="84" y="20726"/>
                    <a:pt x="338" y="20729"/>
                  </a:cubicBezTo>
                  <a:cubicBezTo>
                    <a:pt x="340" y="20729"/>
                    <a:pt x="341" y="20729"/>
                    <a:pt x="342" y="20729"/>
                  </a:cubicBezTo>
                  <a:cubicBezTo>
                    <a:pt x="592" y="20729"/>
                    <a:pt x="483" y="20536"/>
                    <a:pt x="485" y="20431"/>
                  </a:cubicBezTo>
                  <a:cubicBezTo>
                    <a:pt x="537" y="18113"/>
                    <a:pt x="484" y="15796"/>
                    <a:pt x="545" y="13478"/>
                  </a:cubicBezTo>
                  <a:cubicBezTo>
                    <a:pt x="629" y="10271"/>
                    <a:pt x="566" y="7062"/>
                    <a:pt x="566" y="3855"/>
                  </a:cubicBezTo>
                  <a:lnTo>
                    <a:pt x="640" y="3855"/>
                  </a:lnTo>
                  <a:cubicBezTo>
                    <a:pt x="640" y="2689"/>
                    <a:pt x="635" y="1520"/>
                    <a:pt x="644" y="354"/>
                  </a:cubicBezTo>
                  <a:cubicBezTo>
                    <a:pt x="647" y="126"/>
                    <a:pt x="639" y="0"/>
                    <a:pt x="3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23"/>
            <p:cNvSpPr/>
            <p:nvPr/>
          </p:nvSpPr>
          <p:spPr>
            <a:xfrm>
              <a:off x="3755675" y="3824725"/>
              <a:ext cx="70500" cy="134825"/>
            </a:xfrm>
            <a:custGeom>
              <a:rect b="b" l="l" r="r" t="t"/>
              <a:pathLst>
                <a:path extrusionOk="0" h="5393" w="2820">
                  <a:moveTo>
                    <a:pt x="400" y="1"/>
                  </a:moveTo>
                  <a:cubicBezTo>
                    <a:pt x="378" y="1"/>
                    <a:pt x="349" y="13"/>
                    <a:pt x="309" y="45"/>
                  </a:cubicBezTo>
                  <a:cubicBezTo>
                    <a:pt x="187" y="137"/>
                    <a:pt x="1" y="182"/>
                    <a:pt x="111" y="413"/>
                  </a:cubicBezTo>
                  <a:cubicBezTo>
                    <a:pt x="891" y="2036"/>
                    <a:pt x="1665" y="3660"/>
                    <a:pt x="2434" y="5288"/>
                  </a:cubicBezTo>
                  <a:cubicBezTo>
                    <a:pt x="2465" y="5355"/>
                    <a:pt x="2488" y="5393"/>
                    <a:pt x="2525" y="5393"/>
                  </a:cubicBezTo>
                  <a:cubicBezTo>
                    <a:pt x="2547" y="5393"/>
                    <a:pt x="2574" y="5380"/>
                    <a:pt x="2612" y="5352"/>
                  </a:cubicBezTo>
                  <a:cubicBezTo>
                    <a:pt x="2676" y="5303"/>
                    <a:pt x="2752" y="5268"/>
                    <a:pt x="2820" y="5228"/>
                  </a:cubicBezTo>
                  <a:cubicBezTo>
                    <a:pt x="2782" y="5166"/>
                    <a:pt x="2766" y="5146"/>
                    <a:pt x="2756" y="5124"/>
                  </a:cubicBezTo>
                  <a:cubicBezTo>
                    <a:pt x="2001" y="3466"/>
                    <a:pt x="1247" y="1808"/>
                    <a:pt x="492" y="151"/>
                  </a:cubicBezTo>
                  <a:cubicBezTo>
                    <a:pt x="467" y="94"/>
                    <a:pt x="460" y="1"/>
                    <a:pt x="4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23"/>
            <p:cNvSpPr/>
            <p:nvPr/>
          </p:nvSpPr>
          <p:spPr>
            <a:xfrm>
              <a:off x="3885600" y="3824875"/>
              <a:ext cx="72000" cy="134625"/>
            </a:xfrm>
            <a:custGeom>
              <a:rect b="b" l="l" r="r" t="t"/>
              <a:pathLst>
                <a:path extrusionOk="0" h="5385" w="2880">
                  <a:moveTo>
                    <a:pt x="2447" y="0"/>
                  </a:moveTo>
                  <a:cubicBezTo>
                    <a:pt x="2347" y="0"/>
                    <a:pt x="2352" y="168"/>
                    <a:pt x="2325" y="224"/>
                  </a:cubicBezTo>
                  <a:cubicBezTo>
                    <a:pt x="1581" y="1833"/>
                    <a:pt x="855" y="3450"/>
                    <a:pt x="113" y="5061"/>
                  </a:cubicBezTo>
                  <a:cubicBezTo>
                    <a:pt x="0" y="5302"/>
                    <a:pt x="171" y="5310"/>
                    <a:pt x="336" y="5385"/>
                  </a:cubicBezTo>
                  <a:cubicBezTo>
                    <a:pt x="356" y="5364"/>
                    <a:pt x="397" y="5334"/>
                    <a:pt x="414" y="5292"/>
                  </a:cubicBezTo>
                  <a:cubicBezTo>
                    <a:pt x="1193" y="3657"/>
                    <a:pt x="1969" y="2019"/>
                    <a:pt x="2753" y="387"/>
                  </a:cubicBezTo>
                  <a:cubicBezTo>
                    <a:pt x="2879" y="126"/>
                    <a:pt x="2652" y="98"/>
                    <a:pt x="2535" y="30"/>
                  </a:cubicBezTo>
                  <a:cubicBezTo>
                    <a:pt x="2499" y="9"/>
                    <a:pt x="2470" y="0"/>
                    <a:pt x="24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23"/>
            <p:cNvSpPr/>
            <p:nvPr/>
          </p:nvSpPr>
          <p:spPr>
            <a:xfrm>
              <a:off x="3633900" y="3945600"/>
              <a:ext cx="138050" cy="67875"/>
            </a:xfrm>
            <a:custGeom>
              <a:rect b="b" l="l" r="r" t="t"/>
              <a:pathLst>
                <a:path extrusionOk="0" h="2715" w="5522">
                  <a:moveTo>
                    <a:pt x="378" y="1"/>
                  </a:moveTo>
                  <a:cubicBezTo>
                    <a:pt x="254" y="1"/>
                    <a:pt x="229" y="144"/>
                    <a:pt x="164" y="227"/>
                  </a:cubicBezTo>
                  <a:cubicBezTo>
                    <a:pt x="0" y="435"/>
                    <a:pt x="256" y="418"/>
                    <a:pt x="318" y="445"/>
                  </a:cubicBezTo>
                  <a:cubicBezTo>
                    <a:pt x="1938" y="1194"/>
                    <a:pt x="3568" y="1926"/>
                    <a:pt x="5187" y="2678"/>
                  </a:cubicBezTo>
                  <a:cubicBezTo>
                    <a:pt x="5242" y="2703"/>
                    <a:pt x="5283" y="2714"/>
                    <a:pt x="5316" y="2714"/>
                  </a:cubicBezTo>
                  <a:cubicBezTo>
                    <a:pt x="5445" y="2714"/>
                    <a:pt x="5435" y="2549"/>
                    <a:pt x="5522" y="2457"/>
                  </a:cubicBezTo>
                  <a:cubicBezTo>
                    <a:pt x="5480" y="2426"/>
                    <a:pt x="5445" y="2389"/>
                    <a:pt x="5403" y="2370"/>
                  </a:cubicBezTo>
                  <a:cubicBezTo>
                    <a:pt x="3768" y="1591"/>
                    <a:pt x="2131" y="816"/>
                    <a:pt x="498" y="33"/>
                  </a:cubicBezTo>
                  <a:cubicBezTo>
                    <a:pt x="450" y="10"/>
                    <a:pt x="411" y="1"/>
                    <a:pt x="3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23"/>
            <p:cNvSpPr/>
            <p:nvPr/>
          </p:nvSpPr>
          <p:spPr>
            <a:xfrm>
              <a:off x="3939825" y="3945550"/>
              <a:ext cx="138250" cy="68375"/>
            </a:xfrm>
            <a:custGeom>
              <a:rect b="b" l="l" r="r" t="t"/>
              <a:pathLst>
                <a:path extrusionOk="0" h="2735" w="5530">
                  <a:moveTo>
                    <a:pt x="5159" y="0"/>
                  </a:moveTo>
                  <a:cubicBezTo>
                    <a:pt x="5119" y="0"/>
                    <a:pt x="5072" y="12"/>
                    <a:pt x="5017" y="39"/>
                  </a:cubicBezTo>
                  <a:cubicBezTo>
                    <a:pt x="3406" y="813"/>
                    <a:pt x="1793" y="1584"/>
                    <a:pt x="180" y="2353"/>
                  </a:cubicBezTo>
                  <a:cubicBezTo>
                    <a:pt x="103" y="2391"/>
                    <a:pt x="1" y="2402"/>
                    <a:pt x="92" y="2526"/>
                  </a:cubicBezTo>
                  <a:cubicBezTo>
                    <a:pt x="144" y="2595"/>
                    <a:pt x="178" y="2677"/>
                    <a:pt x="211" y="2734"/>
                  </a:cubicBezTo>
                  <a:cubicBezTo>
                    <a:pt x="297" y="2703"/>
                    <a:pt x="344" y="2691"/>
                    <a:pt x="387" y="2670"/>
                  </a:cubicBezTo>
                  <a:cubicBezTo>
                    <a:pt x="2002" y="1936"/>
                    <a:pt x="3616" y="1205"/>
                    <a:pt x="5225" y="460"/>
                  </a:cubicBezTo>
                  <a:cubicBezTo>
                    <a:pt x="5291" y="430"/>
                    <a:pt x="5529" y="455"/>
                    <a:pt x="5416" y="247"/>
                  </a:cubicBezTo>
                  <a:cubicBezTo>
                    <a:pt x="5354" y="131"/>
                    <a:pt x="5294" y="0"/>
                    <a:pt x="51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23"/>
            <p:cNvSpPr/>
            <p:nvPr/>
          </p:nvSpPr>
          <p:spPr>
            <a:xfrm>
              <a:off x="3634775" y="4075700"/>
              <a:ext cx="136650" cy="67325"/>
            </a:xfrm>
            <a:custGeom>
              <a:rect b="b" l="l" r="r" t="t"/>
              <a:pathLst>
                <a:path extrusionOk="0" h="2693" w="5466">
                  <a:moveTo>
                    <a:pt x="5267" y="0"/>
                  </a:moveTo>
                  <a:cubicBezTo>
                    <a:pt x="5227" y="0"/>
                    <a:pt x="5179" y="13"/>
                    <a:pt x="5117" y="42"/>
                  </a:cubicBezTo>
                  <a:cubicBezTo>
                    <a:pt x="3529" y="777"/>
                    <a:pt x="1933" y="1491"/>
                    <a:pt x="347" y="2227"/>
                  </a:cubicBezTo>
                  <a:cubicBezTo>
                    <a:pt x="274" y="2260"/>
                    <a:pt x="0" y="2220"/>
                    <a:pt x="124" y="2481"/>
                  </a:cubicBezTo>
                  <a:cubicBezTo>
                    <a:pt x="191" y="2622"/>
                    <a:pt x="270" y="2693"/>
                    <a:pt x="380" y="2693"/>
                  </a:cubicBezTo>
                  <a:cubicBezTo>
                    <a:pt x="434" y="2693"/>
                    <a:pt x="495" y="2676"/>
                    <a:pt x="567" y="2642"/>
                  </a:cubicBezTo>
                  <a:cubicBezTo>
                    <a:pt x="2147" y="1884"/>
                    <a:pt x="3729" y="1133"/>
                    <a:pt x="5309" y="379"/>
                  </a:cubicBezTo>
                  <a:cubicBezTo>
                    <a:pt x="5373" y="349"/>
                    <a:pt x="5426" y="293"/>
                    <a:pt x="5466" y="262"/>
                  </a:cubicBezTo>
                  <a:cubicBezTo>
                    <a:pt x="5416" y="115"/>
                    <a:pt x="5384" y="0"/>
                    <a:pt x="52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23"/>
            <p:cNvSpPr/>
            <p:nvPr/>
          </p:nvSpPr>
          <p:spPr>
            <a:xfrm>
              <a:off x="3939825" y="4074875"/>
              <a:ext cx="138475" cy="68450"/>
            </a:xfrm>
            <a:custGeom>
              <a:rect b="b" l="l" r="r" t="t"/>
              <a:pathLst>
                <a:path extrusionOk="0" h="2738" w="5539">
                  <a:moveTo>
                    <a:pt x="213" y="0"/>
                  </a:moveTo>
                  <a:cubicBezTo>
                    <a:pt x="186" y="53"/>
                    <a:pt x="152" y="121"/>
                    <a:pt x="114" y="183"/>
                  </a:cubicBezTo>
                  <a:cubicBezTo>
                    <a:pt x="70" y="258"/>
                    <a:pt x="1" y="301"/>
                    <a:pt x="149" y="370"/>
                  </a:cubicBezTo>
                  <a:cubicBezTo>
                    <a:pt x="1800" y="1140"/>
                    <a:pt x="3448" y="1917"/>
                    <a:pt x="5094" y="2703"/>
                  </a:cubicBezTo>
                  <a:cubicBezTo>
                    <a:pt x="5144" y="2727"/>
                    <a:pt x="5184" y="2737"/>
                    <a:pt x="5217" y="2737"/>
                  </a:cubicBezTo>
                  <a:cubicBezTo>
                    <a:pt x="5355" y="2737"/>
                    <a:pt x="5356" y="2555"/>
                    <a:pt x="5413" y="2483"/>
                  </a:cubicBezTo>
                  <a:cubicBezTo>
                    <a:pt x="5538" y="2322"/>
                    <a:pt x="5321" y="2327"/>
                    <a:pt x="5255" y="2296"/>
                  </a:cubicBezTo>
                  <a:cubicBezTo>
                    <a:pt x="4219" y="1804"/>
                    <a:pt x="3179" y="1315"/>
                    <a:pt x="2135" y="839"/>
                  </a:cubicBezTo>
                  <a:cubicBezTo>
                    <a:pt x="1511" y="554"/>
                    <a:pt x="877" y="289"/>
                    <a:pt x="2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23"/>
            <p:cNvSpPr/>
            <p:nvPr/>
          </p:nvSpPr>
          <p:spPr>
            <a:xfrm>
              <a:off x="3755225" y="4129350"/>
              <a:ext cx="70775" cy="134825"/>
            </a:xfrm>
            <a:custGeom>
              <a:rect b="b" l="l" r="r" t="t"/>
              <a:pathLst>
                <a:path extrusionOk="0" h="5393" w="2831">
                  <a:moveTo>
                    <a:pt x="2542" y="1"/>
                  </a:moveTo>
                  <a:cubicBezTo>
                    <a:pt x="2516" y="1"/>
                    <a:pt x="2490" y="23"/>
                    <a:pt x="2459" y="91"/>
                  </a:cubicBezTo>
                  <a:cubicBezTo>
                    <a:pt x="1689" y="1743"/>
                    <a:pt x="912" y="3391"/>
                    <a:pt x="127" y="5037"/>
                  </a:cubicBezTo>
                  <a:cubicBezTo>
                    <a:pt x="0" y="5301"/>
                    <a:pt x="260" y="5284"/>
                    <a:pt x="348" y="5353"/>
                  </a:cubicBezTo>
                  <a:cubicBezTo>
                    <a:pt x="383" y="5381"/>
                    <a:pt x="411" y="5392"/>
                    <a:pt x="432" y="5392"/>
                  </a:cubicBezTo>
                  <a:cubicBezTo>
                    <a:pt x="509" y="5392"/>
                    <a:pt x="510" y="5247"/>
                    <a:pt x="535" y="5196"/>
                  </a:cubicBezTo>
                  <a:cubicBezTo>
                    <a:pt x="1028" y="4158"/>
                    <a:pt x="1516" y="3120"/>
                    <a:pt x="1992" y="2076"/>
                  </a:cubicBezTo>
                  <a:cubicBezTo>
                    <a:pt x="2279" y="1451"/>
                    <a:pt x="2542" y="818"/>
                    <a:pt x="2831" y="154"/>
                  </a:cubicBezTo>
                  <a:cubicBezTo>
                    <a:pt x="2778" y="126"/>
                    <a:pt x="2709" y="93"/>
                    <a:pt x="2644" y="55"/>
                  </a:cubicBezTo>
                  <a:cubicBezTo>
                    <a:pt x="2604" y="31"/>
                    <a:pt x="2573" y="1"/>
                    <a:pt x="25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23"/>
            <p:cNvSpPr/>
            <p:nvPr/>
          </p:nvSpPr>
          <p:spPr>
            <a:xfrm>
              <a:off x="3884950" y="4128825"/>
              <a:ext cx="71375" cy="134625"/>
            </a:xfrm>
            <a:custGeom>
              <a:rect b="b" l="l" r="r" t="t"/>
              <a:pathLst>
                <a:path extrusionOk="0" h="5385" w="2855">
                  <a:moveTo>
                    <a:pt x="378" y="0"/>
                  </a:moveTo>
                  <a:cubicBezTo>
                    <a:pt x="247" y="106"/>
                    <a:pt x="1" y="62"/>
                    <a:pt x="140" y="353"/>
                  </a:cubicBezTo>
                  <a:cubicBezTo>
                    <a:pt x="875" y="1927"/>
                    <a:pt x="1587" y="3512"/>
                    <a:pt x="2320" y="5086"/>
                  </a:cubicBezTo>
                  <a:cubicBezTo>
                    <a:pt x="2361" y="5171"/>
                    <a:pt x="2325" y="5384"/>
                    <a:pt x="2480" y="5384"/>
                  </a:cubicBezTo>
                  <a:cubicBezTo>
                    <a:pt x="2511" y="5384"/>
                    <a:pt x="2550" y="5376"/>
                    <a:pt x="2598" y="5356"/>
                  </a:cubicBezTo>
                  <a:cubicBezTo>
                    <a:pt x="2855" y="5251"/>
                    <a:pt x="2828" y="5100"/>
                    <a:pt x="2724" y="4883"/>
                  </a:cubicBezTo>
                  <a:cubicBezTo>
                    <a:pt x="1980" y="3337"/>
                    <a:pt x="1251" y="1785"/>
                    <a:pt x="516" y="236"/>
                  </a:cubicBezTo>
                  <a:cubicBezTo>
                    <a:pt x="476" y="155"/>
                    <a:pt x="425" y="80"/>
                    <a:pt x="3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23"/>
            <p:cNvSpPr/>
            <p:nvPr/>
          </p:nvSpPr>
          <p:spPr>
            <a:xfrm>
              <a:off x="3411350" y="4196100"/>
              <a:ext cx="102300" cy="51100"/>
            </a:xfrm>
            <a:custGeom>
              <a:rect b="b" l="l" r="r" t="t"/>
              <a:pathLst>
                <a:path extrusionOk="0" h="2044" w="4092">
                  <a:moveTo>
                    <a:pt x="3834" y="1"/>
                  </a:moveTo>
                  <a:cubicBezTo>
                    <a:pt x="3806" y="1"/>
                    <a:pt x="3771" y="11"/>
                    <a:pt x="3724" y="33"/>
                  </a:cubicBezTo>
                  <a:cubicBezTo>
                    <a:pt x="2545" y="591"/>
                    <a:pt x="1362" y="1141"/>
                    <a:pt x="179" y="1692"/>
                  </a:cubicBezTo>
                  <a:cubicBezTo>
                    <a:pt x="81" y="1738"/>
                    <a:pt x="0" y="1774"/>
                    <a:pt x="93" y="1898"/>
                  </a:cubicBezTo>
                  <a:cubicBezTo>
                    <a:pt x="122" y="1937"/>
                    <a:pt x="127" y="1995"/>
                    <a:pt x="143" y="2044"/>
                  </a:cubicBezTo>
                  <a:cubicBezTo>
                    <a:pt x="199" y="2018"/>
                    <a:pt x="222" y="2007"/>
                    <a:pt x="244" y="1998"/>
                  </a:cubicBezTo>
                  <a:cubicBezTo>
                    <a:pt x="1465" y="1446"/>
                    <a:pt x="2685" y="889"/>
                    <a:pt x="3912" y="349"/>
                  </a:cubicBezTo>
                  <a:cubicBezTo>
                    <a:pt x="4092" y="271"/>
                    <a:pt x="3975" y="224"/>
                    <a:pt x="3948" y="139"/>
                  </a:cubicBezTo>
                  <a:cubicBezTo>
                    <a:pt x="3919" y="52"/>
                    <a:pt x="3895" y="1"/>
                    <a:pt x="38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23"/>
            <p:cNvSpPr/>
            <p:nvPr/>
          </p:nvSpPr>
          <p:spPr>
            <a:xfrm>
              <a:off x="3650600" y="3601650"/>
              <a:ext cx="54800" cy="98225"/>
            </a:xfrm>
            <a:custGeom>
              <a:rect b="b" l="l" r="r" t="t"/>
              <a:pathLst>
                <a:path extrusionOk="0" h="3929" w="2192">
                  <a:moveTo>
                    <a:pt x="338" y="0"/>
                  </a:moveTo>
                  <a:cubicBezTo>
                    <a:pt x="290" y="0"/>
                    <a:pt x="236" y="6"/>
                    <a:pt x="198" y="14"/>
                  </a:cubicBezTo>
                  <a:cubicBezTo>
                    <a:pt x="1" y="58"/>
                    <a:pt x="176" y="200"/>
                    <a:pt x="186" y="224"/>
                  </a:cubicBezTo>
                  <a:cubicBezTo>
                    <a:pt x="717" y="1417"/>
                    <a:pt x="1260" y="2603"/>
                    <a:pt x="1804" y="3789"/>
                  </a:cubicBezTo>
                  <a:cubicBezTo>
                    <a:pt x="1830" y="3849"/>
                    <a:pt x="1848" y="3928"/>
                    <a:pt x="1904" y="3928"/>
                  </a:cubicBezTo>
                  <a:cubicBezTo>
                    <a:pt x="1928" y="3928"/>
                    <a:pt x="1959" y="3913"/>
                    <a:pt x="2000" y="3876"/>
                  </a:cubicBezTo>
                  <a:cubicBezTo>
                    <a:pt x="2058" y="3823"/>
                    <a:pt x="2132" y="3786"/>
                    <a:pt x="2192" y="3745"/>
                  </a:cubicBezTo>
                  <a:cubicBezTo>
                    <a:pt x="1596" y="2474"/>
                    <a:pt x="1023" y="1247"/>
                    <a:pt x="440" y="24"/>
                  </a:cubicBezTo>
                  <a:cubicBezTo>
                    <a:pt x="431" y="7"/>
                    <a:pt x="388" y="0"/>
                    <a:pt x="3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23"/>
            <p:cNvSpPr/>
            <p:nvPr/>
          </p:nvSpPr>
          <p:spPr>
            <a:xfrm>
              <a:off x="4200200" y="3842100"/>
              <a:ext cx="99425" cy="50650"/>
            </a:xfrm>
            <a:custGeom>
              <a:rect b="b" l="l" r="r" t="t"/>
              <a:pathLst>
                <a:path extrusionOk="0" h="2026" w="3977">
                  <a:moveTo>
                    <a:pt x="3861" y="0"/>
                  </a:moveTo>
                  <a:cubicBezTo>
                    <a:pt x="3828" y="0"/>
                    <a:pt x="3788" y="13"/>
                    <a:pt x="3742" y="35"/>
                  </a:cubicBezTo>
                  <a:cubicBezTo>
                    <a:pt x="2554" y="576"/>
                    <a:pt x="1368" y="1116"/>
                    <a:pt x="179" y="1657"/>
                  </a:cubicBezTo>
                  <a:cubicBezTo>
                    <a:pt x="72" y="1705"/>
                    <a:pt x="1" y="1724"/>
                    <a:pt x="92" y="1887"/>
                  </a:cubicBezTo>
                  <a:cubicBezTo>
                    <a:pt x="146" y="1983"/>
                    <a:pt x="183" y="2025"/>
                    <a:pt x="241" y="2025"/>
                  </a:cubicBezTo>
                  <a:cubicBezTo>
                    <a:pt x="271" y="2025"/>
                    <a:pt x="307" y="2014"/>
                    <a:pt x="354" y="1992"/>
                  </a:cubicBezTo>
                  <a:cubicBezTo>
                    <a:pt x="1502" y="1451"/>
                    <a:pt x="2652" y="913"/>
                    <a:pt x="3800" y="372"/>
                  </a:cubicBezTo>
                  <a:cubicBezTo>
                    <a:pt x="3878" y="336"/>
                    <a:pt x="3944" y="273"/>
                    <a:pt x="3960" y="261"/>
                  </a:cubicBezTo>
                  <a:cubicBezTo>
                    <a:pt x="3977" y="69"/>
                    <a:pt x="3938" y="0"/>
                    <a:pt x="38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23"/>
            <p:cNvSpPr/>
            <p:nvPr/>
          </p:nvSpPr>
          <p:spPr>
            <a:xfrm>
              <a:off x="3412275" y="3841150"/>
              <a:ext cx="99550" cy="51625"/>
            </a:xfrm>
            <a:custGeom>
              <a:rect b="b" l="l" r="r" t="t"/>
              <a:pathLst>
                <a:path extrusionOk="0" h="2065" w="3982">
                  <a:moveTo>
                    <a:pt x="165" y="1"/>
                  </a:moveTo>
                  <a:cubicBezTo>
                    <a:pt x="125" y="1"/>
                    <a:pt x="85" y="30"/>
                    <a:pt x="56" y="121"/>
                  </a:cubicBezTo>
                  <a:cubicBezTo>
                    <a:pt x="1" y="296"/>
                    <a:pt x="63" y="337"/>
                    <a:pt x="200" y="402"/>
                  </a:cubicBezTo>
                  <a:cubicBezTo>
                    <a:pt x="1350" y="939"/>
                    <a:pt x="2498" y="1480"/>
                    <a:pt x="3642" y="2030"/>
                  </a:cubicBezTo>
                  <a:cubicBezTo>
                    <a:pt x="3692" y="2054"/>
                    <a:pt x="3733" y="2064"/>
                    <a:pt x="3767" y="2064"/>
                  </a:cubicBezTo>
                  <a:cubicBezTo>
                    <a:pt x="3884" y="2064"/>
                    <a:pt x="3917" y="1936"/>
                    <a:pt x="3982" y="1803"/>
                  </a:cubicBezTo>
                  <a:cubicBezTo>
                    <a:pt x="3925" y="1762"/>
                    <a:pt x="3864" y="1698"/>
                    <a:pt x="3790" y="1665"/>
                  </a:cubicBezTo>
                  <a:cubicBezTo>
                    <a:pt x="2637" y="1135"/>
                    <a:pt x="1483" y="608"/>
                    <a:pt x="321" y="96"/>
                  </a:cubicBezTo>
                  <a:cubicBezTo>
                    <a:pt x="305" y="89"/>
                    <a:pt x="234" y="1"/>
                    <a:pt x="1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23"/>
            <p:cNvSpPr/>
            <p:nvPr/>
          </p:nvSpPr>
          <p:spPr>
            <a:xfrm>
              <a:off x="4005725" y="3601225"/>
              <a:ext cx="56825" cy="99350"/>
            </a:xfrm>
            <a:custGeom>
              <a:rect b="b" l="l" r="r" t="t"/>
              <a:pathLst>
                <a:path extrusionOk="0" h="3974" w="2273">
                  <a:moveTo>
                    <a:pt x="1931" y="1"/>
                  </a:moveTo>
                  <a:cubicBezTo>
                    <a:pt x="1861" y="1"/>
                    <a:pt x="1815" y="41"/>
                    <a:pt x="1764" y="153"/>
                  </a:cubicBezTo>
                  <a:cubicBezTo>
                    <a:pt x="1231" y="1317"/>
                    <a:pt x="685" y="2475"/>
                    <a:pt x="128" y="3629"/>
                  </a:cubicBezTo>
                  <a:cubicBezTo>
                    <a:pt x="1" y="3894"/>
                    <a:pt x="262" y="3842"/>
                    <a:pt x="355" y="3973"/>
                  </a:cubicBezTo>
                  <a:cubicBezTo>
                    <a:pt x="398" y="3903"/>
                    <a:pt x="440" y="3852"/>
                    <a:pt x="469" y="3795"/>
                  </a:cubicBezTo>
                  <a:cubicBezTo>
                    <a:pt x="1010" y="2620"/>
                    <a:pt x="1551" y="1445"/>
                    <a:pt x="2074" y="263"/>
                  </a:cubicBezTo>
                  <a:cubicBezTo>
                    <a:pt x="2085" y="240"/>
                    <a:pt x="2273" y="88"/>
                    <a:pt x="2051" y="24"/>
                  </a:cubicBezTo>
                  <a:cubicBezTo>
                    <a:pt x="2004" y="10"/>
                    <a:pt x="1965" y="1"/>
                    <a:pt x="19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23"/>
            <p:cNvSpPr/>
            <p:nvPr/>
          </p:nvSpPr>
          <p:spPr>
            <a:xfrm>
              <a:off x="4200375" y="4196000"/>
              <a:ext cx="99750" cy="50850"/>
            </a:xfrm>
            <a:custGeom>
              <a:rect b="b" l="l" r="r" t="t"/>
              <a:pathLst>
                <a:path extrusionOk="0" h="2034" w="3990">
                  <a:moveTo>
                    <a:pt x="206" y="1"/>
                  </a:moveTo>
                  <a:cubicBezTo>
                    <a:pt x="133" y="1"/>
                    <a:pt x="131" y="95"/>
                    <a:pt x="91" y="152"/>
                  </a:cubicBezTo>
                  <a:cubicBezTo>
                    <a:pt x="13" y="259"/>
                    <a:pt x="1" y="296"/>
                    <a:pt x="143" y="358"/>
                  </a:cubicBezTo>
                  <a:cubicBezTo>
                    <a:pt x="1358" y="899"/>
                    <a:pt x="2569" y="1446"/>
                    <a:pt x="3774" y="2004"/>
                  </a:cubicBezTo>
                  <a:cubicBezTo>
                    <a:pt x="3819" y="2025"/>
                    <a:pt x="3852" y="2034"/>
                    <a:pt x="3876" y="2034"/>
                  </a:cubicBezTo>
                  <a:cubicBezTo>
                    <a:pt x="3969" y="2034"/>
                    <a:pt x="3940" y="1906"/>
                    <a:pt x="3989" y="1814"/>
                  </a:cubicBezTo>
                  <a:cubicBezTo>
                    <a:pt x="3975" y="1794"/>
                    <a:pt x="3957" y="1738"/>
                    <a:pt x="3918" y="1719"/>
                  </a:cubicBezTo>
                  <a:cubicBezTo>
                    <a:pt x="2705" y="1151"/>
                    <a:pt x="1487" y="584"/>
                    <a:pt x="271" y="18"/>
                  </a:cubicBezTo>
                  <a:cubicBezTo>
                    <a:pt x="244" y="6"/>
                    <a:pt x="223" y="1"/>
                    <a:pt x="2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23"/>
            <p:cNvSpPr/>
            <p:nvPr/>
          </p:nvSpPr>
          <p:spPr>
            <a:xfrm>
              <a:off x="3649725" y="4388975"/>
              <a:ext cx="55625" cy="98725"/>
            </a:xfrm>
            <a:custGeom>
              <a:rect b="b" l="l" r="r" t="t"/>
              <a:pathLst>
                <a:path extrusionOk="0" h="3949" w="2225">
                  <a:moveTo>
                    <a:pt x="1922" y="0"/>
                  </a:moveTo>
                  <a:cubicBezTo>
                    <a:pt x="1842" y="0"/>
                    <a:pt x="1843" y="126"/>
                    <a:pt x="1823" y="169"/>
                  </a:cubicBezTo>
                  <a:cubicBezTo>
                    <a:pt x="1281" y="1331"/>
                    <a:pt x="747" y="2495"/>
                    <a:pt x="229" y="3666"/>
                  </a:cubicBezTo>
                  <a:cubicBezTo>
                    <a:pt x="221" y="3686"/>
                    <a:pt x="1" y="3852"/>
                    <a:pt x="261" y="3930"/>
                  </a:cubicBezTo>
                  <a:cubicBezTo>
                    <a:pt x="304" y="3943"/>
                    <a:pt x="338" y="3949"/>
                    <a:pt x="366" y="3949"/>
                  </a:cubicBezTo>
                  <a:cubicBezTo>
                    <a:pt x="464" y="3949"/>
                    <a:pt x="494" y="3880"/>
                    <a:pt x="541" y="3781"/>
                  </a:cubicBezTo>
                  <a:cubicBezTo>
                    <a:pt x="814" y="3202"/>
                    <a:pt x="1097" y="2626"/>
                    <a:pt x="1369" y="2045"/>
                  </a:cubicBezTo>
                  <a:cubicBezTo>
                    <a:pt x="1654" y="1432"/>
                    <a:pt x="1932" y="816"/>
                    <a:pt x="2225" y="177"/>
                  </a:cubicBezTo>
                  <a:cubicBezTo>
                    <a:pt x="2162" y="136"/>
                    <a:pt x="2086" y="85"/>
                    <a:pt x="2008" y="33"/>
                  </a:cubicBezTo>
                  <a:cubicBezTo>
                    <a:pt x="1972" y="10"/>
                    <a:pt x="1944" y="0"/>
                    <a:pt x="19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23"/>
            <p:cNvSpPr/>
            <p:nvPr/>
          </p:nvSpPr>
          <p:spPr>
            <a:xfrm>
              <a:off x="4005600" y="4387675"/>
              <a:ext cx="56850" cy="100075"/>
            </a:xfrm>
            <a:custGeom>
              <a:rect b="b" l="l" r="r" t="t"/>
              <a:pathLst>
                <a:path extrusionOk="0" h="4003" w="2274">
                  <a:moveTo>
                    <a:pt x="342" y="1"/>
                  </a:moveTo>
                  <a:cubicBezTo>
                    <a:pt x="286" y="169"/>
                    <a:pt x="0" y="98"/>
                    <a:pt x="131" y="370"/>
                  </a:cubicBezTo>
                  <a:cubicBezTo>
                    <a:pt x="686" y="1523"/>
                    <a:pt x="1232" y="2682"/>
                    <a:pt x="1767" y="3846"/>
                  </a:cubicBezTo>
                  <a:cubicBezTo>
                    <a:pt x="1818" y="3956"/>
                    <a:pt x="1861" y="4003"/>
                    <a:pt x="1934" y="4003"/>
                  </a:cubicBezTo>
                  <a:cubicBezTo>
                    <a:pt x="1967" y="4003"/>
                    <a:pt x="2005" y="3993"/>
                    <a:pt x="2052" y="3976"/>
                  </a:cubicBezTo>
                  <a:cubicBezTo>
                    <a:pt x="2274" y="3893"/>
                    <a:pt x="2083" y="3748"/>
                    <a:pt x="2066" y="3707"/>
                  </a:cubicBezTo>
                  <a:cubicBezTo>
                    <a:pt x="1553" y="2545"/>
                    <a:pt x="1025" y="1393"/>
                    <a:pt x="496" y="240"/>
                  </a:cubicBezTo>
                  <a:cubicBezTo>
                    <a:pt x="464" y="169"/>
                    <a:pt x="412" y="107"/>
                    <a:pt x="3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23"/>
            <p:cNvSpPr/>
            <p:nvPr/>
          </p:nvSpPr>
          <p:spPr>
            <a:xfrm>
              <a:off x="3957075" y="4282800"/>
              <a:ext cx="47400" cy="85450"/>
            </a:xfrm>
            <a:custGeom>
              <a:rect b="b" l="l" r="r" t="t"/>
              <a:pathLst>
                <a:path extrusionOk="0" h="3418" w="1896">
                  <a:moveTo>
                    <a:pt x="393" y="0"/>
                  </a:moveTo>
                  <a:cubicBezTo>
                    <a:pt x="375" y="0"/>
                    <a:pt x="352" y="10"/>
                    <a:pt x="323" y="33"/>
                  </a:cubicBezTo>
                  <a:cubicBezTo>
                    <a:pt x="228" y="109"/>
                    <a:pt x="1" y="160"/>
                    <a:pt x="112" y="390"/>
                  </a:cubicBezTo>
                  <a:cubicBezTo>
                    <a:pt x="568" y="1350"/>
                    <a:pt x="1020" y="2310"/>
                    <a:pt x="1474" y="3271"/>
                  </a:cubicBezTo>
                  <a:cubicBezTo>
                    <a:pt x="1506" y="3338"/>
                    <a:pt x="1537" y="3417"/>
                    <a:pt x="1608" y="3417"/>
                  </a:cubicBezTo>
                  <a:cubicBezTo>
                    <a:pt x="1630" y="3417"/>
                    <a:pt x="1657" y="3409"/>
                    <a:pt x="1688" y="3391"/>
                  </a:cubicBezTo>
                  <a:cubicBezTo>
                    <a:pt x="1763" y="3348"/>
                    <a:pt x="1895" y="3338"/>
                    <a:pt x="1810" y="3088"/>
                  </a:cubicBezTo>
                  <a:cubicBezTo>
                    <a:pt x="1401" y="2187"/>
                    <a:pt x="950" y="1186"/>
                    <a:pt x="489" y="188"/>
                  </a:cubicBezTo>
                  <a:cubicBezTo>
                    <a:pt x="466" y="139"/>
                    <a:pt x="463" y="0"/>
                    <a:pt x="3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23"/>
            <p:cNvSpPr/>
            <p:nvPr/>
          </p:nvSpPr>
          <p:spPr>
            <a:xfrm>
              <a:off x="3707175" y="3720800"/>
              <a:ext cx="47525" cy="85175"/>
            </a:xfrm>
            <a:custGeom>
              <a:rect b="b" l="l" r="r" t="t"/>
              <a:pathLst>
                <a:path extrusionOk="0" h="3407" w="1901">
                  <a:moveTo>
                    <a:pt x="345" y="0"/>
                  </a:moveTo>
                  <a:cubicBezTo>
                    <a:pt x="311" y="0"/>
                    <a:pt x="269" y="12"/>
                    <a:pt x="214" y="40"/>
                  </a:cubicBezTo>
                  <a:cubicBezTo>
                    <a:pt x="1" y="147"/>
                    <a:pt x="118" y="247"/>
                    <a:pt x="169" y="360"/>
                  </a:cubicBezTo>
                  <a:cubicBezTo>
                    <a:pt x="593" y="1306"/>
                    <a:pt x="1020" y="2255"/>
                    <a:pt x="1450" y="3198"/>
                  </a:cubicBezTo>
                  <a:cubicBezTo>
                    <a:pt x="1484" y="3276"/>
                    <a:pt x="1556" y="3337"/>
                    <a:pt x="1611" y="3406"/>
                  </a:cubicBezTo>
                  <a:cubicBezTo>
                    <a:pt x="1718" y="3321"/>
                    <a:pt x="1826" y="3235"/>
                    <a:pt x="1900" y="3177"/>
                  </a:cubicBezTo>
                  <a:cubicBezTo>
                    <a:pt x="1857" y="3064"/>
                    <a:pt x="1843" y="3018"/>
                    <a:pt x="1823" y="2974"/>
                  </a:cubicBezTo>
                  <a:cubicBezTo>
                    <a:pt x="1390" y="2058"/>
                    <a:pt x="957" y="1141"/>
                    <a:pt x="514" y="230"/>
                  </a:cubicBezTo>
                  <a:cubicBezTo>
                    <a:pt x="474" y="151"/>
                    <a:pt x="466" y="0"/>
                    <a:pt x="34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23"/>
            <p:cNvSpPr/>
            <p:nvPr/>
          </p:nvSpPr>
          <p:spPr>
            <a:xfrm>
              <a:off x="3531475" y="3897725"/>
              <a:ext cx="87800" cy="44000"/>
            </a:xfrm>
            <a:custGeom>
              <a:rect b="b" l="l" r="r" t="t"/>
              <a:pathLst>
                <a:path extrusionOk="0" h="1760" w="3512">
                  <a:moveTo>
                    <a:pt x="227" y="0"/>
                  </a:moveTo>
                  <a:cubicBezTo>
                    <a:pt x="111" y="0"/>
                    <a:pt x="101" y="103"/>
                    <a:pt x="69" y="162"/>
                  </a:cubicBezTo>
                  <a:cubicBezTo>
                    <a:pt x="1" y="289"/>
                    <a:pt x="108" y="328"/>
                    <a:pt x="200" y="371"/>
                  </a:cubicBezTo>
                  <a:cubicBezTo>
                    <a:pt x="1149" y="820"/>
                    <a:pt x="2098" y="1269"/>
                    <a:pt x="3043" y="1726"/>
                  </a:cubicBezTo>
                  <a:cubicBezTo>
                    <a:pt x="3092" y="1749"/>
                    <a:pt x="3134" y="1759"/>
                    <a:pt x="3171" y="1759"/>
                  </a:cubicBezTo>
                  <a:cubicBezTo>
                    <a:pt x="3319" y="1759"/>
                    <a:pt x="3379" y="1600"/>
                    <a:pt x="3432" y="1514"/>
                  </a:cubicBezTo>
                  <a:cubicBezTo>
                    <a:pt x="3511" y="1380"/>
                    <a:pt x="3320" y="1380"/>
                    <a:pt x="3233" y="1339"/>
                  </a:cubicBezTo>
                  <a:cubicBezTo>
                    <a:pt x="2940" y="1195"/>
                    <a:pt x="2646" y="1050"/>
                    <a:pt x="2349" y="916"/>
                  </a:cubicBezTo>
                  <a:cubicBezTo>
                    <a:pt x="1656" y="604"/>
                    <a:pt x="961" y="299"/>
                    <a:pt x="331" y="20"/>
                  </a:cubicBezTo>
                  <a:cubicBezTo>
                    <a:pt x="289" y="6"/>
                    <a:pt x="255" y="0"/>
                    <a:pt x="2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23"/>
            <p:cNvSpPr/>
            <p:nvPr/>
          </p:nvSpPr>
          <p:spPr>
            <a:xfrm>
              <a:off x="4094975" y="3897875"/>
              <a:ext cx="85750" cy="43800"/>
            </a:xfrm>
            <a:custGeom>
              <a:rect b="b" l="l" r="r" t="t"/>
              <a:pathLst>
                <a:path extrusionOk="0" h="1752" w="3430">
                  <a:moveTo>
                    <a:pt x="3220" y="1"/>
                  </a:moveTo>
                  <a:cubicBezTo>
                    <a:pt x="3181" y="1"/>
                    <a:pt x="3132" y="14"/>
                    <a:pt x="3069" y="44"/>
                  </a:cubicBezTo>
                  <a:cubicBezTo>
                    <a:pt x="2133" y="490"/>
                    <a:pt x="1178" y="899"/>
                    <a:pt x="233" y="1326"/>
                  </a:cubicBezTo>
                  <a:cubicBezTo>
                    <a:pt x="145" y="1366"/>
                    <a:pt x="77" y="1446"/>
                    <a:pt x="1" y="1508"/>
                  </a:cubicBezTo>
                  <a:cubicBezTo>
                    <a:pt x="111" y="1576"/>
                    <a:pt x="161" y="1752"/>
                    <a:pt x="310" y="1752"/>
                  </a:cubicBezTo>
                  <a:cubicBezTo>
                    <a:pt x="346" y="1752"/>
                    <a:pt x="387" y="1742"/>
                    <a:pt x="436" y="1718"/>
                  </a:cubicBezTo>
                  <a:cubicBezTo>
                    <a:pt x="1349" y="1275"/>
                    <a:pt x="2266" y="844"/>
                    <a:pt x="3180" y="406"/>
                  </a:cubicBezTo>
                  <a:cubicBezTo>
                    <a:pt x="3271" y="361"/>
                    <a:pt x="3350" y="291"/>
                    <a:pt x="3430" y="237"/>
                  </a:cubicBezTo>
                  <a:cubicBezTo>
                    <a:pt x="3362" y="104"/>
                    <a:pt x="3328" y="1"/>
                    <a:pt x="32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23"/>
            <p:cNvSpPr/>
            <p:nvPr/>
          </p:nvSpPr>
          <p:spPr>
            <a:xfrm>
              <a:off x="3531050" y="4147300"/>
              <a:ext cx="86875" cy="44700"/>
            </a:xfrm>
            <a:custGeom>
              <a:rect b="b" l="l" r="r" t="t"/>
              <a:pathLst>
                <a:path extrusionOk="0" h="1788" w="3475">
                  <a:moveTo>
                    <a:pt x="3186" y="0"/>
                  </a:moveTo>
                  <a:cubicBezTo>
                    <a:pt x="3156" y="0"/>
                    <a:pt x="3120" y="9"/>
                    <a:pt x="3078" y="29"/>
                  </a:cubicBezTo>
                  <a:cubicBezTo>
                    <a:pt x="2119" y="484"/>
                    <a:pt x="1157" y="934"/>
                    <a:pt x="198" y="1390"/>
                  </a:cubicBezTo>
                  <a:cubicBezTo>
                    <a:pt x="114" y="1429"/>
                    <a:pt x="0" y="1478"/>
                    <a:pt x="96" y="1610"/>
                  </a:cubicBezTo>
                  <a:cubicBezTo>
                    <a:pt x="139" y="1669"/>
                    <a:pt x="185" y="1729"/>
                    <a:pt x="229" y="1787"/>
                  </a:cubicBezTo>
                  <a:cubicBezTo>
                    <a:pt x="323" y="1741"/>
                    <a:pt x="376" y="1713"/>
                    <a:pt x="431" y="1689"/>
                  </a:cubicBezTo>
                  <a:cubicBezTo>
                    <a:pt x="1377" y="1262"/>
                    <a:pt x="2325" y="837"/>
                    <a:pt x="3269" y="407"/>
                  </a:cubicBezTo>
                  <a:cubicBezTo>
                    <a:pt x="3346" y="372"/>
                    <a:pt x="3407" y="300"/>
                    <a:pt x="3475" y="245"/>
                  </a:cubicBezTo>
                  <a:cubicBezTo>
                    <a:pt x="3361" y="194"/>
                    <a:pt x="3330" y="0"/>
                    <a:pt x="31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23"/>
            <p:cNvSpPr/>
            <p:nvPr/>
          </p:nvSpPr>
          <p:spPr>
            <a:xfrm>
              <a:off x="4092100" y="4147175"/>
              <a:ext cx="88425" cy="44025"/>
            </a:xfrm>
            <a:custGeom>
              <a:rect b="b" l="l" r="r" t="t"/>
              <a:pathLst>
                <a:path extrusionOk="0" h="1761" w="3537">
                  <a:moveTo>
                    <a:pt x="387" y="0"/>
                  </a:moveTo>
                  <a:cubicBezTo>
                    <a:pt x="251" y="0"/>
                    <a:pt x="217" y="177"/>
                    <a:pt x="129" y="246"/>
                  </a:cubicBezTo>
                  <a:cubicBezTo>
                    <a:pt x="0" y="348"/>
                    <a:pt x="179" y="348"/>
                    <a:pt x="209" y="360"/>
                  </a:cubicBezTo>
                  <a:cubicBezTo>
                    <a:pt x="1207" y="818"/>
                    <a:pt x="2213" y="1257"/>
                    <a:pt x="3207" y="1724"/>
                  </a:cubicBezTo>
                  <a:cubicBezTo>
                    <a:pt x="3261" y="1749"/>
                    <a:pt x="3303" y="1760"/>
                    <a:pt x="3337" y="1760"/>
                  </a:cubicBezTo>
                  <a:cubicBezTo>
                    <a:pt x="3445" y="1760"/>
                    <a:pt x="3472" y="1649"/>
                    <a:pt x="3537" y="1542"/>
                  </a:cubicBezTo>
                  <a:cubicBezTo>
                    <a:pt x="3499" y="1498"/>
                    <a:pt x="3461" y="1423"/>
                    <a:pt x="3403" y="1396"/>
                  </a:cubicBezTo>
                  <a:cubicBezTo>
                    <a:pt x="2432" y="936"/>
                    <a:pt x="1459" y="482"/>
                    <a:pt x="487" y="26"/>
                  </a:cubicBezTo>
                  <a:cubicBezTo>
                    <a:pt x="448" y="8"/>
                    <a:pt x="415" y="0"/>
                    <a:pt x="3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23"/>
            <p:cNvSpPr/>
            <p:nvPr/>
          </p:nvSpPr>
          <p:spPr>
            <a:xfrm>
              <a:off x="3707950" y="4282175"/>
              <a:ext cx="47750" cy="86400"/>
            </a:xfrm>
            <a:custGeom>
              <a:rect b="b" l="l" r="r" t="t"/>
              <a:pathLst>
                <a:path extrusionOk="0" h="3456" w="1910">
                  <a:moveTo>
                    <a:pt x="1525" y="1"/>
                  </a:moveTo>
                  <a:cubicBezTo>
                    <a:pt x="1483" y="1"/>
                    <a:pt x="1480" y="103"/>
                    <a:pt x="1470" y="125"/>
                  </a:cubicBezTo>
                  <a:cubicBezTo>
                    <a:pt x="1014" y="1124"/>
                    <a:pt x="575" y="2130"/>
                    <a:pt x="107" y="3124"/>
                  </a:cubicBezTo>
                  <a:cubicBezTo>
                    <a:pt x="1" y="3349"/>
                    <a:pt x="147" y="3370"/>
                    <a:pt x="288" y="3455"/>
                  </a:cubicBezTo>
                  <a:cubicBezTo>
                    <a:pt x="333" y="3416"/>
                    <a:pt x="407" y="3380"/>
                    <a:pt x="434" y="3321"/>
                  </a:cubicBezTo>
                  <a:cubicBezTo>
                    <a:pt x="893" y="2350"/>
                    <a:pt x="1348" y="1377"/>
                    <a:pt x="1803" y="404"/>
                  </a:cubicBezTo>
                  <a:cubicBezTo>
                    <a:pt x="1910" y="181"/>
                    <a:pt x="1669" y="153"/>
                    <a:pt x="1585" y="47"/>
                  </a:cubicBezTo>
                  <a:cubicBezTo>
                    <a:pt x="1559" y="13"/>
                    <a:pt x="1539" y="1"/>
                    <a:pt x="15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23"/>
            <p:cNvSpPr/>
            <p:nvPr/>
          </p:nvSpPr>
          <p:spPr>
            <a:xfrm>
              <a:off x="3957075" y="3720775"/>
              <a:ext cx="47375" cy="85025"/>
            </a:xfrm>
            <a:custGeom>
              <a:rect b="b" l="l" r="r" t="t"/>
              <a:pathLst>
                <a:path extrusionOk="0" h="3401" w="1895">
                  <a:moveTo>
                    <a:pt x="1607" y="0"/>
                  </a:moveTo>
                  <a:cubicBezTo>
                    <a:pt x="1518" y="0"/>
                    <a:pt x="1496" y="108"/>
                    <a:pt x="1458" y="187"/>
                  </a:cubicBezTo>
                  <a:cubicBezTo>
                    <a:pt x="1015" y="1111"/>
                    <a:pt x="575" y="2038"/>
                    <a:pt x="123" y="2959"/>
                  </a:cubicBezTo>
                  <a:cubicBezTo>
                    <a:pt x="1" y="3206"/>
                    <a:pt x="203" y="3311"/>
                    <a:pt x="331" y="3385"/>
                  </a:cubicBezTo>
                  <a:cubicBezTo>
                    <a:pt x="351" y="3396"/>
                    <a:pt x="368" y="3401"/>
                    <a:pt x="382" y="3401"/>
                  </a:cubicBezTo>
                  <a:cubicBezTo>
                    <a:pt x="461" y="3401"/>
                    <a:pt x="472" y="3255"/>
                    <a:pt x="509" y="3181"/>
                  </a:cubicBezTo>
                  <a:cubicBezTo>
                    <a:pt x="650" y="2886"/>
                    <a:pt x="795" y="2593"/>
                    <a:pt x="929" y="2295"/>
                  </a:cubicBezTo>
                  <a:cubicBezTo>
                    <a:pt x="1241" y="1603"/>
                    <a:pt x="1546" y="907"/>
                    <a:pt x="1823" y="283"/>
                  </a:cubicBezTo>
                  <a:cubicBezTo>
                    <a:pt x="1894" y="58"/>
                    <a:pt x="1748" y="49"/>
                    <a:pt x="1679" y="18"/>
                  </a:cubicBezTo>
                  <a:cubicBezTo>
                    <a:pt x="1651" y="6"/>
                    <a:pt x="1627" y="0"/>
                    <a:pt x="160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3" name="Google Shape;673;p23"/>
          <p:cNvGrpSpPr/>
          <p:nvPr/>
        </p:nvGrpSpPr>
        <p:grpSpPr>
          <a:xfrm>
            <a:off x="8476050" y="58710"/>
            <a:ext cx="617719" cy="617655"/>
            <a:chOff x="3248075" y="3436175"/>
            <a:chExt cx="1216700" cy="1216575"/>
          </a:xfrm>
        </p:grpSpPr>
        <p:sp>
          <p:nvSpPr>
            <p:cNvPr id="674" name="Google Shape;674;p23"/>
            <p:cNvSpPr/>
            <p:nvPr/>
          </p:nvSpPr>
          <p:spPr>
            <a:xfrm>
              <a:off x="3915900" y="4105500"/>
              <a:ext cx="344675" cy="341250"/>
            </a:xfrm>
            <a:custGeom>
              <a:rect b="b" l="l" r="r" t="t"/>
              <a:pathLst>
                <a:path extrusionOk="0" h="13650" w="13787">
                  <a:moveTo>
                    <a:pt x="395" y="0"/>
                  </a:moveTo>
                  <a:cubicBezTo>
                    <a:pt x="338" y="0"/>
                    <a:pt x="274" y="32"/>
                    <a:pt x="195" y="109"/>
                  </a:cubicBezTo>
                  <a:cubicBezTo>
                    <a:pt x="1" y="301"/>
                    <a:pt x="44" y="409"/>
                    <a:pt x="221" y="583"/>
                  </a:cubicBezTo>
                  <a:cubicBezTo>
                    <a:pt x="2109" y="2432"/>
                    <a:pt x="3989" y="4288"/>
                    <a:pt x="5869" y="6147"/>
                  </a:cubicBezTo>
                  <a:cubicBezTo>
                    <a:pt x="8347" y="8597"/>
                    <a:pt x="10822" y="11050"/>
                    <a:pt x="13302" y="13498"/>
                  </a:cubicBezTo>
                  <a:cubicBezTo>
                    <a:pt x="13372" y="13568"/>
                    <a:pt x="13473" y="13639"/>
                    <a:pt x="13566" y="13649"/>
                  </a:cubicBezTo>
                  <a:cubicBezTo>
                    <a:pt x="13568" y="13649"/>
                    <a:pt x="13570" y="13649"/>
                    <a:pt x="13572" y="13649"/>
                  </a:cubicBezTo>
                  <a:cubicBezTo>
                    <a:pt x="13634" y="13649"/>
                    <a:pt x="13707" y="13554"/>
                    <a:pt x="13786" y="13495"/>
                  </a:cubicBezTo>
                  <a:cubicBezTo>
                    <a:pt x="13535" y="13204"/>
                    <a:pt x="13333" y="12938"/>
                    <a:pt x="13097" y="12700"/>
                  </a:cubicBezTo>
                  <a:cubicBezTo>
                    <a:pt x="10615" y="10187"/>
                    <a:pt x="8131" y="7674"/>
                    <a:pt x="5640" y="5167"/>
                  </a:cubicBezTo>
                  <a:cubicBezTo>
                    <a:pt x="3979" y="3493"/>
                    <a:pt x="2305" y="1832"/>
                    <a:pt x="641" y="159"/>
                  </a:cubicBezTo>
                  <a:cubicBezTo>
                    <a:pt x="553" y="70"/>
                    <a:pt x="481" y="0"/>
                    <a:pt x="3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23"/>
            <p:cNvSpPr/>
            <p:nvPr/>
          </p:nvSpPr>
          <p:spPr>
            <a:xfrm>
              <a:off x="3449750" y="4104750"/>
              <a:ext cx="350900" cy="341200"/>
            </a:xfrm>
            <a:custGeom>
              <a:rect b="b" l="l" r="r" t="t"/>
              <a:pathLst>
                <a:path extrusionOk="0" h="13648" w="14036">
                  <a:moveTo>
                    <a:pt x="13461" y="1"/>
                  </a:moveTo>
                  <a:cubicBezTo>
                    <a:pt x="13371" y="1"/>
                    <a:pt x="13331" y="117"/>
                    <a:pt x="13279" y="170"/>
                  </a:cubicBezTo>
                  <a:cubicBezTo>
                    <a:pt x="11445" y="2020"/>
                    <a:pt x="9623" y="3883"/>
                    <a:pt x="7787" y="5729"/>
                  </a:cubicBezTo>
                  <a:cubicBezTo>
                    <a:pt x="5467" y="8060"/>
                    <a:pt x="3131" y="10370"/>
                    <a:pt x="826" y="12717"/>
                  </a:cubicBezTo>
                  <a:cubicBezTo>
                    <a:pt x="592" y="12958"/>
                    <a:pt x="0" y="13287"/>
                    <a:pt x="285" y="13572"/>
                  </a:cubicBezTo>
                  <a:cubicBezTo>
                    <a:pt x="338" y="13625"/>
                    <a:pt x="393" y="13647"/>
                    <a:pt x="449" y="13647"/>
                  </a:cubicBezTo>
                  <a:cubicBezTo>
                    <a:pt x="690" y="13647"/>
                    <a:pt x="943" y="13221"/>
                    <a:pt x="1140" y="13030"/>
                  </a:cubicBezTo>
                  <a:cubicBezTo>
                    <a:pt x="3662" y="10573"/>
                    <a:pt x="6160" y="8092"/>
                    <a:pt x="8658" y="5610"/>
                  </a:cubicBezTo>
                  <a:cubicBezTo>
                    <a:pt x="10331" y="3948"/>
                    <a:pt x="11994" y="2274"/>
                    <a:pt x="13664" y="609"/>
                  </a:cubicBezTo>
                  <a:cubicBezTo>
                    <a:pt x="13733" y="540"/>
                    <a:pt x="13831" y="500"/>
                    <a:pt x="14035" y="370"/>
                  </a:cubicBezTo>
                  <a:cubicBezTo>
                    <a:pt x="13814" y="218"/>
                    <a:pt x="13687" y="139"/>
                    <a:pt x="13572" y="49"/>
                  </a:cubicBezTo>
                  <a:cubicBezTo>
                    <a:pt x="13527" y="14"/>
                    <a:pt x="13491" y="1"/>
                    <a:pt x="1346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23"/>
            <p:cNvSpPr/>
            <p:nvPr/>
          </p:nvSpPr>
          <p:spPr>
            <a:xfrm>
              <a:off x="3449775" y="3642850"/>
              <a:ext cx="347925" cy="341325"/>
            </a:xfrm>
            <a:custGeom>
              <a:rect b="b" l="l" r="r" t="t"/>
              <a:pathLst>
                <a:path extrusionOk="0" h="13653" w="13917">
                  <a:moveTo>
                    <a:pt x="430" y="1"/>
                  </a:moveTo>
                  <a:cubicBezTo>
                    <a:pt x="380" y="1"/>
                    <a:pt x="326" y="25"/>
                    <a:pt x="266" y="83"/>
                  </a:cubicBezTo>
                  <a:cubicBezTo>
                    <a:pt x="0" y="341"/>
                    <a:pt x="531" y="635"/>
                    <a:pt x="731" y="838"/>
                  </a:cubicBezTo>
                  <a:cubicBezTo>
                    <a:pt x="4901" y="5071"/>
                    <a:pt x="9095" y="9280"/>
                    <a:pt x="13287" y="13492"/>
                  </a:cubicBezTo>
                  <a:cubicBezTo>
                    <a:pt x="13338" y="13543"/>
                    <a:pt x="13378" y="13652"/>
                    <a:pt x="13462" y="13652"/>
                  </a:cubicBezTo>
                  <a:cubicBezTo>
                    <a:pt x="13487" y="13652"/>
                    <a:pt x="13516" y="13642"/>
                    <a:pt x="13550" y="13618"/>
                  </a:cubicBezTo>
                  <a:cubicBezTo>
                    <a:pt x="13670" y="13533"/>
                    <a:pt x="13782" y="13433"/>
                    <a:pt x="13917" y="13323"/>
                  </a:cubicBezTo>
                  <a:cubicBezTo>
                    <a:pt x="13789" y="13187"/>
                    <a:pt x="13711" y="13095"/>
                    <a:pt x="13625" y="13011"/>
                  </a:cubicBezTo>
                  <a:cubicBezTo>
                    <a:pt x="9456" y="8866"/>
                    <a:pt x="5287" y="4720"/>
                    <a:pt x="1117" y="575"/>
                  </a:cubicBezTo>
                  <a:cubicBezTo>
                    <a:pt x="1098" y="557"/>
                    <a:pt x="1083" y="528"/>
                    <a:pt x="1062" y="523"/>
                  </a:cubicBezTo>
                  <a:cubicBezTo>
                    <a:pt x="798" y="461"/>
                    <a:pt x="650" y="1"/>
                    <a:pt x="4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23"/>
            <p:cNvSpPr/>
            <p:nvPr/>
          </p:nvSpPr>
          <p:spPr>
            <a:xfrm>
              <a:off x="3915000" y="3641525"/>
              <a:ext cx="345800" cy="341925"/>
            </a:xfrm>
            <a:custGeom>
              <a:rect b="b" l="l" r="r" t="t"/>
              <a:pathLst>
                <a:path extrusionOk="0" h="13677" w="13832">
                  <a:moveTo>
                    <a:pt x="13568" y="1"/>
                  </a:moveTo>
                  <a:cubicBezTo>
                    <a:pt x="13535" y="1"/>
                    <a:pt x="13495" y="19"/>
                    <a:pt x="13442" y="66"/>
                  </a:cubicBezTo>
                  <a:cubicBezTo>
                    <a:pt x="13239" y="251"/>
                    <a:pt x="13021" y="417"/>
                    <a:pt x="12827" y="610"/>
                  </a:cubicBezTo>
                  <a:cubicBezTo>
                    <a:pt x="10269" y="3137"/>
                    <a:pt x="7713" y="5666"/>
                    <a:pt x="5160" y="8200"/>
                  </a:cubicBezTo>
                  <a:cubicBezTo>
                    <a:pt x="3532" y="9819"/>
                    <a:pt x="1915" y="11449"/>
                    <a:pt x="286" y="13067"/>
                  </a:cubicBezTo>
                  <a:cubicBezTo>
                    <a:pt x="118" y="13235"/>
                    <a:pt x="1" y="13344"/>
                    <a:pt x="230" y="13566"/>
                  </a:cubicBezTo>
                  <a:cubicBezTo>
                    <a:pt x="312" y="13646"/>
                    <a:pt x="378" y="13677"/>
                    <a:pt x="435" y="13677"/>
                  </a:cubicBezTo>
                  <a:cubicBezTo>
                    <a:pt x="536" y="13677"/>
                    <a:pt x="610" y="13579"/>
                    <a:pt x="701" y="13487"/>
                  </a:cubicBezTo>
                  <a:cubicBezTo>
                    <a:pt x="4260" y="9901"/>
                    <a:pt x="7819" y="6317"/>
                    <a:pt x="11380" y="2733"/>
                  </a:cubicBezTo>
                  <a:cubicBezTo>
                    <a:pt x="11972" y="2137"/>
                    <a:pt x="12573" y="1548"/>
                    <a:pt x="13160" y="947"/>
                  </a:cubicBezTo>
                  <a:cubicBezTo>
                    <a:pt x="13384" y="717"/>
                    <a:pt x="13579" y="462"/>
                    <a:pt x="13831" y="167"/>
                  </a:cubicBezTo>
                  <a:lnTo>
                    <a:pt x="13831" y="167"/>
                  </a:lnTo>
                  <a:cubicBezTo>
                    <a:pt x="13829" y="167"/>
                    <a:pt x="13826" y="167"/>
                    <a:pt x="13823" y="167"/>
                  </a:cubicBezTo>
                  <a:cubicBezTo>
                    <a:pt x="13698" y="167"/>
                    <a:pt x="13667" y="1"/>
                    <a:pt x="1356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23"/>
            <p:cNvSpPr/>
            <p:nvPr/>
          </p:nvSpPr>
          <p:spPr>
            <a:xfrm>
              <a:off x="3848700" y="3436175"/>
              <a:ext cx="15725" cy="518175"/>
            </a:xfrm>
            <a:custGeom>
              <a:rect b="b" l="l" r="r" t="t"/>
              <a:pathLst>
                <a:path extrusionOk="0" h="20727" w="629">
                  <a:moveTo>
                    <a:pt x="322" y="0"/>
                  </a:moveTo>
                  <a:cubicBezTo>
                    <a:pt x="312" y="0"/>
                    <a:pt x="302" y="1"/>
                    <a:pt x="291" y="1"/>
                  </a:cubicBezTo>
                  <a:cubicBezTo>
                    <a:pt x="47" y="17"/>
                    <a:pt x="165" y="211"/>
                    <a:pt x="163" y="317"/>
                  </a:cubicBezTo>
                  <a:cubicBezTo>
                    <a:pt x="110" y="2621"/>
                    <a:pt x="164" y="4926"/>
                    <a:pt x="103" y="7233"/>
                  </a:cubicBezTo>
                  <a:cubicBezTo>
                    <a:pt x="20" y="10438"/>
                    <a:pt x="83" y="13647"/>
                    <a:pt x="83" y="16855"/>
                  </a:cubicBezTo>
                  <a:lnTo>
                    <a:pt x="7" y="16855"/>
                  </a:lnTo>
                  <a:cubicBezTo>
                    <a:pt x="7" y="18034"/>
                    <a:pt x="11" y="19213"/>
                    <a:pt x="3" y="20393"/>
                  </a:cubicBezTo>
                  <a:cubicBezTo>
                    <a:pt x="0" y="20601"/>
                    <a:pt x="4" y="20727"/>
                    <a:pt x="268" y="20727"/>
                  </a:cubicBezTo>
                  <a:cubicBezTo>
                    <a:pt x="275" y="20727"/>
                    <a:pt x="281" y="20727"/>
                    <a:pt x="288" y="20727"/>
                  </a:cubicBezTo>
                  <a:cubicBezTo>
                    <a:pt x="548" y="20721"/>
                    <a:pt x="621" y="20662"/>
                    <a:pt x="615" y="20395"/>
                  </a:cubicBezTo>
                  <a:cubicBezTo>
                    <a:pt x="556" y="17854"/>
                    <a:pt x="629" y="15312"/>
                    <a:pt x="551" y="12767"/>
                  </a:cubicBezTo>
                  <a:cubicBezTo>
                    <a:pt x="451" y="9423"/>
                    <a:pt x="482" y="6075"/>
                    <a:pt x="459" y="2728"/>
                  </a:cubicBezTo>
                  <a:cubicBezTo>
                    <a:pt x="453" y="1925"/>
                    <a:pt x="463" y="1122"/>
                    <a:pt x="452" y="319"/>
                  </a:cubicBezTo>
                  <a:cubicBezTo>
                    <a:pt x="451" y="209"/>
                    <a:pt x="562" y="0"/>
                    <a:pt x="3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23"/>
            <p:cNvSpPr/>
            <p:nvPr/>
          </p:nvSpPr>
          <p:spPr>
            <a:xfrm>
              <a:off x="3946325" y="4036700"/>
              <a:ext cx="518450" cy="15425"/>
            </a:xfrm>
            <a:custGeom>
              <a:rect b="b" l="l" r="r" t="t"/>
              <a:pathLst>
                <a:path extrusionOk="0" h="617" w="20738">
                  <a:moveTo>
                    <a:pt x="246" y="1"/>
                  </a:moveTo>
                  <a:cubicBezTo>
                    <a:pt x="112" y="1"/>
                    <a:pt x="8" y="37"/>
                    <a:pt x="4" y="298"/>
                  </a:cubicBezTo>
                  <a:cubicBezTo>
                    <a:pt x="1" y="576"/>
                    <a:pt x="110" y="616"/>
                    <a:pt x="257" y="616"/>
                  </a:cubicBezTo>
                  <a:cubicBezTo>
                    <a:pt x="309" y="616"/>
                    <a:pt x="366" y="610"/>
                    <a:pt x="425" y="610"/>
                  </a:cubicBezTo>
                  <a:cubicBezTo>
                    <a:pt x="2940" y="563"/>
                    <a:pt x="5458" y="617"/>
                    <a:pt x="7976" y="554"/>
                  </a:cubicBezTo>
                  <a:cubicBezTo>
                    <a:pt x="11948" y="453"/>
                    <a:pt x="15924" y="483"/>
                    <a:pt x="19898" y="458"/>
                  </a:cubicBezTo>
                  <a:cubicBezTo>
                    <a:pt x="20004" y="458"/>
                    <a:pt x="20110" y="464"/>
                    <a:pt x="20216" y="464"/>
                  </a:cubicBezTo>
                  <a:cubicBezTo>
                    <a:pt x="20286" y="464"/>
                    <a:pt x="20356" y="461"/>
                    <a:pt x="20425" y="453"/>
                  </a:cubicBezTo>
                  <a:cubicBezTo>
                    <a:pt x="20430" y="452"/>
                    <a:pt x="20435" y="452"/>
                    <a:pt x="20441" y="452"/>
                  </a:cubicBezTo>
                  <a:cubicBezTo>
                    <a:pt x="20492" y="452"/>
                    <a:pt x="20558" y="474"/>
                    <a:pt x="20613" y="474"/>
                  </a:cubicBezTo>
                  <a:cubicBezTo>
                    <a:pt x="20678" y="474"/>
                    <a:pt x="20730" y="445"/>
                    <a:pt x="20734" y="318"/>
                  </a:cubicBezTo>
                  <a:cubicBezTo>
                    <a:pt x="20738" y="171"/>
                    <a:pt x="20680" y="136"/>
                    <a:pt x="20607" y="136"/>
                  </a:cubicBezTo>
                  <a:cubicBezTo>
                    <a:pt x="20542" y="136"/>
                    <a:pt x="20466" y="164"/>
                    <a:pt x="20412" y="164"/>
                  </a:cubicBezTo>
                  <a:cubicBezTo>
                    <a:pt x="20411" y="164"/>
                    <a:pt x="20409" y="164"/>
                    <a:pt x="20408" y="164"/>
                  </a:cubicBezTo>
                  <a:cubicBezTo>
                    <a:pt x="18103" y="111"/>
                    <a:pt x="15798" y="165"/>
                    <a:pt x="13492" y="105"/>
                  </a:cubicBezTo>
                  <a:cubicBezTo>
                    <a:pt x="12216" y="71"/>
                    <a:pt x="10940" y="61"/>
                    <a:pt x="9663" y="61"/>
                  </a:cubicBezTo>
                  <a:cubicBezTo>
                    <a:pt x="7732" y="61"/>
                    <a:pt x="5801" y="84"/>
                    <a:pt x="3870" y="84"/>
                  </a:cubicBezTo>
                  <a:cubicBezTo>
                    <a:pt x="3870" y="60"/>
                    <a:pt x="3870" y="34"/>
                    <a:pt x="3871" y="6"/>
                  </a:cubicBezTo>
                  <a:lnTo>
                    <a:pt x="407" y="6"/>
                  </a:lnTo>
                  <a:cubicBezTo>
                    <a:pt x="351" y="6"/>
                    <a:pt x="296" y="1"/>
                    <a:pt x="2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23"/>
            <p:cNvSpPr/>
            <p:nvPr/>
          </p:nvSpPr>
          <p:spPr>
            <a:xfrm>
              <a:off x="3248075" y="4036800"/>
              <a:ext cx="518300" cy="15300"/>
            </a:xfrm>
            <a:custGeom>
              <a:rect b="b" l="l" r="r" t="t"/>
              <a:pathLst>
                <a:path extrusionOk="0" h="612" w="20732">
                  <a:moveTo>
                    <a:pt x="20440" y="0"/>
                  </a:moveTo>
                  <a:cubicBezTo>
                    <a:pt x="20420" y="0"/>
                    <a:pt x="20399" y="0"/>
                    <a:pt x="20377" y="1"/>
                  </a:cubicBezTo>
                  <a:cubicBezTo>
                    <a:pt x="19671" y="15"/>
                    <a:pt x="18965" y="19"/>
                    <a:pt x="18260" y="19"/>
                  </a:cubicBezTo>
                  <a:cubicBezTo>
                    <a:pt x="17507" y="19"/>
                    <a:pt x="16755" y="15"/>
                    <a:pt x="16003" y="15"/>
                  </a:cubicBezTo>
                  <a:cubicBezTo>
                    <a:pt x="14931" y="15"/>
                    <a:pt x="13859" y="23"/>
                    <a:pt x="12786" y="65"/>
                  </a:cubicBezTo>
                  <a:cubicBezTo>
                    <a:pt x="10258" y="163"/>
                    <a:pt x="7726" y="137"/>
                    <a:pt x="5194" y="153"/>
                  </a:cubicBezTo>
                  <a:cubicBezTo>
                    <a:pt x="4575" y="157"/>
                    <a:pt x="3955" y="158"/>
                    <a:pt x="3335" y="158"/>
                  </a:cubicBezTo>
                  <a:cubicBezTo>
                    <a:pt x="2762" y="158"/>
                    <a:pt x="2189" y="157"/>
                    <a:pt x="1615" y="157"/>
                  </a:cubicBezTo>
                  <a:cubicBezTo>
                    <a:pt x="1177" y="157"/>
                    <a:pt x="739" y="158"/>
                    <a:pt x="301" y="160"/>
                  </a:cubicBezTo>
                  <a:cubicBezTo>
                    <a:pt x="300" y="160"/>
                    <a:pt x="300" y="160"/>
                    <a:pt x="299" y="160"/>
                  </a:cubicBezTo>
                  <a:cubicBezTo>
                    <a:pt x="250" y="160"/>
                    <a:pt x="183" y="137"/>
                    <a:pt x="125" y="137"/>
                  </a:cubicBezTo>
                  <a:cubicBezTo>
                    <a:pt x="56" y="137"/>
                    <a:pt x="0" y="169"/>
                    <a:pt x="2" y="308"/>
                  </a:cubicBezTo>
                  <a:cubicBezTo>
                    <a:pt x="3" y="443"/>
                    <a:pt x="59" y="474"/>
                    <a:pt x="127" y="474"/>
                  </a:cubicBezTo>
                  <a:cubicBezTo>
                    <a:pt x="185" y="474"/>
                    <a:pt x="251" y="452"/>
                    <a:pt x="300" y="452"/>
                  </a:cubicBezTo>
                  <a:cubicBezTo>
                    <a:pt x="302" y="452"/>
                    <a:pt x="303" y="452"/>
                    <a:pt x="305" y="452"/>
                  </a:cubicBezTo>
                  <a:cubicBezTo>
                    <a:pt x="2622" y="504"/>
                    <a:pt x="4938" y="451"/>
                    <a:pt x="7258" y="511"/>
                  </a:cubicBezTo>
                  <a:cubicBezTo>
                    <a:pt x="8534" y="545"/>
                    <a:pt x="9810" y="555"/>
                    <a:pt x="11087" y="555"/>
                  </a:cubicBezTo>
                  <a:cubicBezTo>
                    <a:pt x="13018" y="555"/>
                    <a:pt x="14949" y="531"/>
                    <a:pt x="16880" y="531"/>
                  </a:cubicBezTo>
                  <a:lnTo>
                    <a:pt x="16880" y="607"/>
                  </a:lnTo>
                  <a:cubicBezTo>
                    <a:pt x="17463" y="607"/>
                    <a:pt x="18046" y="605"/>
                    <a:pt x="18630" y="605"/>
                  </a:cubicBezTo>
                  <a:cubicBezTo>
                    <a:pt x="19213" y="605"/>
                    <a:pt x="19797" y="607"/>
                    <a:pt x="20381" y="612"/>
                  </a:cubicBezTo>
                  <a:cubicBezTo>
                    <a:pt x="20391" y="612"/>
                    <a:pt x="20401" y="612"/>
                    <a:pt x="20410" y="612"/>
                  </a:cubicBezTo>
                  <a:cubicBezTo>
                    <a:pt x="20624" y="612"/>
                    <a:pt x="20729" y="585"/>
                    <a:pt x="20731" y="304"/>
                  </a:cubicBezTo>
                  <a:cubicBezTo>
                    <a:pt x="20732" y="33"/>
                    <a:pt x="20628" y="0"/>
                    <a:pt x="2044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23"/>
            <p:cNvSpPr/>
            <p:nvPr/>
          </p:nvSpPr>
          <p:spPr>
            <a:xfrm>
              <a:off x="3847925" y="4134500"/>
              <a:ext cx="16200" cy="518250"/>
            </a:xfrm>
            <a:custGeom>
              <a:rect b="b" l="l" r="r" t="t"/>
              <a:pathLst>
                <a:path extrusionOk="0" h="20730" w="648">
                  <a:moveTo>
                    <a:pt x="344" y="0"/>
                  </a:moveTo>
                  <a:cubicBezTo>
                    <a:pt x="343" y="0"/>
                    <a:pt x="341" y="0"/>
                    <a:pt x="340" y="0"/>
                  </a:cubicBezTo>
                  <a:cubicBezTo>
                    <a:pt x="47" y="1"/>
                    <a:pt x="29" y="118"/>
                    <a:pt x="34" y="351"/>
                  </a:cubicBezTo>
                  <a:cubicBezTo>
                    <a:pt x="87" y="2881"/>
                    <a:pt x="0" y="5410"/>
                    <a:pt x="97" y="7942"/>
                  </a:cubicBezTo>
                  <a:cubicBezTo>
                    <a:pt x="195" y="10496"/>
                    <a:pt x="168" y="13053"/>
                    <a:pt x="186" y="15610"/>
                  </a:cubicBezTo>
                  <a:cubicBezTo>
                    <a:pt x="197" y="17215"/>
                    <a:pt x="186" y="18822"/>
                    <a:pt x="194" y="20428"/>
                  </a:cubicBezTo>
                  <a:cubicBezTo>
                    <a:pt x="195" y="20534"/>
                    <a:pt x="84" y="20726"/>
                    <a:pt x="338" y="20729"/>
                  </a:cubicBezTo>
                  <a:cubicBezTo>
                    <a:pt x="340" y="20729"/>
                    <a:pt x="341" y="20729"/>
                    <a:pt x="342" y="20729"/>
                  </a:cubicBezTo>
                  <a:cubicBezTo>
                    <a:pt x="592" y="20729"/>
                    <a:pt x="483" y="20536"/>
                    <a:pt x="485" y="20431"/>
                  </a:cubicBezTo>
                  <a:cubicBezTo>
                    <a:pt x="537" y="18113"/>
                    <a:pt x="484" y="15796"/>
                    <a:pt x="545" y="13478"/>
                  </a:cubicBezTo>
                  <a:cubicBezTo>
                    <a:pt x="629" y="10271"/>
                    <a:pt x="566" y="7062"/>
                    <a:pt x="566" y="3855"/>
                  </a:cubicBezTo>
                  <a:lnTo>
                    <a:pt x="640" y="3855"/>
                  </a:lnTo>
                  <a:cubicBezTo>
                    <a:pt x="640" y="2689"/>
                    <a:pt x="635" y="1520"/>
                    <a:pt x="644" y="354"/>
                  </a:cubicBezTo>
                  <a:cubicBezTo>
                    <a:pt x="647" y="126"/>
                    <a:pt x="639" y="0"/>
                    <a:pt x="3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23"/>
            <p:cNvSpPr/>
            <p:nvPr/>
          </p:nvSpPr>
          <p:spPr>
            <a:xfrm>
              <a:off x="3755675" y="3824725"/>
              <a:ext cx="70500" cy="134825"/>
            </a:xfrm>
            <a:custGeom>
              <a:rect b="b" l="l" r="r" t="t"/>
              <a:pathLst>
                <a:path extrusionOk="0" h="5393" w="2820">
                  <a:moveTo>
                    <a:pt x="400" y="1"/>
                  </a:moveTo>
                  <a:cubicBezTo>
                    <a:pt x="378" y="1"/>
                    <a:pt x="349" y="13"/>
                    <a:pt x="309" y="45"/>
                  </a:cubicBezTo>
                  <a:cubicBezTo>
                    <a:pt x="187" y="137"/>
                    <a:pt x="1" y="182"/>
                    <a:pt x="111" y="413"/>
                  </a:cubicBezTo>
                  <a:cubicBezTo>
                    <a:pt x="891" y="2036"/>
                    <a:pt x="1665" y="3660"/>
                    <a:pt x="2434" y="5288"/>
                  </a:cubicBezTo>
                  <a:cubicBezTo>
                    <a:pt x="2465" y="5355"/>
                    <a:pt x="2488" y="5393"/>
                    <a:pt x="2525" y="5393"/>
                  </a:cubicBezTo>
                  <a:cubicBezTo>
                    <a:pt x="2547" y="5393"/>
                    <a:pt x="2574" y="5380"/>
                    <a:pt x="2612" y="5352"/>
                  </a:cubicBezTo>
                  <a:cubicBezTo>
                    <a:pt x="2676" y="5303"/>
                    <a:pt x="2752" y="5268"/>
                    <a:pt x="2820" y="5228"/>
                  </a:cubicBezTo>
                  <a:cubicBezTo>
                    <a:pt x="2782" y="5166"/>
                    <a:pt x="2766" y="5146"/>
                    <a:pt x="2756" y="5124"/>
                  </a:cubicBezTo>
                  <a:cubicBezTo>
                    <a:pt x="2001" y="3466"/>
                    <a:pt x="1247" y="1808"/>
                    <a:pt x="492" y="151"/>
                  </a:cubicBezTo>
                  <a:cubicBezTo>
                    <a:pt x="467" y="94"/>
                    <a:pt x="460" y="1"/>
                    <a:pt x="4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23"/>
            <p:cNvSpPr/>
            <p:nvPr/>
          </p:nvSpPr>
          <p:spPr>
            <a:xfrm>
              <a:off x="3885600" y="3824875"/>
              <a:ext cx="72000" cy="134625"/>
            </a:xfrm>
            <a:custGeom>
              <a:rect b="b" l="l" r="r" t="t"/>
              <a:pathLst>
                <a:path extrusionOk="0" h="5385" w="2880">
                  <a:moveTo>
                    <a:pt x="2447" y="0"/>
                  </a:moveTo>
                  <a:cubicBezTo>
                    <a:pt x="2347" y="0"/>
                    <a:pt x="2352" y="168"/>
                    <a:pt x="2325" y="224"/>
                  </a:cubicBezTo>
                  <a:cubicBezTo>
                    <a:pt x="1581" y="1833"/>
                    <a:pt x="855" y="3450"/>
                    <a:pt x="113" y="5061"/>
                  </a:cubicBezTo>
                  <a:cubicBezTo>
                    <a:pt x="0" y="5302"/>
                    <a:pt x="171" y="5310"/>
                    <a:pt x="336" y="5385"/>
                  </a:cubicBezTo>
                  <a:cubicBezTo>
                    <a:pt x="356" y="5364"/>
                    <a:pt x="397" y="5334"/>
                    <a:pt x="414" y="5292"/>
                  </a:cubicBezTo>
                  <a:cubicBezTo>
                    <a:pt x="1193" y="3657"/>
                    <a:pt x="1969" y="2019"/>
                    <a:pt x="2753" y="387"/>
                  </a:cubicBezTo>
                  <a:cubicBezTo>
                    <a:pt x="2879" y="126"/>
                    <a:pt x="2652" y="98"/>
                    <a:pt x="2535" y="30"/>
                  </a:cubicBezTo>
                  <a:cubicBezTo>
                    <a:pt x="2499" y="9"/>
                    <a:pt x="2470" y="0"/>
                    <a:pt x="24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23"/>
            <p:cNvSpPr/>
            <p:nvPr/>
          </p:nvSpPr>
          <p:spPr>
            <a:xfrm>
              <a:off x="3633900" y="3945600"/>
              <a:ext cx="138050" cy="67875"/>
            </a:xfrm>
            <a:custGeom>
              <a:rect b="b" l="l" r="r" t="t"/>
              <a:pathLst>
                <a:path extrusionOk="0" h="2715" w="5522">
                  <a:moveTo>
                    <a:pt x="378" y="1"/>
                  </a:moveTo>
                  <a:cubicBezTo>
                    <a:pt x="254" y="1"/>
                    <a:pt x="229" y="144"/>
                    <a:pt x="164" y="227"/>
                  </a:cubicBezTo>
                  <a:cubicBezTo>
                    <a:pt x="0" y="435"/>
                    <a:pt x="256" y="418"/>
                    <a:pt x="318" y="445"/>
                  </a:cubicBezTo>
                  <a:cubicBezTo>
                    <a:pt x="1938" y="1194"/>
                    <a:pt x="3568" y="1926"/>
                    <a:pt x="5187" y="2678"/>
                  </a:cubicBezTo>
                  <a:cubicBezTo>
                    <a:pt x="5242" y="2703"/>
                    <a:pt x="5283" y="2714"/>
                    <a:pt x="5316" y="2714"/>
                  </a:cubicBezTo>
                  <a:cubicBezTo>
                    <a:pt x="5445" y="2714"/>
                    <a:pt x="5435" y="2549"/>
                    <a:pt x="5522" y="2457"/>
                  </a:cubicBezTo>
                  <a:cubicBezTo>
                    <a:pt x="5480" y="2426"/>
                    <a:pt x="5445" y="2389"/>
                    <a:pt x="5403" y="2370"/>
                  </a:cubicBezTo>
                  <a:cubicBezTo>
                    <a:pt x="3768" y="1591"/>
                    <a:pt x="2131" y="816"/>
                    <a:pt x="498" y="33"/>
                  </a:cubicBezTo>
                  <a:cubicBezTo>
                    <a:pt x="450" y="10"/>
                    <a:pt x="411" y="1"/>
                    <a:pt x="3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23"/>
            <p:cNvSpPr/>
            <p:nvPr/>
          </p:nvSpPr>
          <p:spPr>
            <a:xfrm>
              <a:off x="3939825" y="3945550"/>
              <a:ext cx="138250" cy="68375"/>
            </a:xfrm>
            <a:custGeom>
              <a:rect b="b" l="l" r="r" t="t"/>
              <a:pathLst>
                <a:path extrusionOk="0" h="2735" w="5530">
                  <a:moveTo>
                    <a:pt x="5159" y="0"/>
                  </a:moveTo>
                  <a:cubicBezTo>
                    <a:pt x="5119" y="0"/>
                    <a:pt x="5072" y="12"/>
                    <a:pt x="5017" y="39"/>
                  </a:cubicBezTo>
                  <a:cubicBezTo>
                    <a:pt x="3406" y="813"/>
                    <a:pt x="1793" y="1584"/>
                    <a:pt x="180" y="2353"/>
                  </a:cubicBezTo>
                  <a:cubicBezTo>
                    <a:pt x="103" y="2391"/>
                    <a:pt x="1" y="2402"/>
                    <a:pt x="92" y="2526"/>
                  </a:cubicBezTo>
                  <a:cubicBezTo>
                    <a:pt x="144" y="2595"/>
                    <a:pt x="178" y="2677"/>
                    <a:pt x="211" y="2734"/>
                  </a:cubicBezTo>
                  <a:cubicBezTo>
                    <a:pt x="297" y="2703"/>
                    <a:pt x="344" y="2691"/>
                    <a:pt x="387" y="2670"/>
                  </a:cubicBezTo>
                  <a:cubicBezTo>
                    <a:pt x="2002" y="1936"/>
                    <a:pt x="3616" y="1205"/>
                    <a:pt x="5225" y="460"/>
                  </a:cubicBezTo>
                  <a:cubicBezTo>
                    <a:pt x="5291" y="430"/>
                    <a:pt x="5529" y="455"/>
                    <a:pt x="5416" y="247"/>
                  </a:cubicBezTo>
                  <a:cubicBezTo>
                    <a:pt x="5354" y="131"/>
                    <a:pt x="5294" y="0"/>
                    <a:pt x="51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23"/>
            <p:cNvSpPr/>
            <p:nvPr/>
          </p:nvSpPr>
          <p:spPr>
            <a:xfrm>
              <a:off x="3634775" y="4075700"/>
              <a:ext cx="136650" cy="67325"/>
            </a:xfrm>
            <a:custGeom>
              <a:rect b="b" l="l" r="r" t="t"/>
              <a:pathLst>
                <a:path extrusionOk="0" h="2693" w="5466">
                  <a:moveTo>
                    <a:pt x="5267" y="0"/>
                  </a:moveTo>
                  <a:cubicBezTo>
                    <a:pt x="5227" y="0"/>
                    <a:pt x="5179" y="13"/>
                    <a:pt x="5117" y="42"/>
                  </a:cubicBezTo>
                  <a:cubicBezTo>
                    <a:pt x="3529" y="777"/>
                    <a:pt x="1933" y="1491"/>
                    <a:pt x="347" y="2227"/>
                  </a:cubicBezTo>
                  <a:cubicBezTo>
                    <a:pt x="274" y="2260"/>
                    <a:pt x="0" y="2220"/>
                    <a:pt x="124" y="2481"/>
                  </a:cubicBezTo>
                  <a:cubicBezTo>
                    <a:pt x="191" y="2622"/>
                    <a:pt x="270" y="2693"/>
                    <a:pt x="380" y="2693"/>
                  </a:cubicBezTo>
                  <a:cubicBezTo>
                    <a:pt x="434" y="2693"/>
                    <a:pt x="495" y="2676"/>
                    <a:pt x="567" y="2642"/>
                  </a:cubicBezTo>
                  <a:cubicBezTo>
                    <a:pt x="2147" y="1884"/>
                    <a:pt x="3729" y="1133"/>
                    <a:pt x="5309" y="379"/>
                  </a:cubicBezTo>
                  <a:cubicBezTo>
                    <a:pt x="5373" y="349"/>
                    <a:pt x="5426" y="293"/>
                    <a:pt x="5466" y="262"/>
                  </a:cubicBezTo>
                  <a:cubicBezTo>
                    <a:pt x="5416" y="115"/>
                    <a:pt x="5384" y="0"/>
                    <a:pt x="52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23"/>
            <p:cNvSpPr/>
            <p:nvPr/>
          </p:nvSpPr>
          <p:spPr>
            <a:xfrm>
              <a:off x="3939825" y="4074875"/>
              <a:ext cx="138475" cy="68450"/>
            </a:xfrm>
            <a:custGeom>
              <a:rect b="b" l="l" r="r" t="t"/>
              <a:pathLst>
                <a:path extrusionOk="0" h="2738" w="5539">
                  <a:moveTo>
                    <a:pt x="213" y="0"/>
                  </a:moveTo>
                  <a:cubicBezTo>
                    <a:pt x="186" y="53"/>
                    <a:pt x="152" y="121"/>
                    <a:pt x="114" y="183"/>
                  </a:cubicBezTo>
                  <a:cubicBezTo>
                    <a:pt x="70" y="258"/>
                    <a:pt x="1" y="301"/>
                    <a:pt x="149" y="370"/>
                  </a:cubicBezTo>
                  <a:cubicBezTo>
                    <a:pt x="1800" y="1140"/>
                    <a:pt x="3448" y="1917"/>
                    <a:pt x="5094" y="2703"/>
                  </a:cubicBezTo>
                  <a:cubicBezTo>
                    <a:pt x="5144" y="2727"/>
                    <a:pt x="5184" y="2737"/>
                    <a:pt x="5217" y="2737"/>
                  </a:cubicBezTo>
                  <a:cubicBezTo>
                    <a:pt x="5355" y="2737"/>
                    <a:pt x="5356" y="2555"/>
                    <a:pt x="5413" y="2483"/>
                  </a:cubicBezTo>
                  <a:cubicBezTo>
                    <a:pt x="5538" y="2322"/>
                    <a:pt x="5321" y="2327"/>
                    <a:pt x="5255" y="2296"/>
                  </a:cubicBezTo>
                  <a:cubicBezTo>
                    <a:pt x="4219" y="1804"/>
                    <a:pt x="3179" y="1315"/>
                    <a:pt x="2135" y="839"/>
                  </a:cubicBezTo>
                  <a:cubicBezTo>
                    <a:pt x="1511" y="554"/>
                    <a:pt x="877" y="289"/>
                    <a:pt x="2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23"/>
            <p:cNvSpPr/>
            <p:nvPr/>
          </p:nvSpPr>
          <p:spPr>
            <a:xfrm>
              <a:off x="3755225" y="4129350"/>
              <a:ext cx="70775" cy="134825"/>
            </a:xfrm>
            <a:custGeom>
              <a:rect b="b" l="l" r="r" t="t"/>
              <a:pathLst>
                <a:path extrusionOk="0" h="5393" w="2831">
                  <a:moveTo>
                    <a:pt x="2542" y="1"/>
                  </a:moveTo>
                  <a:cubicBezTo>
                    <a:pt x="2516" y="1"/>
                    <a:pt x="2490" y="23"/>
                    <a:pt x="2459" y="91"/>
                  </a:cubicBezTo>
                  <a:cubicBezTo>
                    <a:pt x="1689" y="1743"/>
                    <a:pt x="912" y="3391"/>
                    <a:pt x="127" y="5037"/>
                  </a:cubicBezTo>
                  <a:cubicBezTo>
                    <a:pt x="0" y="5301"/>
                    <a:pt x="260" y="5284"/>
                    <a:pt x="348" y="5353"/>
                  </a:cubicBezTo>
                  <a:cubicBezTo>
                    <a:pt x="383" y="5381"/>
                    <a:pt x="411" y="5392"/>
                    <a:pt x="432" y="5392"/>
                  </a:cubicBezTo>
                  <a:cubicBezTo>
                    <a:pt x="509" y="5392"/>
                    <a:pt x="510" y="5247"/>
                    <a:pt x="535" y="5196"/>
                  </a:cubicBezTo>
                  <a:cubicBezTo>
                    <a:pt x="1028" y="4158"/>
                    <a:pt x="1516" y="3120"/>
                    <a:pt x="1992" y="2076"/>
                  </a:cubicBezTo>
                  <a:cubicBezTo>
                    <a:pt x="2279" y="1451"/>
                    <a:pt x="2542" y="818"/>
                    <a:pt x="2831" y="154"/>
                  </a:cubicBezTo>
                  <a:cubicBezTo>
                    <a:pt x="2778" y="126"/>
                    <a:pt x="2709" y="93"/>
                    <a:pt x="2644" y="55"/>
                  </a:cubicBezTo>
                  <a:cubicBezTo>
                    <a:pt x="2604" y="31"/>
                    <a:pt x="2573" y="1"/>
                    <a:pt x="25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23"/>
            <p:cNvSpPr/>
            <p:nvPr/>
          </p:nvSpPr>
          <p:spPr>
            <a:xfrm>
              <a:off x="3884950" y="4128825"/>
              <a:ext cx="71375" cy="134625"/>
            </a:xfrm>
            <a:custGeom>
              <a:rect b="b" l="l" r="r" t="t"/>
              <a:pathLst>
                <a:path extrusionOk="0" h="5385" w="2855">
                  <a:moveTo>
                    <a:pt x="378" y="0"/>
                  </a:moveTo>
                  <a:cubicBezTo>
                    <a:pt x="247" y="106"/>
                    <a:pt x="1" y="62"/>
                    <a:pt x="140" y="353"/>
                  </a:cubicBezTo>
                  <a:cubicBezTo>
                    <a:pt x="875" y="1927"/>
                    <a:pt x="1587" y="3512"/>
                    <a:pt x="2320" y="5086"/>
                  </a:cubicBezTo>
                  <a:cubicBezTo>
                    <a:pt x="2361" y="5171"/>
                    <a:pt x="2325" y="5384"/>
                    <a:pt x="2480" y="5384"/>
                  </a:cubicBezTo>
                  <a:cubicBezTo>
                    <a:pt x="2511" y="5384"/>
                    <a:pt x="2550" y="5376"/>
                    <a:pt x="2598" y="5356"/>
                  </a:cubicBezTo>
                  <a:cubicBezTo>
                    <a:pt x="2855" y="5251"/>
                    <a:pt x="2828" y="5100"/>
                    <a:pt x="2724" y="4883"/>
                  </a:cubicBezTo>
                  <a:cubicBezTo>
                    <a:pt x="1980" y="3337"/>
                    <a:pt x="1251" y="1785"/>
                    <a:pt x="516" y="236"/>
                  </a:cubicBezTo>
                  <a:cubicBezTo>
                    <a:pt x="476" y="155"/>
                    <a:pt x="425" y="80"/>
                    <a:pt x="3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23"/>
            <p:cNvSpPr/>
            <p:nvPr/>
          </p:nvSpPr>
          <p:spPr>
            <a:xfrm>
              <a:off x="3411350" y="4196100"/>
              <a:ext cx="102300" cy="51100"/>
            </a:xfrm>
            <a:custGeom>
              <a:rect b="b" l="l" r="r" t="t"/>
              <a:pathLst>
                <a:path extrusionOk="0" h="2044" w="4092">
                  <a:moveTo>
                    <a:pt x="3834" y="1"/>
                  </a:moveTo>
                  <a:cubicBezTo>
                    <a:pt x="3806" y="1"/>
                    <a:pt x="3771" y="11"/>
                    <a:pt x="3724" y="33"/>
                  </a:cubicBezTo>
                  <a:cubicBezTo>
                    <a:pt x="2545" y="591"/>
                    <a:pt x="1362" y="1141"/>
                    <a:pt x="179" y="1692"/>
                  </a:cubicBezTo>
                  <a:cubicBezTo>
                    <a:pt x="81" y="1738"/>
                    <a:pt x="0" y="1774"/>
                    <a:pt x="93" y="1898"/>
                  </a:cubicBezTo>
                  <a:cubicBezTo>
                    <a:pt x="122" y="1937"/>
                    <a:pt x="127" y="1995"/>
                    <a:pt x="143" y="2044"/>
                  </a:cubicBezTo>
                  <a:cubicBezTo>
                    <a:pt x="199" y="2018"/>
                    <a:pt x="222" y="2007"/>
                    <a:pt x="244" y="1998"/>
                  </a:cubicBezTo>
                  <a:cubicBezTo>
                    <a:pt x="1465" y="1446"/>
                    <a:pt x="2685" y="889"/>
                    <a:pt x="3912" y="349"/>
                  </a:cubicBezTo>
                  <a:cubicBezTo>
                    <a:pt x="4092" y="271"/>
                    <a:pt x="3975" y="224"/>
                    <a:pt x="3948" y="139"/>
                  </a:cubicBezTo>
                  <a:cubicBezTo>
                    <a:pt x="3919" y="52"/>
                    <a:pt x="3895" y="1"/>
                    <a:pt x="38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23"/>
            <p:cNvSpPr/>
            <p:nvPr/>
          </p:nvSpPr>
          <p:spPr>
            <a:xfrm>
              <a:off x="3650600" y="3601650"/>
              <a:ext cx="54800" cy="98225"/>
            </a:xfrm>
            <a:custGeom>
              <a:rect b="b" l="l" r="r" t="t"/>
              <a:pathLst>
                <a:path extrusionOk="0" h="3929" w="2192">
                  <a:moveTo>
                    <a:pt x="338" y="0"/>
                  </a:moveTo>
                  <a:cubicBezTo>
                    <a:pt x="290" y="0"/>
                    <a:pt x="236" y="6"/>
                    <a:pt x="198" y="14"/>
                  </a:cubicBezTo>
                  <a:cubicBezTo>
                    <a:pt x="1" y="58"/>
                    <a:pt x="176" y="200"/>
                    <a:pt x="186" y="224"/>
                  </a:cubicBezTo>
                  <a:cubicBezTo>
                    <a:pt x="717" y="1417"/>
                    <a:pt x="1260" y="2603"/>
                    <a:pt x="1804" y="3789"/>
                  </a:cubicBezTo>
                  <a:cubicBezTo>
                    <a:pt x="1830" y="3849"/>
                    <a:pt x="1848" y="3928"/>
                    <a:pt x="1904" y="3928"/>
                  </a:cubicBezTo>
                  <a:cubicBezTo>
                    <a:pt x="1928" y="3928"/>
                    <a:pt x="1959" y="3913"/>
                    <a:pt x="2000" y="3876"/>
                  </a:cubicBezTo>
                  <a:cubicBezTo>
                    <a:pt x="2058" y="3823"/>
                    <a:pt x="2132" y="3786"/>
                    <a:pt x="2192" y="3745"/>
                  </a:cubicBezTo>
                  <a:cubicBezTo>
                    <a:pt x="1596" y="2474"/>
                    <a:pt x="1023" y="1247"/>
                    <a:pt x="440" y="24"/>
                  </a:cubicBezTo>
                  <a:cubicBezTo>
                    <a:pt x="431" y="7"/>
                    <a:pt x="388" y="0"/>
                    <a:pt x="3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23"/>
            <p:cNvSpPr/>
            <p:nvPr/>
          </p:nvSpPr>
          <p:spPr>
            <a:xfrm>
              <a:off x="4200200" y="3842100"/>
              <a:ext cx="99425" cy="50650"/>
            </a:xfrm>
            <a:custGeom>
              <a:rect b="b" l="l" r="r" t="t"/>
              <a:pathLst>
                <a:path extrusionOk="0" h="2026" w="3977">
                  <a:moveTo>
                    <a:pt x="3861" y="0"/>
                  </a:moveTo>
                  <a:cubicBezTo>
                    <a:pt x="3828" y="0"/>
                    <a:pt x="3788" y="13"/>
                    <a:pt x="3742" y="35"/>
                  </a:cubicBezTo>
                  <a:cubicBezTo>
                    <a:pt x="2554" y="576"/>
                    <a:pt x="1368" y="1116"/>
                    <a:pt x="179" y="1657"/>
                  </a:cubicBezTo>
                  <a:cubicBezTo>
                    <a:pt x="72" y="1705"/>
                    <a:pt x="1" y="1724"/>
                    <a:pt x="92" y="1887"/>
                  </a:cubicBezTo>
                  <a:cubicBezTo>
                    <a:pt x="146" y="1983"/>
                    <a:pt x="183" y="2025"/>
                    <a:pt x="241" y="2025"/>
                  </a:cubicBezTo>
                  <a:cubicBezTo>
                    <a:pt x="271" y="2025"/>
                    <a:pt x="307" y="2014"/>
                    <a:pt x="354" y="1992"/>
                  </a:cubicBezTo>
                  <a:cubicBezTo>
                    <a:pt x="1502" y="1451"/>
                    <a:pt x="2652" y="913"/>
                    <a:pt x="3800" y="372"/>
                  </a:cubicBezTo>
                  <a:cubicBezTo>
                    <a:pt x="3878" y="336"/>
                    <a:pt x="3944" y="273"/>
                    <a:pt x="3960" y="261"/>
                  </a:cubicBezTo>
                  <a:cubicBezTo>
                    <a:pt x="3977" y="69"/>
                    <a:pt x="3938" y="0"/>
                    <a:pt x="38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23"/>
            <p:cNvSpPr/>
            <p:nvPr/>
          </p:nvSpPr>
          <p:spPr>
            <a:xfrm>
              <a:off x="3412275" y="3841150"/>
              <a:ext cx="99550" cy="51625"/>
            </a:xfrm>
            <a:custGeom>
              <a:rect b="b" l="l" r="r" t="t"/>
              <a:pathLst>
                <a:path extrusionOk="0" h="2065" w="3982">
                  <a:moveTo>
                    <a:pt x="165" y="1"/>
                  </a:moveTo>
                  <a:cubicBezTo>
                    <a:pt x="125" y="1"/>
                    <a:pt x="85" y="30"/>
                    <a:pt x="56" y="121"/>
                  </a:cubicBezTo>
                  <a:cubicBezTo>
                    <a:pt x="1" y="296"/>
                    <a:pt x="63" y="337"/>
                    <a:pt x="200" y="402"/>
                  </a:cubicBezTo>
                  <a:cubicBezTo>
                    <a:pt x="1350" y="939"/>
                    <a:pt x="2498" y="1480"/>
                    <a:pt x="3642" y="2030"/>
                  </a:cubicBezTo>
                  <a:cubicBezTo>
                    <a:pt x="3692" y="2054"/>
                    <a:pt x="3733" y="2064"/>
                    <a:pt x="3767" y="2064"/>
                  </a:cubicBezTo>
                  <a:cubicBezTo>
                    <a:pt x="3884" y="2064"/>
                    <a:pt x="3917" y="1936"/>
                    <a:pt x="3982" y="1803"/>
                  </a:cubicBezTo>
                  <a:cubicBezTo>
                    <a:pt x="3925" y="1762"/>
                    <a:pt x="3864" y="1698"/>
                    <a:pt x="3790" y="1665"/>
                  </a:cubicBezTo>
                  <a:cubicBezTo>
                    <a:pt x="2637" y="1135"/>
                    <a:pt x="1483" y="608"/>
                    <a:pt x="321" y="96"/>
                  </a:cubicBezTo>
                  <a:cubicBezTo>
                    <a:pt x="305" y="89"/>
                    <a:pt x="234" y="1"/>
                    <a:pt x="1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23"/>
            <p:cNvSpPr/>
            <p:nvPr/>
          </p:nvSpPr>
          <p:spPr>
            <a:xfrm>
              <a:off x="4005725" y="3601225"/>
              <a:ext cx="56825" cy="99350"/>
            </a:xfrm>
            <a:custGeom>
              <a:rect b="b" l="l" r="r" t="t"/>
              <a:pathLst>
                <a:path extrusionOk="0" h="3974" w="2273">
                  <a:moveTo>
                    <a:pt x="1931" y="1"/>
                  </a:moveTo>
                  <a:cubicBezTo>
                    <a:pt x="1861" y="1"/>
                    <a:pt x="1815" y="41"/>
                    <a:pt x="1764" y="153"/>
                  </a:cubicBezTo>
                  <a:cubicBezTo>
                    <a:pt x="1231" y="1317"/>
                    <a:pt x="685" y="2475"/>
                    <a:pt x="128" y="3629"/>
                  </a:cubicBezTo>
                  <a:cubicBezTo>
                    <a:pt x="1" y="3894"/>
                    <a:pt x="262" y="3842"/>
                    <a:pt x="355" y="3973"/>
                  </a:cubicBezTo>
                  <a:cubicBezTo>
                    <a:pt x="398" y="3903"/>
                    <a:pt x="440" y="3852"/>
                    <a:pt x="469" y="3795"/>
                  </a:cubicBezTo>
                  <a:cubicBezTo>
                    <a:pt x="1010" y="2620"/>
                    <a:pt x="1551" y="1445"/>
                    <a:pt x="2074" y="263"/>
                  </a:cubicBezTo>
                  <a:cubicBezTo>
                    <a:pt x="2085" y="240"/>
                    <a:pt x="2273" y="88"/>
                    <a:pt x="2051" y="24"/>
                  </a:cubicBezTo>
                  <a:cubicBezTo>
                    <a:pt x="2004" y="10"/>
                    <a:pt x="1965" y="1"/>
                    <a:pt x="19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23"/>
            <p:cNvSpPr/>
            <p:nvPr/>
          </p:nvSpPr>
          <p:spPr>
            <a:xfrm>
              <a:off x="4200375" y="4196000"/>
              <a:ext cx="99750" cy="50850"/>
            </a:xfrm>
            <a:custGeom>
              <a:rect b="b" l="l" r="r" t="t"/>
              <a:pathLst>
                <a:path extrusionOk="0" h="2034" w="3990">
                  <a:moveTo>
                    <a:pt x="206" y="1"/>
                  </a:moveTo>
                  <a:cubicBezTo>
                    <a:pt x="133" y="1"/>
                    <a:pt x="131" y="95"/>
                    <a:pt x="91" y="152"/>
                  </a:cubicBezTo>
                  <a:cubicBezTo>
                    <a:pt x="13" y="259"/>
                    <a:pt x="1" y="296"/>
                    <a:pt x="143" y="358"/>
                  </a:cubicBezTo>
                  <a:cubicBezTo>
                    <a:pt x="1358" y="899"/>
                    <a:pt x="2569" y="1446"/>
                    <a:pt x="3774" y="2004"/>
                  </a:cubicBezTo>
                  <a:cubicBezTo>
                    <a:pt x="3819" y="2025"/>
                    <a:pt x="3852" y="2034"/>
                    <a:pt x="3876" y="2034"/>
                  </a:cubicBezTo>
                  <a:cubicBezTo>
                    <a:pt x="3969" y="2034"/>
                    <a:pt x="3940" y="1906"/>
                    <a:pt x="3989" y="1814"/>
                  </a:cubicBezTo>
                  <a:cubicBezTo>
                    <a:pt x="3975" y="1794"/>
                    <a:pt x="3957" y="1738"/>
                    <a:pt x="3918" y="1719"/>
                  </a:cubicBezTo>
                  <a:cubicBezTo>
                    <a:pt x="2705" y="1151"/>
                    <a:pt x="1487" y="584"/>
                    <a:pt x="271" y="18"/>
                  </a:cubicBezTo>
                  <a:cubicBezTo>
                    <a:pt x="244" y="6"/>
                    <a:pt x="223" y="1"/>
                    <a:pt x="2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23"/>
            <p:cNvSpPr/>
            <p:nvPr/>
          </p:nvSpPr>
          <p:spPr>
            <a:xfrm>
              <a:off x="3649725" y="4388975"/>
              <a:ext cx="55625" cy="98725"/>
            </a:xfrm>
            <a:custGeom>
              <a:rect b="b" l="l" r="r" t="t"/>
              <a:pathLst>
                <a:path extrusionOk="0" h="3949" w="2225">
                  <a:moveTo>
                    <a:pt x="1922" y="0"/>
                  </a:moveTo>
                  <a:cubicBezTo>
                    <a:pt x="1842" y="0"/>
                    <a:pt x="1843" y="126"/>
                    <a:pt x="1823" y="169"/>
                  </a:cubicBezTo>
                  <a:cubicBezTo>
                    <a:pt x="1281" y="1331"/>
                    <a:pt x="747" y="2495"/>
                    <a:pt x="229" y="3666"/>
                  </a:cubicBezTo>
                  <a:cubicBezTo>
                    <a:pt x="221" y="3686"/>
                    <a:pt x="1" y="3852"/>
                    <a:pt x="261" y="3930"/>
                  </a:cubicBezTo>
                  <a:cubicBezTo>
                    <a:pt x="304" y="3943"/>
                    <a:pt x="338" y="3949"/>
                    <a:pt x="366" y="3949"/>
                  </a:cubicBezTo>
                  <a:cubicBezTo>
                    <a:pt x="464" y="3949"/>
                    <a:pt x="494" y="3880"/>
                    <a:pt x="541" y="3781"/>
                  </a:cubicBezTo>
                  <a:cubicBezTo>
                    <a:pt x="814" y="3202"/>
                    <a:pt x="1097" y="2626"/>
                    <a:pt x="1369" y="2045"/>
                  </a:cubicBezTo>
                  <a:cubicBezTo>
                    <a:pt x="1654" y="1432"/>
                    <a:pt x="1932" y="816"/>
                    <a:pt x="2225" y="177"/>
                  </a:cubicBezTo>
                  <a:cubicBezTo>
                    <a:pt x="2162" y="136"/>
                    <a:pt x="2086" y="85"/>
                    <a:pt x="2008" y="33"/>
                  </a:cubicBezTo>
                  <a:cubicBezTo>
                    <a:pt x="1972" y="10"/>
                    <a:pt x="1944" y="0"/>
                    <a:pt x="19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23"/>
            <p:cNvSpPr/>
            <p:nvPr/>
          </p:nvSpPr>
          <p:spPr>
            <a:xfrm>
              <a:off x="4005600" y="4387675"/>
              <a:ext cx="56850" cy="100075"/>
            </a:xfrm>
            <a:custGeom>
              <a:rect b="b" l="l" r="r" t="t"/>
              <a:pathLst>
                <a:path extrusionOk="0" h="4003" w="2274">
                  <a:moveTo>
                    <a:pt x="342" y="1"/>
                  </a:moveTo>
                  <a:cubicBezTo>
                    <a:pt x="286" y="169"/>
                    <a:pt x="0" y="98"/>
                    <a:pt x="131" y="370"/>
                  </a:cubicBezTo>
                  <a:cubicBezTo>
                    <a:pt x="686" y="1523"/>
                    <a:pt x="1232" y="2682"/>
                    <a:pt x="1767" y="3846"/>
                  </a:cubicBezTo>
                  <a:cubicBezTo>
                    <a:pt x="1818" y="3956"/>
                    <a:pt x="1861" y="4003"/>
                    <a:pt x="1934" y="4003"/>
                  </a:cubicBezTo>
                  <a:cubicBezTo>
                    <a:pt x="1967" y="4003"/>
                    <a:pt x="2005" y="3993"/>
                    <a:pt x="2052" y="3976"/>
                  </a:cubicBezTo>
                  <a:cubicBezTo>
                    <a:pt x="2274" y="3893"/>
                    <a:pt x="2083" y="3748"/>
                    <a:pt x="2066" y="3707"/>
                  </a:cubicBezTo>
                  <a:cubicBezTo>
                    <a:pt x="1553" y="2545"/>
                    <a:pt x="1025" y="1393"/>
                    <a:pt x="496" y="240"/>
                  </a:cubicBezTo>
                  <a:cubicBezTo>
                    <a:pt x="464" y="169"/>
                    <a:pt x="412" y="107"/>
                    <a:pt x="3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23"/>
            <p:cNvSpPr/>
            <p:nvPr/>
          </p:nvSpPr>
          <p:spPr>
            <a:xfrm>
              <a:off x="3957075" y="4282800"/>
              <a:ext cx="47400" cy="85450"/>
            </a:xfrm>
            <a:custGeom>
              <a:rect b="b" l="l" r="r" t="t"/>
              <a:pathLst>
                <a:path extrusionOk="0" h="3418" w="1896">
                  <a:moveTo>
                    <a:pt x="393" y="0"/>
                  </a:moveTo>
                  <a:cubicBezTo>
                    <a:pt x="375" y="0"/>
                    <a:pt x="352" y="10"/>
                    <a:pt x="323" y="33"/>
                  </a:cubicBezTo>
                  <a:cubicBezTo>
                    <a:pt x="228" y="109"/>
                    <a:pt x="1" y="160"/>
                    <a:pt x="112" y="390"/>
                  </a:cubicBezTo>
                  <a:cubicBezTo>
                    <a:pt x="568" y="1350"/>
                    <a:pt x="1020" y="2310"/>
                    <a:pt x="1474" y="3271"/>
                  </a:cubicBezTo>
                  <a:cubicBezTo>
                    <a:pt x="1506" y="3338"/>
                    <a:pt x="1537" y="3417"/>
                    <a:pt x="1608" y="3417"/>
                  </a:cubicBezTo>
                  <a:cubicBezTo>
                    <a:pt x="1630" y="3417"/>
                    <a:pt x="1657" y="3409"/>
                    <a:pt x="1688" y="3391"/>
                  </a:cubicBezTo>
                  <a:cubicBezTo>
                    <a:pt x="1763" y="3348"/>
                    <a:pt x="1895" y="3338"/>
                    <a:pt x="1810" y="3088"/>
                  </a:cubicBezTo>
                  <a:cubicBezTo>
                    <a:pt x="1401" y="2187"/>
                    <a:pt x="950" y="1186"/>
                    <a:pt x="489" y="188"/>
                  </a:cubicBezTo>
                  <a:cubicBezTo>
                    <a:pt x="466" y="139"/>
                    <a:pt x="463" y="0"/>
                    <a:pt x="3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23"/>
            <p:cNvSpPr/>
            <p:nvPr/>
          </p:nvSpPr>
          <p:spPr>
            <a:xfrm>
              <a:off x="3707175" y="3720800"/>
              <a:ext cx="47525" cy="85175"/>
            </a:xfrm>
            <a:custGeom>
              <a:rect b="b" l="l" r="r" t="t"/>
              <a:pathLst>
                <a:path extrusionOk="0" h="3407" w="1901">
                  <a:moveTo>
                    <a:pt x="345" y="0"/>
                  </a:moveTo>
                  <a:cubicBezTo>
                    <a:pt x="311" y="0"/>
                    <a:pt x="269" y="12"/>
                    <a:pt x="214" y="40"/>
                  </a:cubicBezTo>
                  <a:cubicBezTo>
                    <a:pt x="1" y="147"/>
                    <a:pt x="118" y="247"/>
                    <a:pt x="169" y="360"/>
                  </a:cubicBezTo>
                  <a:cubicBezTo>
                    <a:pt x="593" y="1306"/>
                    <a:pt x="1020" y="2255"/>
                    <a:pt x="1450" y="3198"/>
                  </a:cubicBezTo>
                  <a:cubicBezTo>
                    <a:pt x="1484" y="3276"/>
                    <a:pt x="1556" y="3337"/>
                    <a:pt x="1611" y="3406"/>
                  </a:cubicBezTo>
                  <a:cubicBezTo>
                    <a:pt x="1718" y="3321"/>
                    <a:pt x="1826" y="3235"/>
                    <a:pt x="1900" y="3177"/>
                  </a:cubicBezTo>
                  <a:cubicBezTo>
                    <a:pt x="1857" y="3064"/>
                    <a:pt x="1843" y="3018"/>
                    <a:pt x="1823" y="2974"/>
                  </a:cubicBezTo>
                  <a:cubicBezTo>
                    <a:pt x="1390" y="2058"/>
                    <a:pt x="957" y="1141"/>
                    <a:pt x="514" y="230"/>
                  </a:cubicBezTo>
                  <a:cubicBezTo>
                    <a:pt x="474" y="151"/>
                    <a:pt x="466" y="0"/>
                    <a:pt x="34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23"/>
            <p:cNvSpPr/>
            <p:nvPr/>
          </p:nvSpPr>
          <p:spPr>
            <a:xfrm>
              <a:off x="3531475" y="3897725"/>
              <a:ext cx="87800" cy="44000"/>
            </a:xfrm>
            <a:custGeom>
              <a:rect b="b" l="l" r="r" t="t"/>
              <a:pathLst>
                <a:path extrusionOk="0" h="1760" w="3512">
                  <a:moveTo>
                    <a:pt x="227" y="0"/>
                  </a:moveTo>
                  <a:cubicBezTo>
                    <a:pt x="111" y="0"/>
                    <a:pt x="101" y="103"/>
                    <a:pt x="69" y="162"/>
                  </a:cubicBezTo>
                  <a:cubicBezTo>
                    <a:pt x="1" y="289"/>
                    <a:pt x="108" y="328"/>
                    <a:pt x="200" y="371"/>
                  </a:cubicBezTo>
                  <a:cubicBezTo>
                    <a:pt x="1149" y="820"/>
                    <a:pt x="2098" y="1269"/>
                    <a:pt x="3043" y="1726"/>
                  </a:cubicBezTo>
                  <a:cubicBezTo>
                    <a:pt x="3092" y="1749"/>
                    <a:pt x="3134" y="1759"/>
                    <a:pt x="3171" y="1759"/>
                  </a:cubicBezTo>
                  <a:cubicBezTo>
                    <a:pt x="3319" y="1759"/>
                    <a:pt x="3379" y="1600"/>
                    <a:pt x="3432" y="1514"/>
                  </a:cubicBezTo>
                  <a:cubicBezTo>
                    <a:pt x="3511" y="1380"/>
                    <a:pt x="3320" y="1380"/>
                    <a:pt x="3233" y="1339"/>
                  </a:cubicBezTo>
                  <a:cubicBezTo>
                    <a:pt x="2940" y="1195"/>
                    <a:pt x="2646" y="1050"/>
                    <a:pt x="2349" y="916"/>
                  </a:cubicBezTo>
                  <a:cubicBezTo>
                    <a:pt x="1656" y="604"/>
                    <a:pt x="961" y="299"/>
                    <a:pt x="331" y="20"/>
                  </a:cubicBezTo>
                  <a:cubicBezTo>
                    <a:pt x="289" y="6"/>
                    <a:pt x="255" y="0"/>
                    <a:pt x="2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23"/>
            <p:cNvSpPr/>
            <p:nvPr/>
          </p:nvSpPr>
          <p:spPr>
            <a:xfrm>
              <a:off x="4094975" y="3897875"/>
              <a:ext cx="85750" cy="43800"/>
            </a:xfrm>
            <a:custGeom>
              <a:rect b="b" l="l" r="r" t="t"/>
              <a:pathLst>
                <a:path extrusionOk="0" h="1752" w="3430">
                  <a:moveTo>
                    <a:pt x="3220" y="1"/>
                  </a:moveTo>
                  <a:cubicBezTo>
                    <a:pt x="3181" y="1"/>
                    <a:pt x="3132" y="14"/>
                    <a:pt x="3069" y="44"/>
                  </a:cubicBezTo>
                  <a:cubicBezTo>
                    <a:pt x="2133" y="490"/>
                    <a:pt x="1178" y="899"/>
                    <a:pt x="233" y="1326"/>
                  </a:cubicBezTo>
                  <a:cubicBezTo>
                    <a:pt x="145" y="1366"/>
                    <a:pt x="77" y="1446"/>
                    <a:pt x="1" y="1508"/>
                  </a:cubicBezTo>
                  <a:cubicBezTo>
                    <a:pt x="111" y="1576"/>
                    <a:pt x="161" y="1752"/>
                    <a:pt x="310" y="1752"/>
                  </a:cubicBezTo>
                  <a:cubicBezTo>
                    <a:pt x="346" y="1752"/>
                    <a:pt x="387" y="1742"/>
                    <a:pt x="436" y="1718"/>
                  </a:cubicBezTo>
                  <a:cubicBezTo>
                    <a:pt x="1349" y="1275"/>
                    <a:pt x="2266" y="844"/>
                    <a:pt x="3180" y="406"/>
                  </a:cubicBezTo>
                  <a:cubicBezTo>
                    <a:pt x="3271" y="361"/>
                    <a:pt x="3350" y="291"/>
                    <a:pt x="3430" y="237"/>
                  </a:cubicBezTo>
                  <a:cubicBezTo>
                    <a:pt x="3362" y="104"/>
                    <a:pt x="3328" y="1"/>
                    <a:pt x="32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23"/>
            <p:cNvSpPr/>
            <p:nvPr/>
          </p:nvSpPr>
          <p:spPr>
            <a:xfrm>
              <a:off x="3531050" y="4147300"/>
              <a:ext cx="86875" cy="44700"/>
            </a:xfrm>
            <a:custGeom>
              <a:rect b="b" l="l" r="r" t="t"/>
              <a:pathLst>
                <a:path extrusionOk="0" h="1788" w="3475">
                  <a:moveTo>
                    <a:pt x="3186" y="0"/>
                  </a:moveTo>
                  <a:cubicBezTo>
                    <a:pt x="3156" y="0"/>
                    <a:pt x="3120" y="9"/>
                    <a:pt x="3078" y="29"/>
                  </a:cubicBezTo>
                  <a:cubicBezTo>
                    <a:pt x="2119" y="484"/>
                    <a:pt x="1157" y="934"/>
                    <a:pt x="198" y="1390"/>
                  </a:cubicBezTo>
                  <a:cubicBezTo>
                    <a:pt x="114" y="1429"/>
                    <a:pt x="0" y="1478"/>
                    <a:pt x="96" y="1610"/>
                  </a:cubicBezTo>
                  <a:cubicBezTo>
                    <a:pt x="139" y="1669"/>
                    <a:pt x="185" y="1729"/>
                    <a:pt x="229" y="1787"/>
                  </a:cubicBezTo>
                  <a:cubicBezTo>
                    <a:pt x="323" y="1741"/>
                    <a:pt x="376" y="1713"/>
                    <a:pt x="431" y="1689"/>
                  </a:cubicBezTo>
                  <a:cubicBezTo>
                    <a:pt x="1377" y="1262"/>
                    <a:pt x="2325" y="837"/>
                    <a:pt x="3269" y="407"/>
                  </a:cubicBezTo>
                  <a:cubicBezTo>
                    <a:pt x="3346" y="372"/>
                    <a:pt x="3407" y="300"/>
                    <a:pt x="3475" y="245"/>
                  </a:cubicBezTo>
                  <a:cubicBezTo>
                    <a:pt x="3361" y="194"/>
                    <a:pt x="3330" y="0"/>
                    <a:pt x="31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23"/>
            <p:cNvSpPr/>
            <p:nvPr/>
          </p:nvSpPr>
          <p:spPr>
            <a:xfrm>
              <a:off x="4092100" y="4147175"/>
              <a:ext cx="88425" cy="44025"/>
            </a:xfrm>
            <a:custGeom>
              <a:rect b="b" l="l" r="r" t="t"/>
              <a:pathLst>
                <a:path extrusionOk="0" h="1761" w="3537">
                  <a:moveTo>
                    <a:pt x="387" y="0"/>
                  </a:moveTo>
                  <a:cubicBezTo>
                    <a:pt x="251" y="0"/>
                    <a:pt x="217" y="177"/>
                    <a:pt x="129" y="246"/>
                  </a:cubicBezTo>
                  <a:cubicBezTo>
                    <a:pt x="0" y="348"/>
                    <a:pt x="179" y="348"/>
                    <a:pt x="209" y="360"/>
                  </a:cubicBezTo>
                  <a:cubicBezTo>
                    <a:pt x="1207" y="818"/>
                    <a:pt x="2213" y="1257"/>
                    <a:pt x="3207" y="1724"/>
                  </a:cubicBezTo>
                  <a:cubicBezTo>
                    <a:pt x="3261" y="1749"/>
                    <a:pt x="3303" y="1760"/>
                    <a:pt x="3337" y="1760"/>
                  </a:cubicBezTo>
                  <a:cubicBezTo>
                    <a:pt x="3445" y="1760"/>
                    <a:pt x="3472" y="1649"/>
                    <a:pt x="3537" y="1542"/>
                  </a:cubicBezTo>
                  <a:cubicBezTo>
                    <a:pt x="3499" y="1498"/>
                    <a:pt x="3461" y="1423"/>
                    <a:pt x="3403" y="1396"/>
                  </a:cubicBezTo>
                  <a:cubicBezTo>
                    <a:pt x="2432" y="936"/>
                    <a:pt x="1459" y="482"/>
                    <a:pt x="487" y="26"/>
                  </a:cubicBezTo>
                  <a:cubicBezTo>
                    <a:pt x="448" y="8"/>
                    <a:pt x="415" y="0"/>
                    <a:pt x="3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23"/>
            <p:cNvSpPr/>
            <p:nvPr/>
          </p:nvSpPr>
          <p:spPr>
            <a:xfrm>
              <a:off x="3707950" y="4282175"/>
              <a:ext cx="47750" cy="86400"/>
            </a:xfrm>
            <a:custGeom>
              <a:rect b="b" l="l" r="r" t="t"/>
              <a:pathLst>
                <a:path extrusionOk="0" h="3456" w="1910">
                  <a:moveTo>
                    <a:pt x="1525" y="1"/>
                  </a:moveTo>
                  <a:cubicBezTo>
                    <a:pt x="1483" y="1"/>
                    <a:pt x="1480" y="103"/>
                    <a:pt x="1470" y="125"/>
                  </a:cubicBezTo>
                  <a:cubicBezTo>
                    <a:pt x="1014" y="1124"/>
                    <a:pt x="575" y="2130"/>
                    <a:pt x="107" y="3124"/>
                  </a:cubicBezTo>
                  <a:cubicBezTo>
                    <a:pt x="1" y="3349"/>
                    <a:pt x="147" y="3370"/>
                    <a:pt x="288" y="3455"/>
                  </a:cubicBezTo>
                  <a:cubicBezTo>
                    <a:pt x="333" y="3416"/>
                    <a:pt x="407" y="3380"/>
                    <a:pt x="434" y="3321"/>
                  </a:cubicBezTo>
                  <a:cubicBezTo>
                    <a:pt x="893" y="2350"/>
                    <a:pt x="1348" y="1377"/>
                    <a:pt x="1803" y="404"/>
                  </a:cubicBezTo>
                  <a:cubicBezTo>
                    <a:pt x="1910" y="181"/>
                    <a:pt x="1669" y="153"/>
                    <a:pt x="1585" y="47"/>
                  </a:cubicBezTo>
                  <a:cubicBezTo>
                    <a:pt x="1559" y="13"/>
                    <a:pt x="1539" y="1"/>
                    <a:pt x="15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23"/>
            <p:cNvSpPr/>
            <p:nvPr/>
          </p:nvSpPr>
          <p:spPr>
            <a:xfrm>
              <a:off x="3957075" y="3720775"/>
              <a:ext cx="47375" cy="85025"/>
            </a:xfrm>
            <a:custGeom>
              <a:rect b="b" l="l" r="r" t="t"/>
              <a:pathLst>
                <a:path extrusionOk="0" h="3401" w="1895">
                  <a:moveTo>
                    <a:pt x="1607" y="0"/>
                  </a:moveTo>
                  <a:cubicBezTo>
                    <a:pt x="1518" y="0"/>
                    <a:pt x="1496" y="108"/>
                    <a:pt x="1458" y="187"/>
                  </a:cubicBezTo>
                  <a:cubicBezTo>
                    <a:pt x="1015" y="1111"/>
                    <a:pt x="575" y="2038"/>
                    <a:pt x="123" y="2959"/>
                  </a:cubicBezTo>
                  <a:cubicBezTo>
                    <a:pt x="1" y="3206"/>
                    <a:pt x="203" y="3311"/>
                    <a:pt x="331" y="3385"/>
                  </a:cubicBezTo>
                  <a:cubicBezTo>
                    <a:pt x="351" y="3396"/>
                    <a:pt x="368" y="3401"/>
                    <a:pt x="382" y="3401"/>
                  </a:cubicBezTo>
                  <a:cubicBezTo>
                    <a:pt x="461" y="3401"/>
                    <a:pt x="472" y="3255"/>
                    <a:pt x="509" y="3181"/>
                  </a:cubicBezTo>
                  <a:cubicBezTo>
                    <a:pt x="650" y="2886"/>
                    <a:pt x="795" y="2593"/>
                    <a:pt x="929" y="2295"/>
                  </a:cubicBezTo>
                  <a:cubicBezTo>
                    <a:pt x="1241" y="1603"/>
                    <a:pt x="1546" y="907"/>
                    <a:pt x="1823" y="283"/>
                  </a:cubicBezTo>
                  <a:cubicBezTo>
                    <a:pt x="1894" y="58"/>
                    <a:pt x="1748" y="49"/>
                    <a:pt x="1679" y="18"/>
                  </a:cubicBezTo>
                  <a:cubicBezTo>
                    <a:pt x="1651" y="6"/>
                    <a:pt x="1627" y="0"/>
                    <a:pt x="160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06" name="Google Shape;706;p23"/>
          <p:cNvSpPr/>
          <p:nvPr/>
        </p:nvSpPr>
        <p:spPr>
          <a:xfrm rot="-820355">
            <a:off x="7902027" y="2694399"/>
            <a:ext cx="710741" cy="911277"/>
          </a:xfrm>
          <a:prstGeom prst="star4">
            <a:avLst>
              <a:gd fmla="val 12221" name="adj"/>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23"/>
          <p:cNvSpPr/>
          <p:nvPr/>
        </p:nvSpPr>
        <p:spPr>
          <a:xfrm rot="932611">
            <a:off x="3013593" y="217326"/>
            <a:ext cx="710900" cy="911296"/>
          </a:xfrm>
          <a:prstGeom prst="star4">
            <a:avLst>
              <a:gd fmla="val 12221" name="adj"/>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08" name="Shape 708"/>
        <p:cNvGrpSpPr/>
        <p:nvPr/>
      </p:nvGrpSpPr>
      <p:grpSpPr>
        <a:xfrm>
          <a:off x="0" y="0"/>
          <a:ext cx="0" cy="0"/>
          <a:chOff x="0" y="0"/>
          <a:chExt cx="0" cy="0"/>
        </a:xfrm>
      </p:grpSpPr>
      <p:pic>
        <p:nvPicPr>
          <p:cNvPr id="709" name="Google Shape;709;p24"/>
          <p:cNvPicPr preferRelativeResize="0"/>
          <p:nvPr/>
        </p:nvPicPr>
        <p:blipFill>
          <a:blip r:embed="rId2">
            <a:alphaModFix amt="35000"/>
          </a:blip>
          <a:stretch>
            <a:fillRect/>
          </a:stretch>
        </p:blipFill>
        <p:spPr>
          <a:xfrm>
            <a:off x="-281575" y="-225250"/>
            <a:ext cx="9780152" cy="5594026"/>
          </a:xfrm>
          <a:prstGeom prst="rect">
            <a:avLst/>
          </a:prstGeom>
          <a:noFill/>
          <a:ln>
            <a:noFill/>
          </a:ln>
        </p:spPr>
      </p:pic>
      <p:sp>
        <p:nvSpPr>
          <p:cNvPr id="710" name="Google Shape;710;p24"/>
          <p:cNvSpPr txBox="1"/>
          <p:nvPr>
            <p:ph type="title"/>
          </p:nvPr>
        </p:nvSpPr>
        <p:spPr>
          <a:xfrm>
            <a:off x="720000" y="4013400"/>
            <a:ext cx="7704000" cy="590100"/>
          </a:xfrm>
          <a:prstGeom prst="rect">
            <a:avLst/>
          </a:prstGeom>
          <a:solidFill>
            <a:schemeClr val="accent1"/>
          </a:solidFill>
          <a:ln>
            <a:noFill/>
          </a:ln>
        </p:spPr>
        <p:txBody>
          <a:bodyPr anchorCtr="0" anchor="b" bIns="91425" lIns="91425" spcFirstLastPara="1" rIns="91425" wrap="square" tIns="91425">
            <a:noAutofit/>
          </a:bodyPr>
          <a:lstStyle>
            <a:lvl1pPr lvl="0" rtl="0" algn="ctr">
              <a:spcBef>
                <a:spcPts val="0"/>
              </a:spcBef>
              <a:spcAft>
                <a:spcPts val="0"/>
              </a:spcAft>
              <a:buSzPts val="3000"/>
              <a:buNone/>
              <a:defRPr sz="26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711" name="Shape 711"/>
        <p:cNvGrpSpPr/>
        <p:nvPr/>
      </p:nvGrpSpPr>
      <p:grpSpPr>
        <a:xfrm>
          <a:off x="0" y="0"/>
          <a:ext cx="0" cy="0"/>
          <a:chOff x="0" y="0"/>
          <a:chExt cx="0" cy="0"/>
        </a:xfrm>
      </p:grpSpPr>
      <p:pic>
        <p:nvPicPr>
          <p:cNvPr id="712" name="Google Shape;712;p25"/>
          <p:cNvPicPr preferRelativeResize="0"/>
          <p:nvPr/>
        </p:nvPicPr>
        <p:blipFill>
          <a:blip r:embed="rId2">
            <a:alphaModFix amt="56000"/>
          </a:blip>
          <a:stretch>
            <a:fillRect/>
          </a:stretch>
        </p:blipFill>
        <p:spPr>
          <a:xfrm>
            <a:off x="-281575" y="-225250"/>
            <a:ext cx="9780152" cy="5594026"/>
          </a:xfrm>
          <a:prstGeom prst="rect">
            <a:avLst/>
          </a:prstGeom>
          <a:noFill/>
          <a:ln>
            <a:noFill/>
          </a:ln>
        </p:spPr>
      </p:pic>
      <p:sp>
        <p:nvSpPr>
          <p:cNvPr id="713" name="Google Shape;713;p25"/>
          <p:cNvSpPr txBox="1"/>
          <p:nvPr>
            <p:ph idx="1" type="subTitle"/>
          </p:nvPr>
        </p:nvSpPr>
        <p:spPr>
          <a:xfrm>
            <a:off x="3325325" y="2184650"/>
            <a:ext cx="5077500" cy="4404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714" name="Google Shape;714;p25"/>
          <p:cNvSpPr txBox="1"/>
          <p:nvPr>
            <p:ph hasCustomPrompt="1" type="title"/>
          </p:nvPr>
        </p:nvSpPr>
        <p:spPr>
          <a:xfrm rot="406">
            <a:off x="3325327" y="729050"/>
            <a:ext cx="5077500" cy="1455300"/>
          </a:xfrm>
          <a:prstGeom prst="rect">
            <a:avLst/>
          </a:prstGeom>
          <a:noFill/>
          <a:ln cap="flat" cmpd="sng" w="9525">
            <a:solidFill>
              <a:schemeClr val="dk1"/>
            </a:solidFill>
            <a:prstDash val="solid"/>
            <a:round/>
            <a:headEnd len="sm" w="sm" type="none"/>
            <a:tailEnd len="sm" w="sm" type="none"/>
          </a:ln>
        </p:spPr>
        <p:txBody>
          <a:bodyPr anchorCtr="0" anchor="b" bIns="91425" lIns="91425" spcFirstLastPara="1" rIns="91425" wrap="square" tIns="91425">
            <a:noAutofit/>
          </a:bodyPr>
          <a:lstStyle>
            <a:lvl1pPr lvl="0" rtl="0" algn="r">
              <a:spcBef>
                <a:spcPts val="0"/>
              </a:spcBef>
              <a:spcAft>
                <a:spcPts val="0"/>
              </a:spcAft>
              <a:buSzPts val="9600"/>
              <a:buNone/>
              <a:defRPr sz="8000"/>
            </a:lvl1pPr>
            <a:lvl2pPr lvl="1" rtl="0" algn="ctr">
              <a:spcBef>
                <a:spcPts val="0"/>
              </a:spcBef>
              <a:spcAft>
                <a:spcPts val="0"/>
              </a:spcAft>
              <a:buSzPts val="9600"/>
              <a:buNone/>
              <a:defRPr sz="9600"/>
            </a:lvl2pPr>
            <a:lvl3pPr lvl="2" rtl="0" algn="ctr">
              <a:spcBef>
                <a:spcPts val="0"/>
              </a:spcBef>
              <a:spcAft>
                <a:spcPts val="0"/>
              </a:spcAft>
              <a:buSzPts val="9600"/>
              <a:buNone/>
              <a:defRPr sz="9600"/>
            </a:lvl3pPr>
            <a:lvl4pPr lvl="3" rtl="0" algn="ctr">
              <a:spcBef>
                <a:spcPts val="0"/>
              </a:spcBef>
              <a:spcAft>
                <a:spcPts val="0"/>
              </a:spcAft>
              <a:buSzPts val="9600"/>
              <a:buNone/>
              <a:defRPr sz="9600"/>
            </a:lvl4pPr>
            <a:lvl5pPr lvl="4" rtl="0" algn="ctr">
              <a:spcBef>
                <a:spcPts val="0"/>
              </a:spcBef>
              <a:spcAft>
                <a:spcPts val="0"/>
              </a:spcAft>
              <a:buSzPts val="9600"/>
              <a:buNone/>
              <a:defRPr sz="9600"/>
            </a:lvl5pPr>
            <a:lvl6pPr lvl="5" rtl="0" algn="ctr">
              <a:spcBef>
                <a:spcPts val="0"/>
              </a:spcBef>
              <a:spcAft>
                <a:spcPts val="0"/>
              </a:spcAft>
              <a:buSzPts val="9600"/>
              <a:buNone/>
              <a:defRPr sz="9600"/>
            </a:lvl6pPr>
            <a:lvl7pPr lvl="6" rtl="0" algn="ctr">
              <a:spcBef>
                <a:spcPts val="0"/>
              </a:spcBef>
              <a:spcAft>
                <a:spcPts val="0"/>
              </a:spcAft>
              <a:buSzPts val="9600"/>
              <a:buNone/>
              <a:defRPr sz="9600"/>
            </a:lvl7pPr>
            <a:lvl8pPr lvl="7" rtl="0" algn="ctr">
              <a:spcBef>
                <a:spcPts val="0"/>
              </a:spcBef>
              <a:spcAft>
                <a:spcPts val="0"/>
              </a:spcAft>
              <a:buSzPts val="9600"/>
              <a:buNone/>
              <a:defRPr sz="9600"/>
            </a:lvl8pPr>
            <a:lvl9pPr lvl="8" rtl="0" algn="ctr">
              <a:spcBef>
                <a:spcPts val="0"/>
              </a:spcBef>
              <a:spcAft>
                <a:spcPts val="0"/>
              </a:spcAft>
              <a:buSzPts val="9600"/>
              <a:buNone/>
              <a:defRPr sz="9600"/>
            </a:lvl9pPr>
          </a:lstStyle>
          <a:p>
            <a:r>
              <a:t>xx%</a:t>
            </a:r>
          </a:p>
        </p:txBody>
      </p:sp>
      <p:grpSp>
        <p:nvGrpSpPr>
          <p:cNvPr id="715" name="Google Shape;715;p25"/>
          <p:cNvGrpSpPr/>
          <p:nvPr/>
        </p:nvGrpSpPr>
        <p:grpSpPr>
          <a:xfrm>
            <a:off x="47722" y="4446900"/>
            <a:ext cx="605894" cy="605745"/>
            <a:chOff x="3244225" y="2003875"/>
            <a:chExt cx="1224275" cy="1223975"/>
          </a:xfrm>
        </p:grpSpPr>
        <p:sp>
          <p:nvSpPr>
            <p:cNvPr id="716" name="Google Shape;716;p25"/>
            <p:cNvSpPr/>
            <p:nvPr/>
          </p:nvSpPr>
          <p:spPr>
            <a:xfrm>
              <a:off x="3848650" y="2840750"/>
              <a:ext cx="15325" cy="387100"/>
            </a:xfrm>
            <a:custGeom>
              <a:rect b="b" l="l" r="r" t="t"/>
              <a:pathLst>
                <a:path extrusionOk="0" h="15484" w="613">
                  <a:moveTo>
                    <a:pt x="320" y="1"/>
                  </a:moveTo>
                  <a:cubicBezTo>
                    <a:pt x="314" y="1"/>
                    <a:pt x="309" y="1"/>
                    <a:pt x="303" y="1"/>
                  </a:cubicBezTo>
                  <a:cubicBezTo>
                    <a:pt x="0" y="10"/>
                    <a:pt x="113" y="230"/>
                    <a:pt x="113" y="365"/>
                  </a:cubicBezTo>
                  <a:cubicBezTo>
                    <a:pt x="107" y="3807"/>
                    <a:pt x="108" y="7251"/>
                    <a:pt x="108" y="10693"/>
                  </a:cubicBezTo>
                  <a:cubicBezTo>
                    <a:pt x="108" y="12199"/>
                    <a:pt x="108" y="13705"/>
                    <a:pt x="109" y="15210"/>
                  </a:cubicBezTo>
                  <a:cubicBezTo>
                    <a:pt x="109" y="15341"/>
                    <a:pt x="74" y="15475"/>
                    <a:pt x="294" y="15483"/>
                  </a:cubicBezTo>
                  <a:cubicBezTo>
                    <a:pt x="302" y="15483"/>
                    <a:pt x="310" y="15484"/>
                    <a:pt x="317" y="15484"/>
                  </a:cubicBezTo>
                  <a:cubicBezTo>
                    <a:pt x="535" y="15484"/>
                    <a:pt x="503" y="15344"/>
                    <a:pt x="517" y="15195"/>
                  </a:cubicBezTo>
                  <a:cubicBezTo>
                    <a:pt x="536" y="15001"/>
                    <a:pt x="612" y="14808"/>
                    <a:pt x="610" y="14616"/>
                  </a:cubicBezTo>
                  <a:cubicBezTo>
                    <a:pt x="582" y="9861"/>
                    <a:pt x="547" y="5104"/>
                    <a:pt x="510" y="349"/>
                  </a:cubicBezTo>
                  <a:cubicBezTo>
                    <a:pt x="509" y="210"/>
                    <a:pt x="603" y="1"/>
                    <a:pt x="3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25"/>
            <p:cNvSpPr/>
            <p:nvPr/>
          </p:nvSpPr>
          <p:spPr>
            <a:xfrm>
              <a:off x="3244225" y="2610400"/>
              <a:ext cx="387425" cy="12950"/>
            </a:xfrm>
            <a:custGeom>
              <a:rect b="b" l="l" r="r" t="t"/>
              <a:pathLst>
                <a:path extrusionOk="0" h="518" w="15497">
                  <a:moveTo>
                    <a:pt x="15324" y="1"/>
                  </a:moveTo>
                  <a:cubicBezTo>
                    <a:pt x="15259" y="1"/>
                    <a:pt x="15186" y="22"/>
                    <a:pt x="15128" y="22"/>
                  </a:cubicBezTo>
                  <a:cubicBezTo>
                    <a:pt x="12545" y="17"/>
                    <a:pt x="9963" y="16"/>
                    <a:pt x="7381" y="16"/>
                  </a:cubicBezTo>
                  <a:cubicBezTo>
                    <a:pt x="6520" y="16"/>
                    <a:pt x="5659" y="16"/>
                    <a:pt x="4798" y="16"/>
                  </a:cubicBezTo>
                  <a:cubicBezTo>
                    <a:pt x="3293" y="16"/>
                    <a:pt x="1787" y="16"/>
                    <a:pt x="282" y="15"/>
                  </a:cubicBezTo>
                  <a:cubicBezTo>
                    <a:pt x="251" y="15"/>
                    <a:pt x="221" y="14"/>
                    <a:pt x="192" y="14"/>
                  </a:cubicBezTo>
                  <a:cubicBezTo>
                    <a:pt x="96" y="14"/>
                    <a:pt x="16" y="33"/>
                    <a:pt x="9" y="201"/>
                  </a:cubicBezTo>
                  <a:cubicBezTo>
                    <a:pt x="0" y="446"/>
                    <a:pt x="146" y="411"/>
                    <a:pt x="299" y="425"/>
                  </a:cubicBezTo>
                  <a:cubicBezTo>
                    <a:pt x="490" y="443"/>
                    <a:pt x="680" y="517"/>
                    <a:pt x="870" y="517"/>
                  </a:cubicBezTo>
                  <a:cubicBezTo>
                    <a:pt x="873" y="517"/>
                    <a:pt x="875" y="517"/>
                    <a:pt x="878" y="517"/>
                  </a:cubicBezTo>
                  <a:cubicBezTo>
                    <a:pt x="5633" y="490"/>
                    <a:pt x="10390" y="455"/>
                    <a:pt x="15144" y="418"/>
                  </a:cubicBezTo>
                  <a:cubicBezTo>
                    <a:pt x="15145" y="418"/>
                    <a:pt x="15146" y="418"/>
                    <a:pt x="15147" y="418"/>
                  </a:cubicBezTo>
                  <a:cubicBezTo>
                    <a:pt x="15201" y="418"/>
                    <a:pt x="15266" y="432"/>
                    <a:pt x="15325" y="432"/>
                  </a:cubicBezTo>
                  <a:cubicBezTo>
                    <a:pt x="15419" y="432"/>
                    <a:pt x="15497" y="396"/>
                    <a:pt x="15491" y="211"/>
                  </a:cubicBezTo>
                  <a:cubicBezTo>
                    <a:pt x="15486" y="38"/>
                    <a:pt x="15412" y="1"/>
                    <a:pt x="1532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25"/>
            <p:cNvSpPr/>
            <p:nvPr/>
          </p:nvSpPr>
          <p:spPr>
            <a:xfrm>
              <a:off x="4081250" y="2608400"/>
              <a:ext cx="387250" cy="12850"/>
            </a:xfrm>
            <a:custGeom>
              <a:rect b="b" l="l" r="r" t="t"/>
              <a:pathLst>
                <a:path extrusionOk="0" h="514" w="15490">
                  <a:moveTo>
                    <a:pt x="14590" y="1"/>
                  </a:moveTo>
                  <a:cubicBezTo>
                    <a:pt x="14587" y="1"/>
                    <a:pt x="14584" y="1"/>
                    <a:pt x="14580" y="1"/>
                  </a:cubicBezTo>
                  <a:cubicBezTo>
                    <a:pt x="9841" y="27"/>
                    <a:pt x="5103" y="62"/>
                    <a:pt x="364" y="100"/>
                  </a:cubicBezTo>
                  <a:cubicBezTo>
                    <a:pt x="364" y="100"/>
                    <a:pt x="363" y="100"/>
                    <a:pt x="363" y="100"/>
                  </a:cubicBezTo>
                  <a:cubicBezTo>
                    <a:pt x="305" y="100"/>
                    <a:pt x="234" y="81"/>
                    <a:pt x="170" y="81"/>
                  </a:cubicBezTo>
                  <a:cubicBezTo>
                    <a:pt x="81" y="81"/>
                    <a:pt x="7" y="118"/>
                    <a:pt x="4" y="294"/>
                  </a:cubicBezTo>
                  <a:cubicBezTo>
                    <a:pt x="0" y="477"/>
                    <a:pt x="77" y="513"/>
                    <a:pt x="169" y="513"/>
                  </a:cubicBezTo>
                  <a:cubicBezTo>
                    <a:pt x="230" y="513"/>
                    <a:pt x="298" y="497"/>
                    <a:pt x="354" y="497"/>
                  </a:cubicBezTo>
                  <a:cubicBezTo>
                    <a:pt x="2814" y="501"/>
                    <a:pt x="5273" y="501"/>
                    <a:pt x="7732" y="501"/>
                  </a:cubicBezTo>
                  <a:cubicBezTo>
                    <a:pt x="8716" y="501"/>
                    <a:pt x="9700" y="501"/>
                    <a:pt x="10684" y="501"/>
                  </a:cubicBezTo>
                  <a:cubicBezTo>
                    <a:pt x="11514" y="501"/>
                    <a:pt x="12344" y="500"/>
                    <a:pt x="13174" y="500"/>
                  </a:cubicBezTo>
                  <a:cubicBezTo>
                    <a:pt x="13867" y="500"/>
                    <a:pt x="14558" y="501"/>
                    <a:pt x="15250" y="503"/>
                  </a:cubicBezTo>
                  <a:cubicBezTo>
                    <a:pt x="15254" y="503"/>
                    <a:pt x="15257" y="503"/>
                    <a:pt x="15261" y="503"/>
                  </a:cubicBezTo>
                  <a:cubicBezTo>
                    <a:pt x="15424" y="503"/>
                    <a:pt x="15490" y="456"/>
                    <a:pt x="15485" y="278"/>
                  </a:cubicBezTo>
                  <a:cubicBezTo>
                    <a:pt x="15481" y="107"/>
                    <a:pt x="15390" y="105"/>
                    <a:pt x="15260" y="93"/>
                  </a:cubicBezTo>
                  <a:cubicBezTo>
                    <a:pt x="15036" y="74"/>
                    <a:pt x="14813" y="1"/>
                    <a:pt x="1459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25"/>
            <p:cNvSpPr/>
            <p:nvPr/>
          </p:nvSpPr>
          <p:spPr>
            <a:xfrm>
              <a:off x="3848900" y="2003875"/>
              <a:ext cx="15325" cy="387050"/>
            </a:xfrm>
            <a:custGeom>
              <a:rect b="b" l="l" r="r" t="t"/>
              <a:pathLst>
                <a:path extrusionOk="0" h="15482" w="613">
                  <a:moveTo>
                    <a:pt x="297" y="0"/>
                  </a:moveTo>
                  <a:cubicBezTo>
                    <a:pt x="76" y="0"/>
                    <a:pt x="108" y="141"/>
                    <a:pt x="94" y="290"/>
                  </a:cubicBezTo>
                  <a:cubicBezTo>
                    <a:pt x="77" y="485"/>
                    <a:pt x="0" y="676"/>
                    <a:pt x="1" y="869"/>
                  </a:cubicBezTo>
                  <a:cubicBezTo>
                    <a:pt x="29" y="5625"/>
                    <a:pt x="64" y="10381"/>
                    <a:pt x="102" y="15135"/>
                  </a:cubicBezTo>
                  <a:cubicBezTo>
                    <a:pt x="103" y="15274"/>
                    <a:pt x="12" y="15482"/>
                    <a:pt x="287" y="15482"/>
                  </a:cubicBezTo>
                  <a:cubicBezTo>
                    <a:pt x="294" y="15482"/>
                    <a:pt x="302" y="15482"/>
                    <a:pt x="309" y="15482"/>
                  </a:cubicBezTo>
                  <a:cubicBezTo>
                    <a:pt x="612" y="15473"/>
                    <a:pt x="499" y="15254"/>
                    <a:pt x="499" y="15119"/>
                  </a:cubicBezTo>
                  <a:cubicBezTo>
                    <a:pt x="505" y="11676"/>
                    <a:pt x="504" y="8233"/>
                    <a:pt x="504" y="4790"/>
                  </a:cubicBezTo>
                  <a:lnTo>
                    <a:pt x="504" y="273"/>
                  </a:lnTo>
                  <a:cubicBezTo>
                    <a:pt x="504" y="143"/>
                    <a:pt x="537" y="9"/>
                    <a:pt x="319" y="0"/>
                  </a:cubicBezTo>
                  <a:cubicBezTo>
                    <a:pt x="311" y="0"/>
                    <a:pt x="304" y="0"/>
                    <a:pt x="29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25"/>
            <p:cNvSpPr/>
            <p:nvPr/>
          </p:nvSpPr>
          <p:spPr>
            <a:xfrm>
              <a:off x="3613275" y="2091500"/>
              <a:ext cx="172100" cy="284050"/>
            </a:xfrm>
            <a:custGeom>
              <a:rect b="b" l="l" r="r" t="t"/>
              <a:pathLst>
                <a:path extrusionOk="0" h="11362" w="6884">
                  <a:moveTo>
                    <a:pt x="212" y="1"/>
                  </a:moveTo>
                  <a:cubicBezTo>
                    <a:pt x="140" y="32"/>
                    <a:pt x="69" y="65"/>
                    <a:pt x="0" y="96"/>
                  </a:cubicBezTo>
                  <a:cubicBezTo>
                    <a:pt x="140" y="371"/>
                    <a:pt x="269" y="653"/>
                    <a:pt x="423" y="921"/>
                  </a:cubicBezTo>
                  <a:cubicBezTo>
                    <a:pt x="2347" y="4290"/>
                    <a:pt x="4272" y="7659"/>
                    <a:pt x="6212" y="11022"/>
                  </a:cubicBezTo>
                  <a:cubicBezTo>
                    <a:pt x="6266" y="11118"/>
                    <a:pt x="6277" y="11361"/>
                    <a:pt x="6439" y="11361"/>
                  </a:cubicBezTo>
                  <a:cubicBezTo>
                    <a:pt x="6482" y="11361"/>
                    <a:pt x="6535" y="11344"/>
                    <a:pt x="6602" y="11304"/>
                  </a:cubicBezTo>
                  <a:cubicBezTo>
                    <a:pt x="6883" y="11134"/>
                    <a:pt x="6692" y="10950"/>
                    <a:pt x="6593" y="10781"/>
                  </a:cubicBezTo>
                  <a:cubicBezTo>
                    <a:pt x="4658" y="7473"/>
                    <a:pt x="2724" y="4166"/>
                    <a:pt x="784" y="863"/>
                  </a:cubicBezTo>
                  <a:cubicBezTo>
                    <a:pt x="609" y="566"/>
                    <a:pt x="403" y="288"/>
                    <a:pt x="21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25"/>
            <p:cNvSpPr/>
            <p:nvPr/>
          </p:nvSpPr>
          <p:spPr>
            <a:xfrm>
              <a:off x="3929425" y="2092275"/>
              <a:ext cx="169200" cy="283825"/>
            </a:xfrm>
            <a:custGeom>
              <a:rect b="b" l="l" r="r" t="t"/>
              <a:pathLst>
                <a:path extrusionOk="0" h="11353" w="6768">
                  <a:moveTo>
                    <a:pt x="6621" y="1"/>
                  </a:moveTo>
                  <a:cubicBezTo>
                    <a:pt x="6514" y="1"/>
                    <a:pt x="6471" y="139"/>
                    <a:pt x="6414" y="231"/>
                  </a:cubicBezTo>
                  <a:cubicBezTo>
                    <a:pt x="6102" y="744"/>
                    <a:pt x="5786" y="1255"/>
                    <a:pt x="5481" y="1772"/>
                  </a:cubicBezTo>
                  <a:cubicBezTo>
                    <a:pt x="3703" y="4796"/>
                    <a:pt x="1929" y="7823"/>
                    <a:pt x="147" y="10845"/>
                  </a:cubicBezTo>
                  <a:cubicBezTo>
                    <a:pt x="1" y="11092"/>
                    <a:pt x="78" y="11225"/>
                    <a:pt x="344" y="11352"/>
                  </a:cubicBezTo>
                  <a:cubicBezTo>
                    <a:pt x="400" y="11273"/>
                    <a:pt x="467" y="11189"/>
                    <a:pt x="520" y="11099"/>
                  </a:cubicBezTo>
                  <a:cubicBezTo>
                    <a:pt x="929" y="10417"/>
                    <a:pt x="1348" y="9738"/>
                    <a:pt x="1743" y="9047"/>
                  </a:cubicBezTo>
                  <a:cubicBezTo>
                    <a:pt x="3397" y="6158"/>
                    <a:pt x="5045" y="3265"/>
                    <a:pt x="6688" y="371"/>
                  </a:cubicBezTo>
                  <a:cubicBezTo>
                    <a:pt x="6740" y="277"/>
                    <a:pt x="6767" y="61"/>
                    <a:pt x="6725" y="36"/>
                  </a:cubicBezTo>
                  <a:cubicBezTo>
                    <a:pt x="6684" y="11"/>
                    <a:pt x="6650" y="1"/>
                    <a:pt x="662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25"/>
            <p:cNvSpPr/>
            <p:nvPr/>
          </p:nvSpPr>
          <p:spPr>
            <a:xfrm>
              <a:off x="4097175" y="2689450"/>
              <a:ext cx="285475" cy="169450"/>
            </a:xfrm>
            <a:custGeom>
              <a:rect b="b" l="l" r="r" t="t"/>
              <a:pathLst>
                <a:path extrusionOk="0" h="6778" w="11419">
                  <a:moveTo>
                    <a:pt x="204" y="0"/>
                  </a:moveTo>
                  <a:cubicBezTo>
                    <a:pt x="142" y="70"/>
                    <a:pt x="0" y="160"/>
                    <a:pt x="4" y="245"/>
                  </a:cubicBezTo>
                  <a:cubicBezTo>
                    <a:pt x="13" y="546"/>
                    <a:pt x="316" y="583"/>
                    <a:pt x="509" y="694"/>
                  </a:cubicBezTo>
                  <a:cubicBezTo>
                    <a:pt x="3878" y="2623"/>
                    <a:pt x="7249" y="4544"/>
                    <a:pt x="10623" y="6464"/>
                  </a:cubicBezTo>
                  <a:cubicBezTo>
                    <a:pt x="10778" y="6553"/>
                    <a:pt x="10971" y="6778"/>
                    <a:pt x="11123" y="6778"/>
                  </a:cubicBezTo>
                  <a:cubicBezTo>
                    <a:pt x="11176" y="6778"/>
                    <a:pt x="11224" y="6750"/>
                    <a:pt x="11263" y="6680"/>
                  </a:cubicBezTo>
                  <a:cubicBezTo>
                    <a:pt x="11419" y="6403"/>
                    <a:pt x="10950" y="6300"/>
                    <a:pt x="10739" y="6175"/>
                  </a:cubicBezTo>
                  <a:cubicBezTo>
                    <a:pt x="8035" y="4559"/>
                    <a:pt x="5323" y="2958"/>
                    <a:pt x="2610" y="1361"/>
                  </a:cubicBezTo>
                  <a:cubicBezTo>
                    <a:pt x="1827" y="901"/>
                    <a:pt x="1028" y="465"/>
                    <a:pt x="20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25"/>
            <p:cNvSpPr/>
            <p:nvPr/>
          </p:nvSpPr>
          <p:spPr>
            <a:xfrm>
              <a:off x="3330350" y="2690875"/>
              <a:ext cx="287350" cy="168350"/>
            </a:xfrm>
            <a:custGeom>
              <a:rect b="b" l="l" r="r" t="t"/>
              <a:pathLst>
                <a:path extrusionOk="0" h="6734" w="11494">
                  <a:moveTo>
                    <a:pt x="11085" y="0"/>
                  </a:moveTo>
                  <a:cubicBezTo>
                    <a:pt x="10855" y="0"/>
                    <a:pt x="10671" y="253"/>
                    <a:pt x="10502" y="351"/>
                  </a:cubicBezTo>
                  <a:cubicBezTo>
                    <a:pt x="7144" y="2295"/>
                    <a:pt x="3798" y="4259"/>
                    <a:pt x="457" y="6235"/>
                  </a:cubicBezTo>
                  <a:cubicBezTo>
                    <a:pt x="326" y="6313"/>
                    <a:pt x="1" y="6379"/>
                    <a:pt x="128" y="6638"/>
                  </a:cubicBezTo>
                  <a:cubicBezTo>
                    <a:pt x="162" y="6709"/>
                    <a:pt x="208" y="6734"/>
                    <a:pt x="258" y="6734"/>
                  </a:cubicBezTo>
                  <a:cubicBezTo>
                    <a:pt x="358" y="6734"/>
                    <a:pt x="475" y="6631"/>
                    <a:pt x="554" y="6586"/>
                  </a:cubicBezTo>
                  <a:cubicBezTo>
                    <a:pt x="3841" y="4712"/>
                    <a:pt x="7125" y="2828"/>
                    <a:pt x="10407" y="943"/>
                  </a:cubicBezTo>
                  <a:cubicBezTo>
                    <a:pt x="10767" y="736"/>
                    <a:pt x="11113" y="508"/>
                    <a:pt x="11493" y="273"/>
                  </a:cubicBezTo>
                  <a:cubicBezTo>
                    <a:pt x="11341" y="71"/>
                    <a:pt x="11207" y="0"/>
                    <a:pt x="110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25"/>
            <p:cNvSpPr/>
            <p:nvPr/>
          </p:nvSpPr>
          <p:spPr>
            <a:xfrm>
              <a:off x="3931525" y="2854675"/>
              <a:ext cx="171300" cy="284825"/>
            </a:xfrm>
            <a:custGeom>
              <a:rect b="b" l="l" r="r" t="t"/>
              <a:pathLst>
                <a:path extrusionOk="0" h="11393" w="6852">
                  <a:moveTo>
                    <a:pt x="258" y="0"/>
                  </a:moveTo>
                  <a:cubicBezTo>
                    <a:pt x="145" y="105"/>
                    <a:pt x="1" y="195"/>
                    <a:pt x="14" y="235"/>
                  </a:cubicBezTo>
                  <a:cubicBezTo>
                    <a:pt x="104" y="494"/>
                    <a:pt x="203" y="754"/>
                    <a:pt x="341" y="989"/>
                  </a:cubicBezTo>
                  <a:cubicBezTo>
                    <a:pt x="2296" y="4341"/>
                    <a:pt x="4256" y="7692"/>
                    <a:pt x="6231" y="11032"/>
                  </a:cubicBezTo>
                  <a:cubicBezTo>
                    <a:pt x="6296" y="11144"/>
                    <a:pt x="6353" y="11393"/>
                    <a:pt x="6525" y="11393"/>
                  </a:cubicBezTo>
                  <a:cubicBezTo>
                    <a:pt x="6557" y="11393"/>
                    <a:pt x="6592" y="11384"/>
                    <a:pt x="6633" y="11365"/>
                  </a:cubicBezTo>
                  <a:cubicBezTo>
                    <a:pt x="6852" y="11259"/>
                    <a:pt x="6651" y="11057"/>
                    <a:pt x="6585" y="10940"/>
                  </a:cubicBezTo>
                  <a:cubicBezTo>
                    <a:pt x="4709" y="7636"/>
                    <a:pt x="2824" y="4336"/>
                    <a:pt x="935" y="1040"/>
                  </a:cubicBezTo>
                  <a:cubicBezTo>
                    <a:pt x="735" y="692"/>
                    <a:pt x="497" y="366"/>
                    <a:pt x="25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25"/>
            <p:cNvSpPr/>
            <p:nvPr/>
          </p:nvSpPr>
          <p:spPr>
            <a:xfrm>
              <a:off x="3607775" y="2856375"/>
              <a:ext cx="175325" cy="282600"/>
            </a:xfrm>
            <a:custGeom>
              <a:rect b="b" l="l" r="r" t="t"/>
              <a:pathLst>
                <a:path extrusionOk="0" h="11304" w="7013">
                  <a:moveTo>
                    <a:pt x="6688" y="1"/>
                  </a:moveTo>
                  <a:cubicBezTo>
                    <a:pt x="6565" y="1"/>
                    <a:pt x="6545" y="147"/>
                    <a:pt x="6485" y="249"/>
                  </a:cubicBezTo>
                  <a:cubicBezTo>
                    <a:pt x="4511" y="3686"/>
                    <a:pt x="2527" y="7117"/>
                    <a:pt x="565" y="10562"/>
                  </a:cubicBezTo>
                  <a:cubicBezTo>
                    <a:pt x="444" y="10774"/>
                    <a:pt x="1" y="11055"/>
                    <a:pt x="345" y="11275"/>
                  </a:cubicBezTo>
                  <a:cubicBezTo>
                    <a:pt x="375" y="11295"/>
                    <a:pt x="404" y="11304"/>
                    <a:pt x="431" y="11304"/>
                  </a:cubicBezTo>
                  <a:cubicBezTo>
                    <a:pt x="611" y="11304"/>
                    <a:pt x="723" y="10920"/>
                    <a:pt x="835" y="10733"/>
                  </a:cubicBezTo>
                  <a:cubicBezTo>
                    <a:pt x="2450" y="8028"/>
                    <a:pt x="4056" y="5318"/>
                    <a:pt x="5655" y="2604"/>
                  </a:cubicBezTo>
                  <a:cubicBezTo>
                    <a:pt x="6108" y="1835"/>
                    <a:pt x="6531" y="1049"/>
                    <a:pt x="7013" y="192"/>
                  </a:cubicBezTo>
                  <a:cubicBezTo>
                    <a:pt x="6956" y="149"/>
                    <a:pt x="6880" y="61"/>
                    <a:pt x="6783" y="23"/>
                  </a:cubicBezTo>
                  <a:cubicBezTo>
                    <a:pt x="6746" y="7"/>
                    <a:pt x="6714" y="1"/>
                    <a:pt x="668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25"/>
            <p:cNvSpPr/>
            <p:nvPr/>
          </p:nvSpPr>
          <p:spPr>
            <a:xfrm>
              <a:off x="3330625" y="2373500"/>
              <a:ext cx="286150" cy="167425"/>
            </a:xfrm>
            <a:custGeom>
              <a:rect b="b" l="l" r="r" t="t"/>
              <a:pathLst>
                <a:path extrusionOk="0" h="6697" w="11446">
                  <a:moveTo>
                    <a:pt x="380" y="0"/>
                  </a:moveTo>
                  <a:cubicBezTo>
                    <a:pt x="300" y="0"/>
                    <a:pt x="228" y="35"/>
                    <a:pt x="167" y="122"/>
                  </a:cubicBezTo>
                  <a:cubicBezTo>
                    <a:pt x="0" y="360"/>
                    <a:pt x="821" y="567"/>
                    <a:pt x="1140" y="865"/>
                  </a:cubicBezTo>
                  <a:cubicBezTo>
                    <a:pt x="1197" y="920"/>
                    <a:pt x="1281" y="944"/>
                    <a:pt x="1351" y="985"/>
                  </a:cubicBezTo>
                  <a:cubicBezTo>
                    <a:pt x="4544" y="2862"/>
                    <a:pt x="7737" y="4736"/>
                    <a:pt x="10925" y="6619"/>
                  </a:cubicBezTo>
                  <a:cubicBezTo>
                    <a:pt x="11010" y="6671"/>
                    <a:pt x="11082" y="6696"/>
                    <a:pt x="11146" y="6696"/>
                  </a:cubicBezTo>
                  <a:cubicBezTo>
                    <a:pt x="11264" y="6696"/>
                    <a:pt x="11354" y="6608"/>
                    <a:pt x="11445" y="6428"/>
                  </a:cubicBezTo>
                  <a:cubicBezTo>
                    <a:pt x="11355" y="6366"/>
                    <a:pt x="11259" y="6293"/>
                    <a:pt x="11156" y="6232"/>
                  </a:cubicBezTo>
                  <a:cubicBezTo>
                    <a:pt x="7852" y="4319"/>
                    <a:pt x="4556" y="2393"/>
                    <a:pt x="1233" y="516"/>
                  </a:cubicBezTo>
                  <a:cubicBezTo>
                    <a:pt x="980" y="373"/>
                    <a:pt x="641" y="0"/>
                    <a:pt x="38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25"/>
            <p:cNvSpPr/>
            <p:nvPr/>
          </p:nvSpPr>
          <p:spPr>
            <a:xfrm>
              <a:off x="4094975" y="2372550"/>
              <a:ext cx="287700" cy="169200"/>
            </a:xfrm>
            <a:custGeom>
              <a:rect b="b" l="l" r="r" t="t"/>
              <a:pathLst>
                <a:path extrusionOk="0" h="6768" w="11508">
                  <a:moveTo>
                    <a:pt x="11226" y="1"/>
                  </a:moveTo>
                  <a:cubicBezTo>
                    <a:pt x="11114" y="1"/>
                    <a:pt x="10994" y="121"/>
                    <a:pt x="10904" y="170"/>
                  </a:cubicBezTo>
                  <a:cubicBezTo>
                    <a:pt x="9612" y="886"/>
                    <a:pt x="8325" y="1612"/>
                    <a:pt x="7048" y="2353"/>
                  </a:cubicBezTo>
                  <a:cubicBezTo>
                    <a:pt x="4800" y="3657"/>
                    <a:pt x="2560" y="4975"/>
                    <a:pt x="313" y="6283"/>
                  </a:cubicBezTo>
                  <a:cubicBezTo>
                    <a:pt x="184" y="6357"/>
                    <a:pt x="1" y="6377"/>
                    <a:pt x="108" y="6583"/>
                  </a:cubicBezTo>
                  <a:cubicBezTo>
                    <a:pt x="151" y="6669"/>
                    <a:pt x="253" y="6723"/>
                    <a:pt x="300" y="6768"/>
                  </a:cubicBezTo>
                  <a:cubicBezTo>
                    <a:pt x="422" y="6720"/>
                    <a:pt x="487" y="6705"/>
                    <a:pt x="541" y="6672"/>
                  </a:cubicBezTo>
                  <a:cubicBezTo>
                    <a:pt x="4069" y="4598"/>
                    <a:pt x="7597" y="2523"/>
                    <a:pt x="11118" y="438"/>
                  </a:cubicBezTo>
                  <a:cubicBezTo>
                    <a:pt x="11232" y="371"/>
                    <a:pt x="11508" y="309"/>
                    <a:pt x="11374" y="99"/>
                  </a:cubicBezTo>
                  <a:cubicBezTo>
                    <a:pt x="11329" y="27"/>
                    <a:pt x="11278" y="1"/>
                    <a:pt x="1122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25"/>
            <p:cNvSpPr/>
            <p:nvPr/>
          </p:nvSpPr>
          <p:spPr>
            <a:xfrm>
              <a:off x="4008925" y="2346175"/>
              <a:ext cx="117800" cy="118700"/>
            </a:xfrm>
            <a:custGeom>
              <a:rect b="b" l="l" r="r" t="t"/>
              <a:pathLst>
                <a:path extrusionOk="0" h="4748" w="4712">
                  <a:moveTo>
                    <a:pt x="4494" y="0"/>
                  </a:moveTo>
                  <a:cubicBezTo>
                    <a:pt x="4427" y="0"/>
                    <a:pt x="4368" y="7"/>
                    <a:pt x="4335" y="40"/>
                  </a:cubicBezTo>
                  <a:cubicBezTo>
                    <a:pt x="2927" y="1456"/>
                    <a:pt x="1528" y="2879"/>
                    <a:pt x="134" y="4307"/>
                  </a:cubicBezTo>
                  <a:cubicBezTo>
                    <a:pt x="63" y="4378"/>
                    <a:pt x="15" y="4490"/>
                    <a:pt x="3" y="4589"/>
                  </a:cubicBezTo>
                  <a:cubicBezTo>
                    <a:pt x="0" y="4634"/>
                    <a:pt x="114" y="4690"/>
                    <a:pt x="181" y="4748"/>
                  </a:cubicBezTo>
                  <a:cubicBezTo>
                    <a:pt x="264" y="4670"/>
                    <a:pt x="326" y="4614"/>
                    <a:pt x="384" y="4557"/>
                  </a:cubicBezTo>
                  <a:cubicBezTo>
                    <a:pt x="1806" y="3158"/>
                    <a:pt x="3233" y="1762"/>
                    <a:pt x="4647" y="354"/>
                  </a:cubicBezTo>
                  <a:cubicBezTo>
                    <a:pt x="4712" y="289"/>
                    <a:pt x="4676" y="122"/>
                    <a:pt x="4686" y="1"/>
                  </a:cubicBezTo>
                  <a:lnTo>
                    <a:pt x="4686" y="1"/>
                  </a:lnTo>
                  <a:cubicBezTo>
                    <a:pt x="4669" y="3"/>
                    <a:pt x="4652" y="3"/>
                    <a:pt x="4634" y="3"/>
                  </a:cubicBezTo>
                  <a:cubicBezTo>
                    <a:pt x="4588" y="3"/>
                    <a:pt x="4539" y="0"/>
                    <a:pt x="44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25"/>
            <p:cNvSpPr/>
            <p:nvPr/>
          </p:nvSpPr>
          <p:spPr>
            <a:xfrm>
              <a:off x="3586075" y="2344375"/>
              <a:ext cx="122600" cy="119875"/>
            </a:xfrm>
            <a:custGeom>
              <a:rect b="b" l="l" r="r" t="t"/>
              <a:pathLst>
                <a:path extrusionOk="0" h="4795" w="4904">
                  <a:moveTo>
                    <a:pt x="238" y="0"/>
                  </a:moveTo>
                  <a:cubicBezTo>
                    <a:pt x="132" y="52"/>
                    <a:pt x="12" y="82"/>
                    <a:pt x="8" y="120"/>
                  </a:cubicBezTo>
                  <a:cubicBezTo>
                    <a:pt x="1" y="223"/>
                    <a:pt x="7" y="366"/>
                    <a:pt x="71" y="429"/>
                  </a:cubicBezTo>
                  <a:cubicBezTo>
                    <a:pt x="1463" y="1812"/>
                    <a:pt x="2861" y="3188"/>
                    <a:pt x="4267" y="4558"/>
                  </a:cubicBezTo>
                  <a:cubicBezTo>
                    <a:pt x="4339" y="4627"/>
                    <a:pt x="4401" y="4794"/>
                    <a:pt x="4515" y="4794"/>
                  </a:cubicBezTo>
                  <a:cubicBezTo>
                    <a:pt x="4554" y="4794"/>
                    <a:pt x="4600" y="4775"/>
                    <a:pt x="4653" y="4726"/>
                  </a:cubicBezTo>
                  <a:cubicBezTo>
                    <a:pt x="4904" y="4500"/>
                    <a:pt x="4602" y="4405"/>
                    <a:pt x="4502" y="4305"/>
                  </a:cubicBezTo>
                  <a:cubicBezTo>
                    <a:pt x="3225" y="3013"/>
                    <a:pt x="1937" y="1734"/>
                    <a:pt x="655" y="448"/>
                  </a:cubicBezTo>
                  <a:cubicBezTo>
                    <a:pt x="512" y="307"/>
                    <a:pt x="382" y="154"/>
                    <a:pt x="2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25"/>
            <p:cNvSpPr/>
            <p:nvPr/>
          </p:nvSpPr>
          <p:spPr>
            <a:xfrm>
              <a:off x="3586075" y="2767450"/>
              <a:ext cx="121750" cy="120125"/>
            </a:xfrm>
            <a:custGeom>
              <a:rect b="b" l="l" r="r" t="t"/>
              <a:pathLst>
                <a:path extrusionOk="0" h="4805" w="4870">
                  <a:moveTo>
                    <a:pt x="4516" y="1"/>
                  </a:moveTo>
                  <a:cubicBezTo>
                    <a:pt x="4400" y="1"/>
                    <a:pt x="4331" y="175"/>
                    <a:pt x="4258" y="248"/>
                  </a:cubicBezTo>
                  <a:cubicBezTo>
                    <a:pt x="2867" y="1609"/>
                    <a:pt x="1485" y="2979"/>
                    <a:pt x="106" y="4354"/>
                  </a:cubicBezTo>
                  <a:cubicBezTo>
                    <a:pt x="40" y="4420"/>
                    <a:pt x="1" y="4545"/>
                    <a:pt x="7" y="4638"/>
                  </a:cubicBezTo>
                  <a:cubicBezTo>
                    <a:pt x="11" y="4692"/>
                    <a:pt x="130" y="4739"/>
                    <a:pt x="219" y="4805"/>
                  </a:cubicBezTo>
                  <a:cubicBezTo>
                    <a:pt x="297" y="4734"/>
                    <a:pt x="352" y="4688"/>
                    <a:pt x="400" y="4640"/>
                  </a:cubicBezTo>
                  <a:cubicBezTo>
                    <a:pt x="1772" y="3256"/>
                    <a:pt x="3145" y="1875"/>
                    <a:pt x="4509" y="485"/>
                  </a:cubicBezTo>
                  <a:cubicBezTo>
                    <a:pt x="4603" y="389"/>
                    <a:pt x="4870" y="311"/>
                    <a:pt x="4679" y="99"/>
                  </a:cubicBezTo>
                  <a:cubicBezTo>
                    <a:pt x="4615" y="28"/>
                    <a:pt x="4562" y="1"/>
                    <a:pt x="451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25"/>
            <p:cNvSpPr/>
            <p:nvPr/>
          </p:nvSpPr>
          <p:spPr>
            <a:xfrm>
              <a:off x="4004975" y="2767425"/>
              <a:ext cx="123150" cy="118625"/>
            </a:xfrm>
            <a:custGeom>
              <a:rect b="b" l="l" r="r" t="t"/>
              <a:pathLst>
                <a:path extrusionOk="0" h="4745" w="4926">
                  <a:moveTo>
                    <a:pt x="353" y="0"/>
                  </a:moveTo>
                  <a:cubicBezTo>
                    <a:pt x="307" y="0"/>
                    <a:pt x="254" y="28"/>
                    <a:pt x="190" y="99"/>
                  </a:cubicBezTo>
                  <a:cubicBezTo>
                    <a:pt x="1" y="312"/>
                    <a:pt x="268" y="390"/>
                    <a:pt x="361" y="485"/>
                  </a:cubicBezTo>
                  <a:cubicBezTo>
                    <a:pt x="1725" y="1876"/>
                    <a:pt x="3097" y="3257"/>
                    <a:pt x="4472" y="4637"/>
                  </a:cubicBezTo>
                  <a:cubicBezTo>
                    <a:pt x="4537" y="4701"/>
                    <a:pt x="4652" y="4745"/>
                    <a:pt x="4744" y="4745"/>
                  </a:cubicBezTo>
                  <a:cubicBezTo>
                    <a:pt x="4746" y="4745"/>
                    <a:pt x="4748" y="4745"/>
                    <a:pt x="4750" y="4745"/>
                  </a:cubicBezTo>
                  <a:cubicBezTo>
                    <a:pt x="4806" y="4744"/>
                    <a:pt x="4858" y="4628"/>
                    <a:pt x="4926" y="4548"/>
                  </a:cubicBezTo>
                  <a:cubicBezTo>
                    <a:pt x="4858" y="4463"/>
                    <a:pt x="4817" y="4402"/>
                    <a:pt x="4766" y="4350"/>
                  </a:cubicBezTo>
                  <a:cubicBezTo>
                    <a:pt x="3384" y="2980"/>
                    <a:pt x="2002" y="1608"/>
                    <a:pt x="612" y="245"/>
                  </a:cubicBezTo>
                  <a:cubicBezTo>
                    <a:pt x="539" y="174"/>
                    <a:pt x="469" y="0"/>
                    <a:pt x="35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2" name="Google Shape;732;p25"/>
          <p:cNvGrpSpPr/>
          <p:nvPr/>
        </p:nvGrpSpPr>
        <p:grpSpPr>
          <a:xfrm>
            <a:off x="8479022" y="58400"/>
            <a:ext cx="605894" cy="605745"/>
            <a:chOff x="3244225" y="2003875"/>
            <a:chExt cx="1224275" cy="1223975"/>
          </a:xfrm>
        </p:grpSpPr>
        <p:sp>
          <p:nvSpPr>
            <p:cNvPr id="733" name="Google Shape;733;p25"/>
            <p:cNvSpPr/>
            <p:nvPr/>
          </p:nvSpPr>
          <p:spPr>
            <a:xfrm>
              <a:off x="3848650" y="2840750"/>
              <a:ext cx="15325" cy="387100"/>
            </a:xfrm>
            <a:custGeom>
              <a:rect b="b" l="l" r="r" t="t"/>
              <a:pathLst>
                <a:path extrusionOk="0" h="15484" w="613">
                  <a:moveTo>
                    <a:pt x="320" y="1"/>
                  </a:moveTo>
                  <a:cubicBezTo>
                    <a:pt x="314" y="1"/>
                    <a:pt x="309" y="1"/>
                    <a:pt x="303" y="1"/>
                  </a:cubicBezTo>
                  <a:cubicBezTo>
                    <a:pt x="0" y="10"/>
                    <a:pt x="113" y="230"/>
                    <a:pt x="113" y="365"/>
                  </a:cubicBezTo>
                  <a:cubicBezTo>
                    <a:pt x="107" y="3807"/>
                    <a:pt x="108" y="7251"/>
                    <a:pt x="108" y="10693"/>
                  </a:cubicBezTo>
                  <a:cubicBezTo>
                    <a:pt x="108" y="12199"/>
                    <a:pt x="108" y="13705"/>
                    <a:pt x="109" y="15210"/>
                  </a:cubicBezTo>
                  <a:cubicBezTo>
                    <a:pt x="109" y="15341"/>
                    <a:pt x="74" y="15475"/>
                    <a:pt x="294" y="15483"/>
                  </a:cubicBezTo>
                  <a:cubicBezTo>
                    <a:pt x="302" y="15483"/>
                    <a:pt x="310" y="15484"/>
                    <a:pt x="317" y="15484"/>
                  </a:cubicBezTo>
                  <a:cubicBezTo>
                    <a:pt x="535" y="15484"/>
                    <a:pt x="503" y="15344"/>
                    <a:pt x="517" y="15195"/>
                  </a:cubicBezTo>
                  <a:cubicBezTo>
                    <a:pt x="536" y="15001"/>
                    <a:pt x="612" y="14808"/>
                    <a:pt x="610" y="14616"/>
                  </a:cubicBezTo>
                  <a:cubicBezTo>
                    <a:pt x="582" y="9861"/>
                    <a:pt x="547" y="5104"/>
                    <a:pt x="510" y="349"/>
                  </a:cubicBezTo>
                  <a:cubicBezTo>
                    <a:pt x="509" y="210"/>
                    <a:pt x="603" y="1"/>
                    <a:pt x="3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25"/>
            <p:cNvSpPr/>
            <p:nvPr/>
          </p:nvSpPr>
          <p:spPr>
            <a:xfrm>
              <a:off x="3244225" y="2610400"/>
              <a:ext cx="387425" cy="12950"/>
            </a:xfrm>
            <a:custGeom>
              <a:rect b="b" l="l" r="r" t="t"/>
              <a:pathLst>
                <a:path extrusionOk="0" h="518" w="15497">
                  <a:moveTo>
                    <a:pt x="15324" y="1"/>
                  </a:moveTo>
                  <a:cubicBezTo>
                    <a:pt x="15259" y="1"/>
                    <a:pt x="15186" y="22"/>
                    <a:pt x="15128" y="22"/>
                  </a:cubicBezTo>
                  <a:cubicBezTo>
                    <a:pt x="12545" y="17"/>
                    <a:pt x="9963" y="16"/>
                    <a:pt x="7381" y="16"/>
                  </a:cubicBezTo>
                  <a:cubicBezTo>
                    <a:pt x="6520" y="16"/>
                    <a:pt x="5659" y="16"/>
                    <a:pt x="4798" y="16"/>
                  </a:cubicBezTo>
                  <a:cubicBezTo>
                    <a:pt x="3293" y="16"/>
                    <a:pt x="1787" y="16"/>
                    <a:pt x="282" y="15"/>
                  </a:cubicBezTo>
                  <a:cubicBezTo>
                    <a:pt x="251" y="15"/>
                    <a:pt x="221" y="14"/>
                    <a:pt x="192" y="14"/>
                  </a:cubicBezTo>
                  <a:cubicBezTo>
                    <a:pt x="96" y="14"/>
                    <a:pt x="16" y="33"/>
                    <a:pt x="9" y="201"/>
                  </a:cubicBezTo>
                  <a:cubicBezTo>
                    <a:pt x="0" y="446"/>
                    <a:pt x="146" y="411"/>
                    <a:pt x="299" y="425"/>
                  </a:cubicBezTo>
                  <a:cubicBezTo>
                    <a:pt x="490" y="443"/>
                    <a:pt x="680" y="517"/>
                    <a:pt x="870" y="517"/>
                  </a:cubicBezTo>
                  <a:cubicBezTo>
                    <a:pt x="873" y="517"/>
                    <a:pt x="875" y="517"/>
                    <a:pt x="878" y="517"/>
                  </a:cubicBezTo>
                  <a:cubicBezTo>
                    <a:pt x="5633" y="490"/>
                    <a:pt x="10390" y="455"/>
                    <a:pt x="15144" y="418"/>
                  </a:cubicBezTo>
                  <a:cubicBezTo>
                    <a:pt x="15145" y="418"/>
                    <a:pt x="15146" y="418"/>
                    <a:pt x="15147" y="418"/>
                  </a:cubicBezTo>
                  <a:cubicBezTo>
                    <a:pt x="15201" y="418"/>
                    <a:pt x="15266" y="432"/>
                    <a:pt x="15325" y="432"/>
                  </a:cubicBezTo>
                  <a:cubicBezTo>
                    <a:pt x="15419" y="432"/>
                    <a:pt x="15497" y="396"/>
                    <a:pt x="15491" y="211"/>
                  </a:cubicBezTo>
                  <a:cubicBezTo>
                    <a:pt x="15486" y="38"/>
                    <a:pt x="15412" y="1"/>
                    <a:pt x="1532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25"/>
            <p:cNvSpPr/>
            <p:nvPr/>
          </p:nvSpPr>
          <p:spPr>
            <a:xfrm>
              <a:off x="4081250" y="2608400"/>
              <a:ext cx="387250" cy="12850"/>
            </a:xfrm>
            <a:custGeom>
              <a:rect b="b" l="l" r="r" t="t"/>
              <a:pathLst>
                <a:path extrusionOk="0" h="514" w="15490">
                  <a:moveTo>
                    <a:pt x="14590" y="1"/>
                  </a:moveTo>
                  <a:cubicBezTo>
                    <a:pt x="14587" y="1"/>
                    <a:pt x="14584" y="1"/>
                    <a:pt x="14580" y="1"/>
                  </a:cubicBezTo>
                  <a:cubicBezTo>
                    <a:pt x="9841" y="27"/>
                    <a:pt x="5103" y="62"/>
                    <a:pt x="364" y="100"/>
                  </a:cubicBezTo>
                  <a:cubicBezTo>
                    <a:pt x="364" y="100"/>
                    <a:pt x="363" y="100"/>
                    <a:pt x="363" y="100"/>
                  </a:cubicBezTo>
                  <a:cubicBezTo>
                    <a:pt x="305" y="100"/>
                    <a:pt x="234" y="81"/>
                    <a:pt x="170" y="81"/>
                  </a:cubicBezTo>
                  <a:cubicBezTo>
                    <a:pt x="81" y="81"/>
                    <a:pt x="7" y="118"/>
                    <a:pt x="4" y="294"/>
                  </a:cubicBezTo>
                  <a:cubicBezTo>
                    <a:pt x="0" y="477"/>
                    <a:pt x="77" y="513"/>
                    <a:pt x="169" y="513"/>
                  </a:cubicBezTo>
                  <a:cubicBezTo>
                    <a:pt x="230" y="513"/>
                    <a:pt x="298" y="497"/>
                    <a:pt x="354" y="497"/>
                  </a:cubicBezTo>
                  <a:cubicBezTo>
                    <a:pt x="2814" y="501"/>
                    <a:pt x="5273" y="501"/>
                    <a:pt x="7732" y="501"/>
                  </a:cubicBezTo>
                  <a:cubicBezTo>
                    <a:pt x="8716" y="501"/>
                    <a:pt x="9700" y="501"/>
                    <a:pt x="10684" y="501"/>
                  </a:cubicBezTo>
                  <a:cubicBezTo>
                    <a:pt x="11514" y="501"/>
                    <a:pt x="12344" y="500"/>
                    <a:pt x="13174" y="500"/>
                  </a:cubicBezTo>
                  <a:cubicBezTo>
                    <a:pt x="13867" y="500"/>
                    <a:pt x="14558" y="501"/>
                    <a:pt x="15250" y="503"/>
                  </a:cubicBezTo>
                  <a:cubicBezTo>
                    <a:pt x="15254" y="503"/>
                    <a:pt x="15257" y="503"/>
                    <a:pt x="15261" y="503"/>
                  </a:cubicBezTo>
                  <a:cubicBezTo>
                    <a:pt x="15424" y="503"/>
                    <a:pt x="15490" y="456"/>
                    <a:pt x="15485" y="278"/>
                  </a:cubicBezTo>
                  <a:cubicBezTo>
                    <a:pt x="15481" y="107"/>
                    <a:pt x="15390" y="105"/>
                    <a:pt x="15260" y="93"/>
                  </a:cubicBezTo>
                  <a:cubicBezTo>
                    <a:pt x="15036" y="74"/>
                    <a:pt x="14813" y="1"/>
                    <a:pt x="1459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25"/>
            <p:cNvSpPr/>
            <p:nvPr/>
          </p:nvSpPr>
          <p:spPr>
            <a:xfrm>
              <a:off x="3848900" y="2003875"/>
              <a:ext cx="15325" cy="387050"/>
            </a:xfrm>
            <a:custGeom>
              <a:rect b="b" l="l" r="r" t="t"/>
              <a:pathLst>
                <a:path extrusionOk="0" h="15482" w="613">
                  <a:moveTo>
                    <a:pt x="297" y="0"/>
                  </a:moveTo>
                  <a:cubicBezTo>
                    <a:pt x="76" y="0"/>
                    <a:pt x="108" y="141"/>
                    <a:pt x="94" y="290"/>
                  </a:cubicBezTo>
                  <a:cubicBezTo>
                    <a:pt x="77" y="485"/>
                    <a:pt x="0" y="676"/>
                    <a:pt x="1" y="869"/>
                  </a:cubicBezTo>
                  <a:cubicBezTo>
                    <a:pt x="29" y="5625"/>
                    <a:pt x="64" y="10381"/>
                    <a:pt x="102" y="15135"/>
                  </a:cubicBezTo>
                  <a:cubicBezTo>
                    <a:pt x="103" y="15274"/>
                    <a:pt x="12" y="15482"/>
                    <a:pt x="287" y="15482"/>
                  </a:cubicBezTo>
                  <a:cubicBezTo>
                    <a:pt x="294" y="15482"/>
                    <a:pt x="302" y="15482"/>
                    <a:pt x="309" y="15482"/>
                  </a:cubicBezTo>
                  <a:cubicBezTo>
                    <a:pt x="612" y="15473"/>
                    <a:pt x="499" y="15254"/>
                    <a:pt x="499" y="15119"/>
                  </a:cubicBezTo>
                  <a:cubicBezTo>
                    <a:pt x="505" y="11676"/>
                    <a:pt x="504" y="8233"/>
                    <a:pt x="504" y="4790"/>
                  </a:cubicBezTo>
                  <a:lnTo>
                    <a:pt x="504" y="273"/>
                  </a:lnTo>
                  <a:cubicBezTo>
                    <a:pt x="504" y="143"/>
                    <a:pt x="537" y="9"/>
                    <a:pt x="319" y="0"/>
                  </a:cubicBezTo>
                  <a:cubicBezTo>
                    <a:pt x="311" y="0"/>
                    <a:pt x="304" y="0"/>
                    <a:pt x="29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25"/>
            <p:cNvSpPr/>
            <p:nvPr/>
          </p:nvSpPr>
          <p:spPr>
            <a:xfrm>
              <a:off x="3613275" y="2091500"/>
              <a:ext cx="172100" cy="284050"/>
            </a:xfrm>
            <a:custGeom>
              <a:rect b="b" l="l" r="r" t="t"/>
              <a:pathLst>
                <a:path extrusionOk="0" h="11362" w="6884">
                  <a:moveTo>
                    <a:pt x="212" y="1"/>
                  </a:moveTo>
                  <a:cubicBezTo>
                    <a:pt x="140" y="32"/>
                    <a:pt x="69" y="65"/>
                    <a:pt x="0" y="96"/>
                  </a:cubicBezTo>
                  <a:cubicBezTo>
                    <a:pt x="140" y="371"/>
                    <a:pt x="269" y="653"/>
                    <a:pt x="423" y="921"/>
                  </a:cubicBezTo>
                  <a:cubicBezTo>
                    <a:pt x="2347" y="4290"/>
                    <a:pt x="4272" y="7659"/>
                    <a:pt x="6212" y="11022"/>
                  </a:cubicBezTo>
                  <a:cubicBezTo>
                    <a:pt x="6266" y="11118"/>
                    <a:pt x="6277" y="11361"/>
                    <a:pt x="6439" y="11361"/>
                  </a:cubicBezTo>
                  <a:cubicBezTo>
                    <a:pt x="6482" y="11361"/>
                    <a:pt x="6535" y="11344"/>
                    <a:pt x="6602" y="11304"/>
                  </a:cubicBezTo>
                  <a:cubicBezTo>
                    <a:pt x="6883" y="11134"/>
                    <a:pt x="6692" y="10950"/>
                    <a:pt x="6593" y="10781"/>
                  </a:cubicBezTo>
                  <a:cubicBezTo>
                    <a:pt x="4658" y="7473"/>
                    <a:pt x="2724" y="4166"/>
                    <a:pt x="784" y="863"/>
                  </a:cubicBezTo>
                  <a:cubicBezTo>
                    <a:pt x="609" y="566"/>
                    <a:pt x="403" y="288"/>
                    <a:pt x="21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25"/>
            <p:cNvSpPr/>
            <p:nvPr/>
          </p:nvSpPr>
          <p:spPr>
            <a:xfrm>
              <a:off x="3929425" y="2092275"/>
              <a:ext cx="169200" cy="283825"/>
            </a:xfrm>
            <a:custGeom>
              <a:rect b="b" l="l" r="r" t="t"/>
              <a:pathLst>
                <a:path extrusionOk="0" h="11353" w="6768">
                  <a:moveTo>
                    <a:pt x="6621" y="1"/>
                  </a:moveTo>
                  <a:cubicBezTo>
                    <a:pt x="6514" y="1"/>
                    <a:pt x="6471" y="139"/>
                    <a:pt x="6414" y="231"/>
                  </a:cubicBezTo>
                  <a:cubicBezTo>
                    <a:pt x="6102" y="744"/>
                    <a:pt x="5786" y="1255"/>
                    <a:pt x="5481" y="1772"/>
                  </a:cubicBezTo>
                  <a:cubicBezTo>
                    <a:pt x="3703" y="4796"/>
                    <a:pt x="1929" y="7823"/>
                    <a:pt x="147" y="10845"/>
                  </a:cubicBezTo>
                  <a:cubicBezTo>
                    <a:pt x="1" y="11092"/>
                    <a:pt x="78" y="11225"/>
                    <a:pt x="344" y="11352"/>
                  </a:cubicBezTo>
                  <a:cubicBezTo>
                    <a:pt x="400" y="11273"/>
                    <a:pt x="467" y="11189"/>
                    <a:pt x="520" y="11099"/>
                  </a:cubicBezTo>
                  <a:cubicBezTo>
                    <a:pt x="929" y="10417"/>
                    <a:pt x="1348" y="9738"/>
                    <a:pt x="1743" y="9047"/>
                  </a:cubicBezTo>
                  <a:cubicBezTo>
                    <a:pt x="3397" y="6158"/>
                    <a:pt x="5045" y="3265"/>
                    <a:pt x="6688" y="371"/>
                  </a:cubicBezTo>
                  <a:cubicBezTo>
                    <a:pt x="6740" y="277"/>
                    <a:pt x="6767" y="61"/>
                    <a:pt x="6725" y="36"/>
                  </a:cubicBezTo>
                  <a:cubicBezTo>
                    <a:pt x="6684" y="11"/>
                    <a:pt x="6650" y="1"/>
                    <a:pt x="662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25"/>
            <p:cNvSpPr/>
            <p:nvPr/>
          </p:nvSpPr>
          <p:spPr>
            <a:xfrm>
              <a:off x="4097175" y="2689450"/>
              <a:ext cx="285475" cy="169450"/>
            </a:xfrm>
            <a:custGeom>
              <a:rect b="b" l="l" r="r" t="t"/>
              <a:pathLst>
                <a:path extrusionOk="0" h="6778" w="11419">
                  <a:moveTo>
                    <a:pt x="204" y="0"/>
                  </a:moveTo>
                  <a:cubicBezTo>
                    <a:pt x="142" y="70"/>
                    <a:pt x="0" y="160"/>
                    <a:pt x="4" y="245"/>
                  </a:cubicBezTo>
                  <a:cubicBezTo>
                    <a:pt x="13" y="546"/>
                    <a:pt x="316" y="583"/>
                    <a:pt x="509" y="694"/>
                  </a:cubicBezTo>
                  <a:cubicBezTo>
                    <a:pt x="3878" y="2623"/>
                    <a:pt x="7249" y="4544"/>
                    <a:pt x="10623" y="6464"/>
                  </a:cubicBezTo>
                  <a:cubicBezTo>
                    <a:pt x="10778" y="6553"/>
                    <a:pt x="10971" y="6778"/>
                    <a:pt x="11123" y="6778"/>
                  </a:cubicBezTo>
                  <a:cubicBezTo>
                    <a:pt x="11176" y="6778"/>
                    <a:pt x="11224" y="6750"/>
                    <a:pt x="11263" y="6680"/>
                  </a:cubicBezTo>
                  <a:cubicBezTo>
                    <a:pt x="11419" y="6403"/>
                    <a:pt x="10950" y="6300"/>
                    <a:pt x="10739" y="6175"/>
                  </a:cubicBezTo>
                  <a:cubicBezTo>
                    <a:pt x="8035" y="4559"/>
                    <a:pt x="5323" y="2958"/>
                    <a:pt x="2610" y="1361"/>
                  </a:cubicBezTo>
                  <a:cubicBezTo>
                    <a:pt x="1827" y="901"/>
                    <a:pt x="1028" y="465"/>
                    <a:pt x="20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25"/>
            <p:cNvSpPr/>
            <p:nvPr/>
          </p:nvSpPr>
          <p:spPr>
            <a:xfrm>
              <a:off x="3330350" y="2690875"/>
              <a:ext cx="287350" cy="168350"/>
            </a:xfrm>
            <a:custGeom>
              <a:rect b="b" l="l" r="r" t="t"/>
              <a:pathLst>
                <a:path extrusionOk="0" h="6734" w="11494">
                  <a:moveTo>
                    <a:pt x="11085" y="0"/>
                  </a:moveTo>
                  <a:cubicBezTo>
                    <a:pt x="10855" y="0"/>
                    <a:pt x="10671" y="253"/>
                    <a:pt x="10502" y="351"/>
                  </a:cubicBezTo>
                  <a:cubicBezTo>
                    <a:pt x="7144" y="2295"/>
                    <a:pt x="3798" y="4259"/>
                    <a:pt x="457" y="6235"/>
                  </a:cubicBezTo>
                  <a:cubicBezTo>
                    <a:pt x="326" y="6313"/>
                    <a:pt x="1" y="6379"/>
                    <a:pt x="128" y="6638"/>
                  </a:cubicBezTo>
                  <a:cubicBezTo>
                    <a:pt x="162" y="6709"/>
                    <a:pt x="208" y="6734"/>
                    <a:pt x="258" y="6734"/>
                  </a:cubicBezTo>
                  <a:cubicBezTo>
                    <a:pt x="358" y="6734"/>
                    <a:pt x="475" y="6631"/>
                    <a:pt x="554" y="6586"/>
                  </a:cubicBezTo>
                  <a:cubicBezTo>
                    <a:pt x="3841" y="4712"/>
                    <a:pt x="7125" y="2828"/>
                    <a:pt x="10407" y="943"/>
                  </a:cubicBezTo>
                  <a:cubicBezTo>
                    <a:pt x="10767" y="736"/>
                    <a:pt x="11113" y="508"/>
                    <a:pt x="11493" y="273"/>
                  </a:cubicBezTo>
                  <a:cubicBezTo>
                    <a:pt x="11341" y="71"/>
                    <a:pt x="11207" y="0"/>
                    <a:pt x="110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25"/>
            <p:cNvSpPr/>
            <p:nvPr/>
          </p:nvSpPr>
          <p:spPr>
            <a:xfrm>
              <a:off x="3931525" y="2854675"/>
              <a:ext cx="171300" cy="284825"/>
            </a:xfrm>
            <a:custGeom>
              <a:rect b="b" l="l" r="r" t="t"/>
              <a:pathLst>
                <a:path extrusionOk="0" h="11393" w="6852">
                  <a:moveTo>
                    <a:pt x="258" y="0"/>
                  </a:moveTo>
                  <a:cubicBezTo>
                    <a:pt x="145" y="105"/>
                    <a:pt x="1" y="195"/>
                    <a:pt x="14" y="235"/>
                  </a:cubicBezTo>
                  <a:cubicBezTo>
                    <a:pt x="104" y="494"/>
                    <a:pt x="203" y="754"/>
                    <a:pt x="341" y="989"/>
                  </a:cubicBezTo>
                  <a:cubicBezTo>
                    <a:pt x="2296" y="4341"/>
                    <a:pt x="4256" y="7692"/>
                    <a:pt x="6231" y="11032"/>
                  </a:cubicBezTo>
                  <a:cubicBezTo>
                    <a:pt x="6296" y="11144"/>
                    <a:pt x="6353" y="11393"/>
                    <a:pt x="6525" y="11393"/>
                  </a:cubicBezTo>
                  <a:cubicBezTo>
                    <a:pt x="6557" y="11393"/>
                    <a:pt x="6592" y="11384"/>
                    <a:pt x="6633" y="11365"/>
                  </a:cubicBezTo>
                  <a:cubicBezTo>
                    <a:pt x="6852" y="11259"/>
                    <a:pt x="6651" y="11057"/>
                    <a:pt x="6585" y="10940"/>
                  </a:cubicBezTo>
                  <a:cubicBezTo>
                    <a:pt x="4709" y="7636"/>
                    <a:pt x="2824" y="4336"/>
                    <a:pt x="935" y="1040"/>
                  </a:cubicBezTo>
                  <a:cubicBezTo>
                    <a:pt x="735" y="692"/>
                    <a:pt x="497" y="366"/>
                    <a:pt x="25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25"/>
            <p:cNvSpPr/>
            <p:nvPr/>
          </p:nvSpPr>
          <p:spPr>
            <a:xfrm>
              <a:off x="3607775" y="2856375"/>
              <a:ext cx="175325" cy="282600"/>
            </a:xfrm>
            <a:custGeom>
              <a:rect b="b" l="l" r="r" t="t"/>
              <a:pathLst>
                <a:path extrusionOk="0" h="11304" w="7013">
                  <a:moveTo>
                    <a:pt x="6688" y="1"/>
                  </a:moveTo>
                  <a:cubicBezTo>
                    <a:pt x="6565" y="1"/>
                    <a:pt x="6545" y="147"/>
                    <a:pt x="6485" y="249"/>
                  </a:cubicBezTo>
                  <a:cubicBezTo>
                    <a:pt x="4511" y="3686"/>
                    <a:pt x="2527" y="7117"/>
                    <a:pt x="565" y="10562"/>
                  </a:cubicBezTo>
                  <a:cubicBezTo>
                    <a:pt x="444" y="10774"/>
                    <a:pt x="1" y="11055"/>
                    <a:pt x="345" y="11275"/>
                  </a:cubicBezTo>
                  <a:cubicBezTo>
                    <a:pt x="375" y="11295"/>
                    <a:pt x="404" y="11304"/>
                    <a:pt x="431" y="11304"/>
                  </a:cubicBezTo>
                  <a:cubicBezTo>
                    <a:pt x="611" y="11304"/>
                    <a:pt x="723" y="10920"/>
                    <a:pt x="835" y="10733"/>
                  </a:cubicBezTo>
                  <a:cubicBezTo>
                    <a:pt x="2450" y="8028"/>
                    <a:pt x="4056" y="5318"/>
                    <a:pt x="5655" y="2604"/>
                  </a:cubicBezTo>
                  <a:cubicBezTo>
                    <a:pt x="6108" y="1835"/>
                    <a:pt x="6531" y="1049"/>
                    <a:pt x="7013" y="192"/>
                  </a:cubicBezTo>
                  <a:cubicBezTo>
                    <a:pt x="6956" y="149"/>
                    <a:pt x="6880" y="61"/>
                    <a:pt x="6783" y="23"/>
                  </a:cubicBezTo>
                  <a:cubicBezTo>
                    <a:pt x="6746" y="7"/>
                    <a:pt x="6714" y="1"/>
                    <a:pt x="668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25"/>
            <p:cNvSpPr/>
            <p:nvPr/>
          </p:nvSpPr>
          <p:spPr>
            <a:xfrm>
              <a:off x="3330625" y="2373500"/>
              <a:ext cx="286150" cy="167425"/>
            </a:xfrm>
            <a:custGeom>
              <a:rect b="b" l="l" r="r" t="t"/>
              <a:pathLst>
                <a:path extrusionOk="0" h="6697" w="11446">
                  <a:moveTo>
                    <a:pt x="380" y="0"/>
                  </a:moveTo>
                  <a:cubicBezTo>
                    <a:pt x="300" y="0"/>
                    <a:pt x="228" y="35"/>
                    <a:pt x="167" y="122"/>
                  </a:cubicBezTo>
                  <a:cubicBezTo>
                    <a:pt x="0" y="360"/>
                    <a:pt x="821" y="567"/>
                    <a:pt x="1140" y="865"/>
                  </a:cubicBezTo>
                  <a:cubicBezTo>
                    <a:pt x="1197" y="920"/>
                    <a:pt x="1281" y="944"/>
                    <a:pt x="1351" y="985"/>
                  </a:cubicBezTo>
                  <a:cubicBezTo>
                    <a:pt x="4544" y="2862"/>
                    <a:pt x="7737" y="4736"/>
                    <a:pt x="10925" y="6619"/>
                  </a:cubicBezTo>
                  <a:cubicBezTo>
                    <a:pt x="11010" y="6671"/>
                    <a:pt x="11082" y="6696"/>
                    <a:pt x="11146" y="6696"/>
                  </a:cubicBezTo>
                  <a:cubicBezTo>
                    <a:pt x="11264" y="6696"/>
                    <a:pt x="11354" y="6608"/>
                    <a:pt x="11445" y="6428"/>
                  </a:cubicBezTo>
                  <a:cubicBezTo>
                    <a:pt x="11355" y="6366"/>
                    <a:pt x="11259" y="6293"/>
                    <a:pt x="11156" y="6232"/>
                  </a:cubicBezTo>
                  <a:cubicBezTo>
                    <a:pt x="7852" y="4319"/>
                    <a:pt x="4556" y="2393"/>
                    <a:pt x="1233" y="516"/>
                  </a:cubicBezTo>
                  <a:cubicBezTo>
                    <a:pt x="980" y="373"/>
                    <a:pt x="641" y="0"/>
                    <a:pt x="38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25"/>
            <p:cNvSpPr/>
            <p:nvPr/>
          </p:nvSpPr>
          <p:spPr>
            <a:xfrm>
              <a:off x="4094975" y="2372550"/>
              <a:ext cx="287700" cy="169200"/>
            </a:xfrm>
            <a:custGeom>
              <a:rect b="b" l="l" r="r" t="t"/>
              <a:pathLst>
                <a:path extrusionOk="0" h="6768" w="11508">
                  <a:moveTo>
                    <a:pt x="11226" y="1"/>
                  </a:moveTo>
                  <a:cubicBezTo>
                    <a:pt x="11114" y="1"/>
                    <a:pt x="10994" y="121"/>
                    <a:pt x="10904" y="170"/>
                  </a:cubicBezTo>
                  <a:cubicBezTo>
                    <a:pt x="9612" y="886"/>
                    <a:pt x="8325" y="1612"/>
                    <a:pt x="7048" y="2353"/>
                  </a:cubicBezTo>
                  <a:cubicBezTo>
                    <a:pt x="4800" y="3657"/>
                    <a:pt x="2560" y="4975"/>
                    <a:pt x="313" y="6283"/>
                  </a:cubicBezTo>
                  <a:cubicBezTo>
                    <a:pt x="184" y="6357"/>
                    <a:pt x="1" y="6377"/>
                    <a:pt x="108" y="6583"/>
                  </a:cubicBezTo>
                  <a:cubicBezTo>
                    <a:pt x="151" y="6669"/>
                    <a:pt x="253" y="6723"/>
                    <a:pt x="300" y="6768"/>
                  </a:cubicBezTo>
                  <a:cubicBezTo>
                    <a:pt x="422" y="6720"/>
                    <a:pt x="487" y="6705"/>
                    <a:pt x="541" y="6672"/>
                  </a:cubicBezTo>
                  <a:cubicBezTo>
                    <a:pt x="4069" y="4598"/>
                    <a:pt x="7597" y="2523"/>
                    <a:pt x="11118" y="438"/>
                  </a:cubicBezTo>
                  <a:cubicBezTo>
                    <a:pt x="11232" y="371"/>
                    <a:pt x="11508" y="309"/>
                    <a:pt x="11374" y="99"/>
                  </a:cubicBezTo>
                  <a:cubicBezTo>
                    <a:pt x="11329" y="27"/>
                    <a:pt x="11278" y="1"/>
                    <a:pt x="1122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25"/>
            <p:cNvSpPr/>
            <p:nvPr/>
          </p:nvSpPr>
          <p:spPr>
            <a:xfrm>
              <a:off x="4008925" y="2346175"/>
              <a:ext cx="117800" cy="118700"/>
            </a:xfrm>
            <a:custGeom>
              <a:rect b="b" l="l" r="r" t="t"/>
              <a:pathLst>
                <a:path extrusionOk="0" h="4748" w="4712">
                  <a:moveTo>
                    <a:pt x="4494" y="0"/>
                  </a:moveTo>
                  <a:cubicBezTo>
                    <a:pt x="4427" y="0"/>
                    <a:pt x="4368" y="7"/>
                    <a:pt x="4335" y="40"/>
                  </a:cubicBezTo>
                  <a:cubicBezTo>
                    <a:pt x="2927" y="1456"/>
                    <a:pt x="1528" y="2879"/>
                    <a:pt x="134" y="4307"/>
                  </a:cubicBezTo>
                  <a:cubicBezTo>
                    <a:pt x="63" y="4378"/>
                    <a:pt x="15" y="4490"/>
                    <a:pt x="3" y="4589"/>
                  </a:cubicBezTo>
                  <a:cubicBezTo>
                    <a:pt x="0" y="4634"/>
                    <a:pt x="114" y="4690"/>
                    <a:pt x="181" y="4748"/>
                  </a:cubicBezTo>
                  <a:cubicBezTo>
                    <a:pt x="264" y="4670"/>
                    <a:pt x="326" y="4614"/>
                    <a:pt x="384" y="4557"/>
                  </a:cubicBezTo>
                  <a:cubicBezTo>
                    <a:pt x="1806" y="3158"/>
                    <a:pt x="3233" y="1762"/>
                    <a:pt x="4647" y="354"/>
                  </a:cubicBezTo>
                  <a:cubicBezTo>
                    <a:pt x="4712" y="289"/>
                    <a:pt x="4676" y="122"/>
                    <a:pt x="4686" y="1"/>
                  </a:cubicBezTo>
                  <a:lnTo>
                    <a:pt x="4686" y="1"/>
                  </a:lnTo>
                  <a:cubicBezTo>
                    <a:pt x="4669" y="3"/>
                    <a:pt x="4652" y="3"/>
                    <a:pt x="4634" y="3"/>
                  </a:cubicBezTo>
                  <a:cubicBezTo>
                    <a:pt x="4588" y="3"/>
                    <a:pt x="4539" y="0"/>
                    <a:pt x="44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25"/>
            <p:cNvSpPr/>
            <p:nvPr/>
          </p:nvSpPr>
          <p:spPr>
            <a:xfrm>
              <a:off x="3586075" y="2344375"/>
              <a:ext cx="122600" cy="119875"/>
            </a:xfrm>
            <a:custGeom>
              <a:rect b="b" l="l" r="r" t="t"/>
              <a:pathLst>
                <a:path extrusionOk="0" h="4795" w="4904">
                  <a:moveTo>
                    <a:pt x="238" y="0"/>
                  </a:moveTo>
                  <a:cubicBezTo>
                    <a:pt x="132" y="52"/>
                    <a:pt x="12" y="82"/>
                    <a:pt x="8" y="120"/>
                  </a:cubicBezTo>
                  <a:cubicBezTo>
                    <a:pt x="1" y="223"/>
                    <a:pt x="7" y="366"/>
                    <a:pt x="71" y="429"/>
                  </a:cubicBezTo>
                  <a:cubicBezTo>
                    <a:pt x="1463" y="1812"/>
                    <a:pt x="2861" y="3188"/>
                    <a:pt x="4267" y="4558"/>
                  </a:cubicBezTo>
                  <a:cubicBezTo>
                    <a:pt x="4339" y="4627"/>
                    <a:pt x="4401" y="4794"/>
                    <a:pt x="4515" y="4794"/>
                  </a:cubicBezTo>
                  <a:cubicBezTo>
                    <a:pt x="4554" y="4794"/>
                    <a:pt x="4600" y="4775"/>
                    <a:pt x="4653" y="4726"/>
                  </a:cubicBezTo>
                  <a:cubicBezTo>
                    <a:pt x="4904" y="4500"/>
                    <a:pt x="4602" y="4405"/>
                    <a:pt x="4502" y="4305"/>
                  </a:cubicBezTo>
                  <a:cubicBezTo>
                    <a:pt x="3225" y="3013"/>
                    <a:pt x="1937" y="1734"/>
                    <a:pt x="655" y="448"/>
                  </a:cubicBezTo>
                  <a:cubicBezTo>
                    <a:pt x="512" y="307"/>
                    <a:pt x="382" y="154"/>
                    <a:pt x="2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25"/>
            <p:cNvSpPr/>
            <p:nvPr/>
          </p:nvSpPr>
          <p:spPr>
            <a:xfrm>
              <a:off x="3586075" y="2767450"/>
              <a:ext cx="121750" cy="120125"/>
            </a:xfrm>
            <a:custGeom>
              <a:rect b="b" l="l" r="r" t="t"/>
              <a:pathLst>
                <a:path extrusionOk="0" h="4805" w="4870">
                  <a:moveTo>
                    <a:pt x="4516" y="1"/>
                  </a:moveTo>
                  <a:cubicBezTo>
                    <a:pt x="4400" y="1"/>
                    <a:pt x="4331" y="175"/>
                    <a:pt x="4258" y="248"/>
                  </a:cubicBezTo>
                  <a:cubicBezTo>
                    <a:pt x="2867" y="1609"/>
                    <a:pt x="1485" y="2979"/>
                    <a:pt x="106" y="4354"/>
                  </a:cubicBezTo>
                  <a:cubicBezTo>
                    <a:pt x="40" y="4420"/>
                    <a:pt x="1" y="4545"/>
                    <a:pt x="7" y="4638"/>
                  </a:cubicBezTo>
                  <a:cubicBezTo>
                    <a:pt x="11" y="4692"/>
                    <a:pt x="130" y="4739"/>
                    <a:pt x="219" y="4805"/>
                  </a:cubicBezTo>
                  <a:cubicBezTo>
                    <a:pt x="297" y="4734"/>
                    <a:pt x="352" y="4688"/>
                    <a:pt x="400" y="4640"/>
                  </a:cubicBezTo>
                  <a:cubicBezTo>
                    <a:pt x="1772" y="3256"/>
                    <a:pt x="3145" y="1875"/>
                    <a:pt x="4509" y="485"/>
                  </a:cubicBezTo>
                  <a:cubicBezTo>
                    <a:pt x="4603" y="389"/>
                    <a:pt x="4870" y="311"/>
                    <a:pt x="4679" y="99"/>
                  </a:cubicBezTo>
                  <a:cubicBezTo>
                    <a:pt x="4615" y="28"/>
                    <a:pt x="4562" y="1"/>
                    <a:pt x="451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25"/>
            <p:cNvSpPr/>
            <p:nvPr/>
          </p:nvSpPr>
          <p:spPr>
            <a:xfrm>
              <a:off x="4004975" y="2767425"/>
              <a:ext cx="123150" cy="118625"/>
            </a:xfrm>
            <a:custGeom>
              <a:rect b="b" l="l" r="r" t="t"/>
              <a:pathLst>
                <a:path extrusionOk="0" h="4745" w="4926">
                  <a:moveTo>
                    <a:pt x="353" y="0"/>
                  </a:moveTo>
                  <a:cubicBezTo>
                    <a:pt x="307" y="0"/>
                    <a:pt x="254" y="28"/>
                    <a:pt x="190" y="99"/>
                  </a:cubicBezTo>
                  <a:cubicBezTo>
                    <a:pt x="1" y="312"/>
                    <a:pt x="268" y="390"/>
                    <a:pt x="361" y="485"/>
                  </a:cubicBezTo>
                  <a:cubicBezTo>
                    <a:pt x="1725" y="1876"/>
                    <a:pt x="3097" y="3257"/>
                    <a:pt x="4472" y="4637"/>
                  </a:cubicBezTo>
                  <a:cubicBezTo>
                    <a:pt x="4537" y="4701"/>
                    <a:pt x="4652" y="4745"/>
                    <a:pt x="4744" y="4745"/>
                  </a:cubicBezTo>
                  <a:cubicBezTo>
                    <a:pt x="4746" y="4745"/>
                    <a:pt x="4748" y="4745"/>
                    <a:pt x="4750" y="4745"/>
                  </a:cubicBezTo>
                  <a:cubicBezTo>
                    <a:pt x="4806" y="4744"/>
                    <a:pt x="4858" y="4628"/>
                    <a:pt x="4926" y="4548"/>
                  </a:cubicBezTo>
                  <a:cubicBezTo>
                    <a:pt x="4858" y="4463"/>
                    <a:pt x="4817" y="4402"/>
                    <a:pt x="4766" y="4350"/>
                  </a:cubicBezTo>
                  <a:cubicBezTo>
                    <a:pt x="3384" y="2980"/>
                    <a:pt x="2002" y="1608"/>
                    <a:pt x="612" y="245"/>
                  </a:cubicBezTo>
                  <a:cubicBezTo>
                    <a:pt x="539" y="174"/>
                    <a:pt x="469" y="0"/>
                    <a:pt x="35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5"/>
        </a:solidFill>
      </p:bgPr>
    </p:bg>
    <p:spTree>
      <p:nvGrpSpPr>
        <p:cNvPr id="749" name="Shape 749"/>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
    <p:spTree>
      <p:nvGrpSpPr>
        <p:cNvPr id="750" name="Shape 750"/>
        <p:cNvGrpSpPr/>
        <p:nvPr/>
      </p:nvGrpSpPr>
      <p:grpSpPr>
        <a:xfrm>
          <a:off x="0" y="0"/>
          <a:ext cx="0" cy="0"/>
          <a:chOff x="0" y="0"/>
          <a:chExt cx="0" cy="0"/>
        </a:xfrm>
      </p:grpSpPr>
      <p:pic>
        <p:nvPicPr>
          <p:cNvPr id="751" name="Google Shape;751;p27"/>
          <p:cNvPicPr preferRelativeResize="0"/>
          <p:nvPr/>
        </p:nvPicPr>
        <p:blipFill>
          <a:blip r:embed="rId2">
            <a:alphaModFix amt="56000"/>
          </a:blip>
          <a:stretch>
            <a:fillRect/>
          </a:stretch>
        </p:blipFill>
        <p:spPr>
          <a:xfrm>
            <a:off x="-281575" y="-225250"/>
            <a:ext cx="9780152" cy="5594026"/>
          </a:xfrm>
          <a:prstGeom prst="rect">
            <a:avLst/>
          </a:prstGeom>
          <a:noFill/>
          <a:ln>
            <a:noFill/>
          </a:ln>
        </p:spPr>
      </p:pic>
      <p:sp>
        <p:nvSpPr>
          <p:cNvPr id="752" name="Google Shape;752;p27"/>
          <p:cNvSpPr txBox="1"/>
          <p:nvPr>
            <p:ph hasCustomPrompt="1" type="title"/>
          </p:nvPr>
        </p:nvSpPr>
        <p:spPr>
          <a:xfrm rot="1973">
            <a:off x="808600" y="1411264"/>
            <a:ext cx="1045200" cy="6021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SzPts val="3000"/>
              <a:buNone/>
              <a:defRPr sz="3000">
                <a:solidFill>
                  <a:schemeClr val="accent6"/>
                </a:solidFill>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753" name="Google Shape;753;p27"/>
          <p:cNvSpPr txBox="1"/>
          <p:nvPr>
            <p:ph idx="1" type="subTitle"/>
          </p:nvPr>
        </p:nvSpPr>
        <p:spPr>
          <a:xfrm>
            <a:off x="808600" y="2286253"/>
            <a:ext cx="2336400" cy="60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atin typeface="Questrial"/>
                <a:ea typeface="Questrial"/>
                <a:cs typeface="Questrial"/>
                <a:sym typeface="Questria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54" name="Google Shape;754;p27"/>
          <p:cNvSpPr txBox="1"/>
          <p:nvPr>
            <p:ph hasCustomPrompt="1" idx="2" type="title"/>
          </p:nvPr>
        </p:nvSpPr>
        <p:spPr>
          <a:xfrm rot="1973">
            <a:off x="808600" y="3125714"/>
            <a:ext cx="1045200" cy="6021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SzPts val="3000"/>
              <a:buNone/>
              <a:defRPr sz="3000">
                <a:solidFill>
                  <a:schemeClr val="accent6"/>
                </a:solidFill>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755" name="Google Shape;755;p27"/>
          <p:cNvSpPr txBox="1"/>
          <p:nvPr>
            <p:ph idx="3" type="subTitle"/>
          </p:nvPr>
        </p:nvSpPr>
        <p:spPr>
          <a:xfrm>
            <a:off x="808600" y="4000803"/>
            <a:ext cx="2336400" cy="60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atin typeface="Questrial"/>
                <a:ea typeface="Questrial"/>
                <a:cs typeface="Questrial"/>
                <a:sym typeface="Questria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56" name="Google Shape;756;p27"/>
          <p:cNvSpPr txBox="1"/>
          <p:nvPr>
            <p:ph hasCustomPrompt="1" idx="4" type="title"/>
          </p:nvPr>
        </p:nvSpPr>
        <p:spPr>
          <a:xfrm rot="1973">
            <a:off x="3807900" y="1411264"/>
            <a:ext cx="1045200" cy="6021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SzPts val="3000"/>
              <a:buNone/>
              <a:defRPr sz="3000">
                <a:solidFill>
                  <a:schemeClr val="accent6"/>
                </a:solidFill>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757" name="Google Shape;757;p27"/>
          <p:cNvSpPr txBox="1"/>
          <p:nvPr>
            <p:ph idx="5" type="subTitle"/>
          </p:nvPr>
        </p:nvSpPr>
        <p:spPr>
          <a:xfrm>
            <a:off x="3807900" y="2286253"/>
            <a:ext cx="2336400" cy="60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atin typeface="Questrial"/>
                <a:ea typeface="Questrial"/>
                <a:cs typeface="Questrial"/>
                <a:sym typeface="Questria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58" name="Google Shape;758;p27"/>
          <p:cNvSpPr txBox="1"/>
          <p:nvPr>
            <p:ph hasCustomPrompt="1" idx="6" type="title"/>
          </p:nvPr>
        </p:nvSpPr>
        <p:spPr>
          <a:xfrm rot="1973">
            <a:off x="3807900" y="3125714"/>
            <a:ext cx="1045200" cy="6021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SzPts val="3000"/>
              <a:buNone/>
              <a:defRPr sz="3000">
                <a:solidFill>
                  <a:schemeClr val="accent6"/>
                </a:solidFill>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759" name="Google Shape;759;p27"/>
          <p:cNvSpPr txBox="1"/>
          <p:nvPr>
            <p:ph idx="7" type="subTitle"/>
          </p:nvPr>
        </p:nvSpPr>
        <p:spPr>
          <a:xfrm>
            <a:off x="3807900" y="4000803"/>
            <a:ext cx="2336400" cy="60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atin typeface="Questrial"/>
                <a:ea typeface="Questrial"/>
                <a:cs typeface="Questrial"/>
                <a:sym typeface="Questria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60" name="Google Shape;760;p27"/>
          <p:cNvSpPr txBox="1"/>
          <p:nvPr>
            <p:ph idx="8" type="subTitle"/>
          </p:nvPr>
        </p:nvSpPr>
        <p:spPr>
          <a:xfrm>
            <a:off x="808600" y="1962456"/>
            <a:ext cx="2336400" cy="375000"/>
          </a:xfrm>
          <a:prstGeom prst="rect">
            <a:avLst/>
          </a:prstGeom>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rtl="0">
              <a:spcBef>
                <a:spcPts val="0"/>
              </a:spcBef>
              <a:spcAft>
                <a:spcPts val="0"/>
              </a:spcAft>
              <a:buSzPts val="2000"/>
              <a:buFont typeface="Poller One"/>
              <a:buNone/>
              <a:defRPr b="1" sz="2000">
                <a:solidFill>
                  <a:schemeClr val="accent5"/>
                </a:solidFill>
                <a:latin typeface="El Messiri"/>
                <a:ea typeface="El Messiri"/>
                <a:cs typeface="El Messiri"/>
                <a:sym typeface="El Messiri"/>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761" name="Google Shape;761;p27"/>
          <p:cNvSpPr txBox="1"/>
          <p:nvPr>
            <p:ph idx="9" type="subTitle"/>
          </p:nvPr>
        </p:nvSpPr>
        <p:spPr>
          <a:xfrm>
            <a:off x="808600" y="3694294"/>
            <a:ext cx="2336400" cy="375000"/>
          </a:xfrm>
          <a:prstGeom prst="rect">
            <a:avLst/>
          </a:prstGeom>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rtl="0">
              <a:spcBef>
                <a:spcPts val="0"/>
              </a:spcBef>
              <a:spcAft>
                <a:spcPts val="0"/>
              </a:spcAft>
              <a:buSzPts val="2000"/>
              <a:buFont typeface="Poller One"/>
              <a:buNone/>
              <a:defRPr b="1" sz="2000">
                <a:solidFill>
                  <a:schemeClr val="accent5"/>
                </a:solidFill>
                <a:latin typeface="El Messiri"/>
                <a:ea typeface="El Messiri"/>
                <a:cs typeface="El Messiri"/>
                <a:sym typeface="El Messiri"/>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762" name="Google Shape;762;p27"/>
          <p:cNvSpPr txBox="1"/>
          <p:nvPr>
            <p:ph idx="13" type="subTitle"/>
          </p:nvPr>
        </p:nvSpPr>
        <p:spPr>
          <a:xfrm>
            <a:off x="3807900" y="1979644"/>
            <a:ext cx="2336400" cy="375000"/>
          </a:xfrm>
          <a:prstGeom prst="rect">
            <a:avLst/>
          </a:prstGeom>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rtl="0">
              <a:spcBef>
                <a:spcPts val="0"/>
              </a:spcBef>
              <a:spcAft>
                <a:spcPts val="0"/>
              </a:spcAft>
              <a:buSzPts val="2000"/>
              <a:buFont typeface="Poller One"/>
              <a:buNone/>
              <a:defRPr b="1" sz="2000">
                <a:solidFill>
                  <a:schemeClr val="accent5"/>
                </a:solidFill>
                <a:latin typeface="El Messiri"/>
                <a:ea typeface="El Messiri"/>
                <a:cs typeface="El Messiri"/>
                <a:sym typeface="El Messiri"/>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763" name="Google Shape;763;p27"/>
          <p:cNvSpPr txBox="1"/>
          <p:nvPr>
            <p:ph idx="14" type="subTitle"/>
          </p:nvPr>
        </p:nvSpPr>
        <p:spPr>
          <a:xfrm>
            <a:off x="3807900" y="3694294"/>
            <a:ext cx="2336400" cy="375000"/>
          </a:xfrm>
          <a:prstGeom prst="rect">
            <a:avLst/>
          </a:prstGeom>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rtl="0">
              <a:spcBef>
                <a:spcPts val="0"/>
              </a:spcBef>
              <a:spcAft>
                <a:spcPts val="0"/>
              </a:spcAft>
              <a:buSzPts val="2000"/>
              <a:buFont typeface="Poller One"/>
              <a:buNone/>
              <a:defRPr b="1" sz="2000">
                <a:solidFill>
                  <a:schemeClr val="accent5"/>
                </a:solidFill>
                <a:latin typeface="El Messiri"/>
                <a:ea typeface="El Messiri"/>
                <a:cs typeface="El Messiri"/>
                <a:sym typeface="El Messiri"/>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764" name="Google Shape;764;p27"/>
          <p:cNvSpPr txBox="1"/>
          <p:nvPr>
            <p:ph idx="15" type="title"/>
          </p:nvPr>
        </p:nvSpPr>
        <p:spPr>
          <a:xfrm>
            <a:off x="720000" y="540000"/>
            <a:ext cx="7704000" cy="6345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sz="3300">
                <a:solidFill>
                  <a:schemeClr val="accent6"/>
                </a:solidFill>
                <a:latin typeface="Cormorant SC"/>
                <a:ea typeface="Cormorant SC"/>
                <a:cs typeface="Cormorant SC"/>
                <a:sym typeface="Cormorant SC"/>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765" name="Google Shape;765;p27"/>
          <p:cNvSpPr/>
          <p:nvPr/>
        </p:nvSpPr>
        <p:spPr>
          <a:xfrm rot="790735">
            <a:off x="-26696" y="4588409"/>
            <a:ext cx="671074" cy="860633"/>
          </a:xfrm>
          <a:prstGeom prst="star4">
            <a:avLst>
              <a:gd fmla="val 12221" name="adj"/>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66" name="Google Shape;766;p27"/>
          <p:cNvGrpSpPr/>
          <p:nvPr/>
        </p:nvGrpSpPr>
        <p:grpSpPr>
          <a:xfrm>
            <a:off x="-149" y="-159"/>
            <a:ext cx="634509" cy="634444"/>
            <a:chOff x="3248075" y="3436175"/>
            <a:chExt cx="1216700" cy="1216575"/>
          </a:xfrm>
        </p:grpSpPr>
        <p:sp>
          <p:nvSpPr>
            <p:cNvPr id="767" name="Google Shape;767;p27"/>
            <p:cNvSpPr/>
            <p:nvPr/>
          </p:nvSpPr>
          <p:spPr>
            <a:xfrm>
              <a:off x="3915900" y="4105500"/>
              <a:ext cx="344675" cy="341250"/>
            </a:xfrm>
            <a:custGeom>
              <a:rect b="b" l="l" r="r" t="t"/>
              <a:pathLst>
                <a:path extrusionOk="0" h="13650" w="13787">
                  <a:moveTo>
                    <a:pt x="395" y="0"/>
                  </a:moveTo>
                  <a:cubicBezTo>
                    <a:pt x="338" y="0"/>
                    <a:pt x="274" y="32"/>
                    <a:pt x="195" y="109"/>
                  </a:cubicBezTo>
                  <a:cubicBezTo>
                    <a:pt x="1" y="301"/>
                    <a:pt x="44" y="409"/>
                    <a:pt x="221" y="583"/>
                  </a:cubicBezTo>
                  <a:cubicBezTo>
                    <a:pt x="2109" y="2432"/>
                    <a:pt x="3989" y="4288"/>
                    <a:pt x="5869" y="6147"/>
                  </a:cubicBezTo>
                  <a:cubicBezTo>
                    <a:pt x="8347" y="8597"/>
                    <a:pt x="10822" y="11050"/>
                    <a:pt x="13302" y="13498"/>
                  </a:cubicBezTo>
                  <a:cubicBezTo>
                    <a:pt x="13372" y="13568"/>
                    <a:pt x="13473" y="13639"/>
                    <a:pt x="13566" y="13649"/>
                  </a:cubicBezTo>
                  <a:cubicBezTo>
                    <a:pt x="13568" y="13649"/>
                    <a:pt x="13570" y="13649"/>
                    <a:pt x="13572" y="13649"/>
                  </a:cubicBezTo>
                  <a:cubicBezTo>
                    <a:pt x="13634" y="13649"/>
                    <a:pt x="13707" y="13554"/>
                    <a:pt x="13786" y="13495"/>
                  </a:cubicBezTo>
                  <a:cubicBezTo>
                    <a:pt x="13535" y="13204"/>
                    <a:pt x="13333" y="12938"/>
                    <a:pt x="13097" y="12700"/>
                  </a:cubicBezTo>
                  <a:cubicBezTo>
                    <a:pt x="10615" y="10187"/>
                    <a:pt x="8131" y="7674"/>
                    <a:pt x="5640" y="5167"/>
                  </a:cubicBezTo>
                  <a:cubicBezTo>
                    <a:pt x="3979" y="3493"/>
                    <a:pt x="2305" y="1832"/>
                    <a:pt x="641" y="159"/>
                  </a:cubicBezTo>
                  <a:cubicBezTo>
                    <a:pt x="553" y="70"/>
                    <a:pt x="481" y="0"/>
                    <a:pt x="3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27"/>
            <p:cNvSpPr/>
            <p:nvPr/>
          </p:nvSpPr>
          <p:spPr>
            <a:xfrm>
              <a:off x="3449750" y="4104750"/>
              <a:ext cx="350900" cy="341200"/>
            </a:xfrm>
            <a:custGeom>
              <a:rect b="b" l="l" r="r" t="t"/>
              <a:pathLst>
                <a:path extrusionOk="0" h="13648" w="14036">
                  <a:moveTo>
                    <a:pt x="13461" y="1"/>
                  </a:moveTo>
                  <a:cubicBezTo>
                    <a:pt x="13371" y="1"/>
                    <a:pt x="13331" y="117"/>
                    <a:pt x="13279" y="170"/>
                  </a:cubicBezTo>
                  <a:cubicBezTo>
                    <a:pt x="11445" y="2020"/>
                    <a:pt x="9623" y="3883"/>
                    <a:pt x="7787" y="5729"/>
                  </a:cubicBezTo>
                  <a:cubicBezTo>
                    <a:pt x="5467" y="8060"/>
                    <a:pt x="3131" y="10370"/>
                    <a:pt x="826" y="12717"/>
                  </a:cubicBezTo>
                  <a:cubicBezTo>
                    <a:pt x="592" y="12958"/>
                    <a:pt x="0" y="13287"/>
                    <a:pt x="285" y="13572"/>
                  </a:cubicBezTo>
                  <a:cubicBezTo>
                    <a:pt x="338" y="13625"/>
                    <a:pt x="393" y="13647"/>
                    <a:pt x="449" y="13647"/>
                  </a:cubicBezTo>
                  <a:cubicBezTo>
                    <a:pt x="690" y="13647"/>
                    <a:pt x="943" y="13221"/>
                    <a:pt x="1140" y="13030"/>
                  </a:cubicBezTo>
                  <a:cubicBezTo>
                    <a:pt x="3662" y="10573"/>
                    <a:pt x="6160" y="8092"/>
                    <a:pt x="8658" y="5610"/>
                  </a:cubicBezTo>
                  <a:cubicBezTo>
                    <a:pt x="10331" y="3948"/>
                    <a:pt x="11994" y="2274"/>
                    <a:pt x="13664" y="609"/>
                  </a:cubicBezTo>
                  <a:cubicBezTo>
                    <a:pt x="13733" y="540"/>
                    <a:pt x="13831" y="500"/>
                    <a:pt x="14035" y="370"/>
                  </a:cubicBezTo>
                  <a:cubicBezTo>
                    <a:pt x="13814" y="218"/>
                    <a:pt x="13687" y="139"/>
                    <a:pt x="13572" y="49"/>
                  </a:cubicBezTo>
                  <a:cubicBezTo>
                    <a:pt x="13527" y="14"/>
                    <a:pt x="13491" y="1"/>
                    <a:pt x="1346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27"/>
            <p:cNvSpPr/>
            <p:nvPr/>
          </p:nvSpPr>
          <p:spPr>
            <a:xfrm>
              <a:off x="3449775" y="3642850"/>
              <a:ext cx="347925" cy="341325"/>
            </a:xfrm>
            <a:custGeom>
              <a:rect b="b" l="l" r="r" t="t"/>
              <a:pathLst>
                <a:path extrusionOk="0" h="13653" w="13917">
                  <a:moveTo>
                    <a:pt x="430" y="1"/>
                  </a:moveTo>
                  <a:cubicBezTo>
                    <a:pt x="380" y="1"/>
                    <a:pt x="326" y="25"/>
                    <a:pt x="266" y="83"/>
                  </a:cubicBezTo>
                  <a:cubicBezTo>
                    <a:pt x="0" y="341"/>
                    <a:pt x="531" y="635"/>
                    <a:pt x="731" y="838"/>
                  </a:cubicBezTo>
                  <a:cubicBezTo>
                    <a:pt x="4901" y="5071"/>
                    <a:pt x="9095" y="9280"/>
                    <a:pt x="13287" y="13492"/>
                  </a:cubicBezTo>
                  <a:cubicBezTo>
                    <a:pt x="13338" y="13543"/>
                    <a:pt x="13378" y="13652"/>
                    <a:pt x="13462" y="13652"/>
                  </a:cubicBezTo>
                  <a:cubicBezTo>
                    <a:pt x="13487" y="13652"/>
                    <a:pt x="13516" y="13642"/>
                    <a:pt x="13550" y="13618"/>
                  </a:cubicBezTo>
                  <a:cubicBezTo>
                    <a:pt x="13670" y="13533"/>
                    <a:pt x="13782" y="13433"/>
                    <a:pt x="13917" y="13323"/>
                  </a:cubicBezTo>
                  <a:cubicBezTo>
                    <a:pt x="13789" y="13187"/>
                    <a:pt x="13711" y="13095"/>
                    <a:pt x="13625" y="13011"/>
                  </a:cubicBezTo>
                  <a:cubicBezTo>
                    <a:pt x="9456" y="8866"/>
                    <a:pt x="5287" y="4720"/>
                    <a:pt x="1117" y="575"/>
                  </a:cubicBezTo>
                  <a:cubicBezTo>
                    <a:pt x="1098" y="557"/>
                    <a:pt x="1083" y="528"/>
                    <a:pt x="1062" y="523"/>
                  </a:cubicBezTo>
                  <a:cubicBezTo>
                    <a:pt x="798" y="461"/>
                    <a:pt x="650" y="1"/>
                    <a:pt x="4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27"/>
            <p:cNvSpPr/>
            <p:nvPr/>
          </p:nvSpPr>
          <p:spPr>
            <a:xfrm>
              <a:off x="3915000" y="3641525"/>
              <a:ext cx="345800" cy="341925"/>
            </a:xfrm>
            <a:custGeom>
              <a:rect b="b" l="l" r="r" t="t"/>
              <a:pathLst>
                <a:path extrusionOk="0" h="13677" w="13832">
                  <a:moveTo>
                    <a:pt x="13568" y="1"/>
                  </a:moveTo>
                  <a:cubicBezTo>
                    <a:pt x="13535" y="1"/>
                    <a:pt x="13495" y="19"/>
                    <a:pt x="13442" y="66"/>
                  </a:cubicBezTo>
                  <a:cubicBezTo>
                    <a:pt x="13239" y="251"/>
                    <a:pt x="13021" y="417"/>
                    <a:pt x="12827" y="610"/>
                  </a:cubicBezTo>
                  <a:cubicBezTo>
                    <a:pt x="10269" y="3137"/>
                    <a:pt x="7713" y="5666"/>
                    <a:pt x="5160" y="8200"/>
                  </a:cubicBezTo>
                  <a:cubicBezTo>
                    <a:pt x="3532" y="9819"/>
                    <a:pt x="1915" y="11449"/>
                    <a:pt x="286" y="13067"/>
                  </a:cubicBezTo>
                  <a:cubicBezTo>
                    <a:pt x="118" y="13235"/>
                    <a:pt x="1" y="13344"/>
                    <a:pt x="230" y="13566"/>
                  </a:cubicBezTo>
                  <a:cubicBezTo>
                    <a:pt x="312" y="13646"/>
                    <a:pt x="378" y="13677"/>
                    <a:pt x="435" y="13677"/>
                  </a:cubicBezTo>
                  <a:cubicBezTo>
                    <a:pt x="536" y="13677"/>
                    <a:pt x="610" y="13579"/>
                    <a:pt x="701" y="13487"/>
                  </a:cubicBezTo>
                  <a:cubicBezTo>
                    <a:pt x="4260" y="9901"/>
                    <a:pt x="7819" y="6317"/>
                    <a:pt x="11380" y="2733"/>
                  </a:cubicBezTo>
                  <a:cubicBezTo>
                    <a:pt x="11972" y="2137"/>
                    <a:pt x="12573" y="1548"/>
                    <a:pt x="13160" y="947"/>
                  </a:cubicBezTo>
                  <a:cubicBezTo>
                    <a:pt x="13384" y="717"/>
                    <a:pt x="13579" y="462"/>
                    <a:pt x="13831" y="167"/>
                  </a:cubicBezTo>
                  <a:lnTo>
                    <a:pt x="13831" y="167"/>
                  </a:lnTo>
                  <a:cubicBezTo>
                    <a:pt x="13829" y="167"/>
                    <a:pt x="13826" y="167"/>
                    <a:pt x="13823" y="167"/>
                  </a:cubicBezTo>
                  <a:cubicBezTo>
                    <a:pt x="13698" y="167"/>
                    <a:pt x="13667" y="1"/>
                    <a:pt x="1356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27"/>
            <p:cNvSpPr/>
            <p:nvPr/>
          </p:nvSpPr>
          <p:spPr>
            <a:xfrm>
              <a:off x="3848700" y="3436175"/>
              <a:ext cx="15725" cy="518175"/>
            </a:xfrm>
            <a:custGeom>
              <a:rect b="b" l="l" r="r" t="t"/>
              <a:pathLst>
                <a:path extrusionOk="0" h="20727" w="629">
                  <a:moveTo>
                    <a:pt x="322" y="0"/>
                  </a:moveTo>
                  <a:cubicBezTo>
                    <a:pt x="312" y="0"/>
                    <a:pt x="302" y="1"/>
                    <a:pt x="291" y="1"/>
                  </a:cubicBezTo>
                  <a:cubicBezTo>
                    <a:pt x="47" y="17"/>
                    <a:pt x="165" y="211"/>
                    <a:pt x="163" y="317"/>
                  </a:cubicBezTo>
                  <a:cubicBezTo>
                    <a:pt x="110" y="2621"/>
                    <a:pt x="164" y="4926"/>
                    <a:pt x="103" y="7233"/>
                  </a:cubicBezTo>
                  <a:cubicBezTo>
                    <a:pt x="20" y="10438"/>
                    <a:pt x="83" y="13647"/>
                    <a:pt x="83" y="16855"/>
                  </a:cubicBezTo>
                  <a:lnTo>
                    <a:pt x="7" y="16855"/>
                  </a:lnTo>
                  <a:cubicBezTo>
                    <a:pt x="7" y="18034"/>
                    <a:pt x="11" y="19213"/>
                    <a:pt x="3" y="20393"/>
                  </a:cubicBezTo>
                  <a:cubicBezTo>
                    <a:pt x="0" y="20601"/>
                    <a:pt x="4" y="20727"/>
                    <a:pt x="268" y="20727"/>
                  </a:cubicBezTo>
                  <a:cubicBezTo>
                    <a:pt x="275" y="20727"/>
                    <a:pt x="281" y="20727"/>
                    <a:pt x="288" y="20727"/>
                  </a:cubicBezTo>
                  <a:cubicBezTo>
                    <a:pt x="548" y="20721"/>
                    <a:pt x="621" y="20662"/>
                    <a:pt x="615" y="20395"/>
                  </a:cubicBezTo>
                  <a:cubicBezTo>
                    <a:pt x="556" y="17854"/>
                    <a:pt x="629" y="15312"/>
                    <a:pt x="551" y="12767"/>
                  </a:cubicBezTo>
                  <a:cubicBezTo>
                    <a:pt x="451" y="9423"/>
                    <a:pt x="482" y="6075"/>
                    <a:pt x="459" y="2728"/>
                  </a:cubicBezTo>
                  <a:cubicBezTo>
                    <a:pt x="453" y="1925"/>
                    <a:pt x="463" y="1122"/>
                    <a:pt x="452" y="319"/>
                  </a:cubicBezTo>
                  <a:cubicBezTo>
                    <a:pt x="451" y="209"/>
                    <a:pt x="562" y="0"/>
                    <a:pt x="3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27"/>
            <p:cNvSpPr/>
            <p:nvPr/>
          </p:nvSpPr>
          <p:spPr>
            <a:xfrm>
              <a:off x="3946325" y="4036700"/>
              <a:ext cx="518450" cy="15425"/>
            </a:xfrm>
            <a:custGeom>
              <a:rect b="b" l="l" r="r" t="t"/>
              <a:pathLst>
                <a:path extrusionOk="0" h="617" w="20738">
                  <a:moveTo>
                    <a:pt x="246" y="1"/>
                  </a:moveTo>
                  <a:cubicBezTo>
                    <a:pt x="112" y="1"/>
                    <a:pt x="8" y="37"/>
                    <a:pt x="4" y="298"/>
                  </a:cubicBezTo>
                  <a:cubicBezTo>
                    <a:pt x="1" y="576"/>
                    <a:pt x="110" y="616"/>
                    <a:pt x="257" y="616"/>
                  </a:cubicBezTo>
                  <a:cubicBezTo>
                    <a:pt x="309" y="616"/>
                    <a:pt x="366" y="610"/>
                    <a:pt x="425" y="610"/>
                  </a:cubicBezTo>
                  <a:cubicBezTo>
                    <a:pt x="2940" y="563"/>
                    <a:pt x="5458" y="617"/>
                    <a:pt x="7976" y="554"/>
                  </a:cubicBezTo>
                  <a:cubicBezTo>
                    <a:pt x="11948" y="453"/>
                    <a:pt x="15924" y="483"/>
                    <a:pt x="19898" y="458"/>
                  </a:cubicBezTo>
                  <a:cubicBezTo>
                    <a:pt x="20004" y="458"/>
                    <a:pt x="20110" y="464"/>
                    <a:pt x="20216" y="464"/>
                  </a:cubicBezTo>
                  <a:cubicBezTo>
                    <a:pt x="20286" y="464"/>
                    <a:pt x="20356" y="461"/>
                    <a:pt x="20425" y="453"/>
                  </a:cubicBezTo>
                  <a:cubicBezTo>
                    <a:pt x="20430" y="452"/>
                    <a:pt x="20435" y="452"/>
                    <a:pt x="20441" y="452"/>
                  </a:cubicBezTo>
                  <a:cubicBezTo>
                    <a:pt x="20492" y="452"/>
                    <a:pt x="20558" y="474"/>
                    <a:pt x="20613" y="474"/>
                  </a:cubicBezTo>
                  <a:cubicBezTo>
                    <a:pt x="20678" y="474"/>
                    <a:pt x="20730" y="445"/>
                    <a:pt x="20734" y="318"/>
                  </a:cubicBezTo>
                  <a:cubicBezTo>
                    <a:pt x="20738" y="171"/>
                    <a:pt x="20680" y="136"/>
                    <a:pt x="20607" y="136"/>
                  </a:cubicBezTo>
                  <a:cubicBezTo>
                    <a:pt x="20542" y="136"/>
                    <a:pt x="20466" y="164"/>
                    <a:pt x="20412" y="164"/>
                  </a:cubicBezTo>
                  <a:cubicBezTo>
                    <a:pt x="20411" y="164"/>
                    <a:pt x="20409" y="164"/>
                    <a:pt x="20408" y="164"/>
                  </a:cubicBezTo>
                  <a:cubicBezTo>
                    <a:pt x="18103" y="111"/>
                    <a:pt x="15798" y="165"/>
                    <a:pt x="13492" y="105"/>
                  </a:cubicBezTo>
                  <a:cubicBezTo>
                    <a:pt x="12216" y="71"/>
                    <a:pt x="10940" y="61"/>
                    <a:pt x="9663" y="61"/>
                  </a:cubicBezTo>
                  <a:cubicBezTo>
                    <a:pt x="7732" y="61"/>
                    <a:pt x="5801" y="84"/>
                    <a:pt x="3870" y="84"/>
                  </a:cubicBezTo>
                  <a:cubicBezTo>
                    <a:pt x="3870" y="60"/>
                    <a:pt x="3870" y="34"/>
                    <a:pt x="3871" y="6"/>
                  </a:cubicBezTo>
                  <a:lnTo>
                    <a:pt x="407" y="6"/>
                  </a:lnTo>
                  <a:cubicBezTo>
                    <a:pt x="351" y="6"/>
                    <a:pt x="296" y="1"/>
                    <a:pt x="2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27"/>
            <p:cNvSpPr/>
            <p:nvPr/>
          </p:nvSpPr>
          <p:spPr>
            <a:xfrm>
              <a:off x="3248075" y="4036800"/>
              <a:ext cx="518300" cy="15300"/>
            </a:xfrm>
            <a:custGeom>
              <a:rect b="b" l="l" r="r" t="t"/>
              <a:pathLst>
                <a:path extrusionOk="0" h="612" w="20732">
                  <a:moveTo>
                    <a:pt x="20440" y="0"/>
                  </a:moveTo>
                  <a:cubicBezTo>
                    <a:pt x="20420" y="0"/>
                    <a:pt x="20399" y="0"/>
                    <a:pt x="20377" y="1"/>
                  </a:cubicBezTo>
                  <a:cubicBezTo>
                    <a:pt x="19671" y="15"/>
                    <a:pt x="18965" y="19"/>
                    <a:pt x="18260" y="19"/>
                  </a:cubicBezTo>
                  <a:cubicBezTo>
                    <a:pt x="17507" y="19"/>
                    <a:pt x="16755" y="15"/>
                    <a:pt x="16003" y="15"/>
                  </a:cubicBezTo>
                  <a:cubicBezTo>
                    <a:pt x="14931" y="15"/>
                    <a:pt x="13859" y="23"/>
                    <a:pt x="12786" y="65"/>
                  </a:cubicBezTo>
                  <a:cubicBezTo>
                    <a:pt x="10258" y="163"/>
                    <a:pt x="7726" y="137"/>
                    <a:pt x="5194" y="153"/>
                  </a:cubicBezTo>
                  <a:cubicBezTo>
                    <a:pt x="4575" y="157"/>
                    <a:pt x="3955" y="158"/>
                    <a:pt x="3335" y="158"/>
                  </a:cubicBezTo>
                  <a:cubicBezTo>
                    <a:pt x="2762" y="158"/>
                    <a:pt x="2189" y="157"/>
                    <a:pt x="1615" y="157"/>
                  </a:cubicBezTo>
                  <a:cubicBezTo>
                    <a:pt x="1177" y="157"/>
                    <a:pt x="739" y="158"/>
                    <a:pt x="301" y="160"/>
                  </a:cubicBezTo>
                  <a:cubicBezTo>
                    <a:pt x="300" y="160"/>
                    <a:pt x="300" y="160"/>
                    <a:pt x="299" y="160"/>
                  </a:cubicBezTo>
                  <a:cubicBezTo>
                    <a:pt x="250" y="160"/>
                    <a:pt x="183" y="137"/>
                    <a:pt x="125" y="137"/>
                  </a:cubicBezTo>
                  <a:cubicBezTo>
                    <a:pt x="56" y="137"/>
                    <a:pt x="0" y="169"/>
                    <a:pt x="2" y="308"/>
                  </a:cubicBezTo>
                  <a:cubicBezTo>
                    <a:pt x="3" y="443"/>
                    <a:pt x="59" y="474"/>
                    <a:pt x="127" y="474"/>
                  </a:cubicBezTo>
                  <a:cubicBezTo>
                    <a:pt x="185" y="474"/>
                    <a:pt x="251" y="452"/>
                    <a:pt x="300" y="452"/>
                  </a:cubicBezTo>
                  <a:cubicBezTo>
                    <a:pt x="302" y="452"/>
                    <a:pt x="303" y="452"/>
                    <a:pt x="305" y="452"/>
                  </a:cubicBezTo>
                  <a:cubicBezTo>
                    <a:pt x="2622" y="504"/>
                    <a:pt x="4938" y="451"/>
                    <a:pt x="7258" y="511"/>
                  </a:cubicBezTo>
                  <a:cubicBezTo>
                    <a:pt x="8534" y="545"/>
                    <a:pt x="9810" y="555"/>
                    <a:pt x="11087" y="555"/>
                  </a:cubicBezTo>
                  <a:cubicBezTo>
                    <a:pt x="13018" y="555"/>
                    <a:pt x="14949" y="531"/>
                    <a:pt x="16880" y="531"/>
                  </a:cubicBezTo>
                  <a:lnTo>
                    <a:pt x="16880" y="607"/>
                  </a:lnTo>
                  <a:cubicBezTo>
                    <a:pt x="17463" y="607"/>
                    <a:pt x="18046" y="605"/>
                    <a:pt x="18630" y="605"/>
                  </a:cubicBezTo>
                  <a:cubicBezTo>
                    <a:pt x="19213" y="605"/>
                    <a:pt x="19797" y="607"/>
                    <a:pt x="20381" y="612"/>
                  </a:cubicBezTo>
                  <a:cubicBezTo>
                    <a:pt x="20391" y="612"/>
                    <a:pt x="20401" y="612"/>
                    <a:pt x="20410" y="612"/>
                  </a:cubicBezTo>
                  <a:cubicBezTo>
                    <a:pt x="20624" y="612"/>
                    <a:pt x="20729" y="585"/>
                    <a:pt x="20731" y="304"/>
                  </a:cubicBezTo>
                  <a:cubicBezTo>
                    <a:pt x="20732" y="33"/>
                    <a:pt x="20628" y="0"/>
                    <a:pt x="2044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27"/>
            <p:cNvSpPr/>
            <p:nvPr/>
          </p:nvSpPr>
          <p:spPr>
            <a:xfrm>
              <a:off x="3847925" y="4134500"/>
              <a:ext cx="16200" cy="518250"/>
            </a:xfrm>
            <a:custGeom>
              <a:rect b="b" l="l" r="r" t="t"/>
              <a:pathLst>
                <a:path extrusionOk="0" h="20730" w="648">
                  <a:moveTo>
                    <a:pt x="344" y="0"/>
                  </a:moveTo>
                  <a:cubicBezTo>
                    <a:pt x="343" y="0"/>
                    <a:pt x="341" y="0"/>
                    <a:pt x="340" y="0"/>
                  </a:cubicBezTo>
                  <a:cubicBezTo>
                    <a:pt x="47" y="1"/>
                    <a:pt x="29" y="118"/>
                    <a:pt x="34" y="351"/>
                  </a:cubicBezTo>
                  <a:cubicBezTo>
                    <a:pt x="87" y="2881"/>
                    <a:pt x="0" y="5410"/>
                    <a:pt x="97" y="7942"/>
                  </a:cubicBezTo>
                  <a:cubicBezTo>
                    <a:pt x="195" y="10496"/>
                    <a:pt x="168" y="13053"/>
                    <a:pt x="186" y="15610"/>
                  </a:cubicBezTo>
                  <a:cubicBezTo>
                    <a:pt x="197" y="17215"/>
                    <a:pt x="186" y="18822"/>
                    <a:pt x="194" y="20428"/>
                  </a:cubicBezTo>
                  <a:cubicBezTo>
                    <a:pt x="195" y="20534"/>
                    <a:pt x="84" y="20726"/>
                    <a:pt x="338" y="20729"/>
                  </a:cubicBezTo>
                  <a:cubicBezTo>
                    <a:pt x="340" y="20729"/>
                    <a:pt x="341" y="20729"/>
                    <a:pt x="342" y="20729"/>
                  </a:cubicBezTo>
                  <a:cubicBezTo>
                    <a:pt x="592" y="20729"/>
                    <a:pt x="483" y="20536"/>
                    <a:pt x="485" y="20431"/>
                  </a:cubicBezTo>
                  <a:cubicBezTo>
                    <a:pt x="537" y="18113"/>
                    <a:pt x="484" y="15796"/>
                    <a:pt x="545" y="13478"/>
                  </a:cubicBezTo>
                  <a:cubicBezTo>
                    <a:pt x="629" y="10271"/>
                    <a:pt x="566" y="7062"/>
                    <a:pt x="566" y="3855"/>
                  </a:cubicBezTo>
                  <a:lnTo>
                    <a:pt x="640" y="3855"/>
                  </a:lnTo>
                  <a:cubicBezTo>
                    <a:pt x="640" y="2689"/>
                    <a:pt x="635" y="1520"/>
                    <a:pt x="644" y="354"/>
                  </a:cubicBezTo>
                  <a:cubicBezTo>
                    <a:pt x="647" y="126"/>
                    <a:pt x="639" y="0"/>
                    <a:pt x="3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27"/>
            <p:cNvSpPr/>
            <p:nvPr/>
          </p:nvSpPr>
          <p:spPr>
            <a:xfrm>
              <a:off x="3755675" y="3824725"/>
              <a:ext cx="70500" cy="134825"/>
            </a:xfrm>
            <a:custGeom>
              <a:rect b="b" l="l" r="r" t="t"/>
              <a:pathLst>
                <a:path extrusionOk="0" h="5393" w="2820">
                  <a:moveTo>
                    <a:pt x="400" y="1"/>
                  </a:moveTo>
                  <a:cubicBezTo>
                    <a:pt x="378" y="1"/>
                    <a:pt x="349" y="13"/>
                    <a:pt x="309" y="45"/>
                  </a:cubicBezTo>
                  <a:cubicBezTo>
                    <a:pt x="187" y="137"/>
                    <a:pt x="1" y="182"/>
                    <a:pt x="111" y="413"/>
                  </a:cubicBezTo>
                  <a:cubicBezTo>
                    <a:pt x="891" y="2036"/>
                    <a:pt x="1665" y="3660"/>
                    <a:pt x="2434" y="5288"/>
                  </a:cubicBezTo>
                  <a:cubicBezTo>
                    <a:pt x="2465" y="5355"/>
                    <a:pt x="2488" y="5393"/>
                    <a:pt x="2525" y="5393"/>
                  </a:cubicBezTo>
                  <a:cubicBezTo>
                    <a:pt x="2547" y="5393"/>
                    <a:pt x="2574" y="5380"/>
                    <a:pt x="2612" y="5352"/>
                  </a:cubicBezTo>
                  <a:cubicBezTo>
                    <a:pt x="2676" y="5303"/>
                    <a:pt x="2752" y="5268"/>
                    <a:pt x="2820" y="5228"/>
                  </a:cubicBezTo>
                  <a:cubicBezTo>
                    <a:pt x="2782" y="5166"/>
                    <a:pt x="2766" y="5146"/>
                    <a:pt x="2756" y="5124"/>
                  </a:cubicBezTo>
                  <a:cubicBezTo>
                    <a:pt x="2001" y="3466"/>
                    <a:pt x="1247" y="1808"/>
                    <a:pt x="492" y="151"/>
                  </a:cubicBezTo>
                  <a:cubicBezTo>
                    <a:pt x="467" y="94"/>
                    <a:pt x="460" y="1"/>
                    <a:pt x="4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27"/>
            <p:cNvSpPr/>
            <p:nvPr/>
          </p:nvSpPr>
          <p:spPr>
            <a:xfrm>
              <a:off x="3885600" y="3824875"/>
              <a:ext cx="72000" cy="134625"/>
            </a:xfrm>
            <a:custGeom>
              <a:rect b="b" l="l" r="r" t="t"/>
              <a:pathLst>
                <a:path extrusionOk="0" h="5385" w="2880">
                  <a:moveTo>
                    <a:pt x="2447" y="0"/>
                  </a:moveTo>
                  <a:cubicBezTo>
                    <a:pt x="2347" y="0"/>
                    <a:pt x="2352" y="168"/>
                    <a:pt x="2325" y="224"/>
                  </a:cubicBezTo>
                  <a:cubicBezTo>
                    <a:pt x="1581" y="1833"/>
                    <a:pt x="855" y="3450"/>
                    <a:pt x="113" y="5061"/>
                  </a:cubicBezTo>
                  <a:cubicBezTo>
                    <a:pt x="0" y="5302"/>
                    <a:pt x="171" y="5310"/>
                    <a:pt x="336" y="5385"/>
                  </a:cubicBezTo>
                  <a:cubicBezTo>
                    <a:pt x="356" y="5364"/>
                    <a:pt x="397" y="5334"/>
                    <a:pt x="414" y="5292"/>
                  </a:cubicBezTo>
                  <a:cubicBezTo>
                    <a:pt x="1193" y="3657"/>
                    <a:pt x="1969" y="2019"/>
                    <a:pt x="2753" y="387"/>
                  </a:cubicBezTo>
                  <a:cubicBezTo>
                    <a:pt x="2879" y="126"/>
                    <a:pt x="2652" y="98"/>
                    <a:pt x="2535" y="30"/>
                  </a:cubicBezTo>
                  <a:cubicBezTo>
                    <a:pt x="2499" y="9"/>
                    <a:pt x="2470" y="0"/>
                    <a:pt x="24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27"/>
            <p:cNvSpPr/>
            <p:nvPr/>
          </p:nvSpPr>
          <p:spPr>
            <a:xfrm>
              <a:off x="3633900" y="3945600"/>
              <a:ext cx="138050" cy="67875"/>
            </a:xfrm>
            <a:custGeom>
              <a:rect b="b" l="l" r="r" t="t"/>
              <a:pathLst>
                <a:path extrusionOk="0" h="2715" w="5522">
                  <a:moveTo>
                    <a:pt x="378" y="1"/>
                  </a:moveTo>
                  <a:cubicBezTo>
                    <a:pt x="254" y="1"/>
                    <a:pt x="229" y="144"/>
                    <a:pt x="164" y="227"/>
                  </a:cubicBezTo>
                  <a:cubicBezTo>
                    <a:pt x="0" y="435"/>
                    <a:pt x="256" y="418"/>
                    <a:pt x="318" y="445"/>
                  </a:cubicBezTo>
                  <a:cubicBezTo>
                    <a:pt x="1938" y="1194"/>
                    <a:pt x="3568" y="1926"/>
                    <a:pt x="5187" y="2678"/>
                  </a:cubicBezTo>
                  <a:cubicBezTo>
                    <a:pt x="5242" y="2703"/>
                    <a:pt x="5283" y="2714"/>
                    <a:pt x="5316" y="2714"/>
                  </a:cubicBezTo>
                  <a:cubicBezTo>
                    <a:pt x="5445" y="2714"/>
                    <a:pt x="5435" y="2549"/>
                    <a:pt x="5522" y="2457"/>
                  </a:cubicBezTo>
                  <a:cubicBezTo>
                    <a:pt x="5480" y="2426"/>
                    <a:pt x="5445" y="2389"/>
                    <a:pt x="5403" y="2370"/>
                  </a:cubicBezTo>
                  <a:cubicBezTo>
                    <a:pt x="3768" y="1591"/>
                    <a:pt x="2131" y="816"/>
                    <a:pt x="498" y="33"/>
                  </a:cubicBezTo>
                  <a:cubicBezTo>
                    <a:pt x="450" y="10"/>
                    <a:pt x="411" y="1"/>
                    <a:pt x="3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27"/>
            <p:cNvSpPr/>
            <p:nvPr/>
          </p:nvSpPr>
          <p:spPr>
            <a:xfrm>
              <a:off x="3939825" y="3945550"/>
              <a:ext cx="138250" cy="68375"/>
            </a:xfrm>
            <a:custGeom>
              <a:rect b="b" l="l" r="r" t="t"/>
              <a:pathLst>
                <a:path extrusionOk="0" h="2735" w="5530">
                  <a:moveTo>
                    <a:pt x="5159" y="0"/>
                  </a:moveTo>
                  <a:cubicBezTo>
                    <a:pt x="5119" y="0"/>
                    <a:pt x="5072" y="12"/>
                    <a:pt x="5017" y="39"/>
                  </a:cubicBezTo>
                  <a:cubicBezTo>
                    <a:pt x="3406" y="813"/>
                    <a:pt x="1793" y="1584"/>
                    <a:pt x="180" y="2353"/>
                  </a:cubicBezTo>
                  <a:cubicBezTo>
                    <a:pt x="103" y="2391"/>
                    <a:pt x="1" y="2402"/>
                    <a:pt x="92" y="2526"/>
                  </a:cubicBezTo>
                  <a:cubicBezTo>
                    <a:pt x="144" y="2595"/>
                    <a:pt x="178" y="2677"/>
                    <a:pt x="211" y="2734"/>
                  </a:cubicBezTo>
                  <a:cubicBezTo>
                    <a:pt x="297" y="2703"/>
                    <a:pt x="344" y="2691"/>
                    <a:pt x="387" y="2670"/>
                  </a:cubicBezTo>
                  <a:cubicBezTo>
                    <a:pt x="2002" y="1936"/>
                    <a:pt x="3616" y="1205"/>
                    <a:pt x="5225" y="460"/>
                  </a:cubicBezTo>
                  <a:cubicBezTo>
                    <a:pt x="5291" y="430"/>
                    <a:pt x="5529" y="455"/>
                    <a:pt x="5416" y="247"/>
                  </a:cubicBezTo>
                  <a:cubicBezTo>
                    <a:pt x="5354" y="131"/>
                    <a:pt x="5294" y="0"/>
                    <a:pt x="51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27"/>
            <p:cNvSpPr/>
            <p:nvPr/>
          </p:nvSpPr>
          <p:spPr>
            <a:xfrm>
              <a:off x="3634775" y="4075700"/>
              <a:ext cx="136650" cy="67325"/>
            </a:xfrm>
            <a:custGeom>
              <a:rect b="b" l="l" r="r" t="t"/>
              <a:pathLst>
                <a:path extrusionOk="0" h="2693" w="5466">
                  <a:moveTo>
                    <a:pt x="5267" y="0"/>
                  </a:moveTo>
                  <a:cubicBezTo>
                    <a:pt x="5227" y="0"/>
                    <a:pt x="5179" y="13"/>
                    <a:pt x="5117" y="42"/>
                  </a:cubicBezTo>
                  <a:cubicBezTo>
                    <a:pt x="3529" y="777"/>
                    <a:pt x="1933" y="1491"/>
                    <a:pt x="347" y="2227"/>
                  </a:cubicBezTo>
                  <a:cubicBezTo>
                    <a:pt x="274" y="2260"/>
                    <a:pt x="0" y="2220"/>
                    <a:pt x="124" y="2481"/>
                  </a:cubicBezTo>
                  <a:cubicBezTo>
                    <a:pt x="191" y="2622"/>
                    <a:pt x="270" y="2693"/>
                    <a:pt x="380" y="2693"/>
                  </a:cubicBezTo>
                  <a:cubicBezTo>
                    <a:pt x="434" y="2693"/>
                    <a:pt x="495" y="2676"/>
                    <a:pt x="567" y="2642"/>
                  </a:cubicBezTo>
                  <a:cubicBezTo>
                    <a:pt x="2147" y="1884"/>
                    <a:pt x="3729" y="1133"/>
                    <a:pt x="5309" y="379"/>
                  </a:cubicBezTo>
                  <a:cubicBezTo>
                    <a:pt x="5373" y="349"/>
                    <a:pt x="5426" y="293"/>
                    <a:pt x="5466" y="262"/>
                  </a:cubicBezTo>
                  <a:cubicBezTo>
                    <a:pt x="5416" y="115"/>
                    <a:pt x="5384" y="0"/>
                    <a:pt x="52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27"/>
            <p:cNvSpPr/>
            <p:nvPr/>
          </p:nvSpPr>
          <p:spPr>
            <a:xfrm>
              <a:off x="3939825" y="4074875"/>
              <a:ext cx="138475" cy="68450"/>
            </a:xfrm>
            <a:custGeom>
              <a:rect b="b" l="l" r="r" t="t"/>
              <a:pathLst>
                <a:path extrusionOk="0" h="2738" w="5539">
                  <a:moveTo>
                    <a:pt x="213" y="0"/>
                  </a:moveTo>
                  <a:cubicBezTo>
                    <a:pt x="186" y="53"/>
                    <a:pt x="152" y="121"/>
                    <a:pt x="114" y="183"/>
                  </a:cubicBezTo>
                  <a:cubicBezTo>
                    <a:pt x="70" y="258"/>
                    <a:pt x="1" y="301"/>
                    <a:pt x="149" y="370"/>
                  </a:cubicBezTo>
                  <a:cubicBezTo>
                    <a:pt x="1800" y="1140"/>
                    <a:pt x="3448" y="1917"/>
                    <a:pt x="5094" y="2703"/>
                  </a:cubicBezTo>
                  <a:cubicBezTo>
                    <a:pt x="5144" y="2727"/>
                    <a:pt x="5184" y="2737"/>
                    <a:pt x="5217" y="2737"/>
                  </a:cubicBezTo>
                  <a:cubicBezTo>
                    <a:pt x="5355" y="2737"/>
                    <a:pt x="5356" y="2555"/>
                    <a:pt x="5413" y="2483"/>
                  </a:cubicBezTo>
                  <a:cubicBezTo>
                    <a:pt x="5538" y="2322"/>
                    <a:pt x="5321" y="2327"/>
                    <a:pt x="5255" y="2296"/>
                  </a:cubicBezTo>
                  <a:cubicBezTo>
                    <a:pt x="4219" y="1804"/>
                    <a:pt x="3179" y="1315"/>
                    <a:pt x="2135" y="839"/>
                  </a:cubicBezTo>
                  <a:cubicBezTo>
                    <a:pt x="1511" y="554"/>
                    <a:pt x="877" y="289"/>
                    <a:pt x="2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27"/>
            <p:cNvSpPr/>
            <p:nvPr/>
          </p:nvSpPr>
          <p:spPr>
            <a:xfrm>
              <a:off x="3755225" y="4129350"/>
              <a:ext cx="70775" cy="134825"/>
            </a:xfrm>
            <a:custGeom>
              <a:rect b="b" l="l" r="r" t="t"/>
              <a:pathLst>
                <a:path extrusionOk="0" h="5393" w="2831">
                  <a:moveTo>
                    <a:pt x="2542" y="1"/>
                  </a:moveTo>
                  <a:cubicBezTo>
                    <a:pt x="2516" y="1"/>
                    <a:pt x="2490" y="23"/>
                    <a:pt x="2459" y="91"/>
                  </a:cubicBezTo>
                  <a:cubicBezTo>
                    <a:pt x="1689" y="1743"/>
                    <a:pt x="912" y="3391"/>
                    <a:pt x="127" y="5037"/>
                  </a:cubicBezTo>
                  <a:cubicBezTo>
                    <a:pt x="0" y="5301"/>
                    <a:pt x="260" y="5284"/>
                    <a:pt x="348" y="5353"/>
                  </a:cubicBezTo>
                  <a:cubicBezTo>
                    <a:pt x="383" y="5381"/>
                    <a:pt x="411" y="5392"/>
                    <a:pt x="432" y="5392"/>
                  </a:cubicBezTo>
                  <a:cubicBezTo>
                    <a:pt x="509" y="5392"/>
                    <a:pt x="510" y="5247"/>
                    <a:pt x="535" y="5196"/>
                  </a:cubicBezTo>
                  <a:cubicBezTo>
                    <a:pt x="1028" y="4158"/>
                    <a:pt x="1516" y="3120"/>
                    <a:pt x="1992" y="2076"/>
                  </a:cubicBezTo>
                  <a:cubicBezTo>
                    <a:pt x="2279" y="1451"/>
                    <a:pt x="2542" y="818"/>
                    <a:pt x="2831" y="154"/>
                  </a:cubicBezTo>
                  <a:cubicBezTo>
                    <a:pt x="2778" y="126"/>
                    <a:pt x="2709" y="93"/>
                    <a:pt x="2644" y="55"/>
                  </a:cubicBezTo>
                  <a:cubicBezTo>
                    <a:pt x="2604" y="31"/>
                    <a:pt x="2573" y="1"/>
                    <a:pt x="25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27"/>
            <p:cNvSpPr/>
            <p:nvPr/>
          </p:nvSpPr>
          <p:spPr>
            <a:xfrm>
              <a:off x="3884950" y="4128825"/>
              <a:ext cx="71375" cy="134625"/>
            </a:xfrm>
            <a:custGeom>
              <a:rect b="b" l="l" r="r" t="t"/>
              <a:pathLst>
                <a:path extrusionOk="0" h="5385" w="2855">
                  <a:moveTo>
                    <a:pt x="378" y="0"/>
                  </a:moveTo>
                  <a:cubicBezTo>
                    <a:pt x="247" y="106"/>
                    <a:pt x="1" y="62"/>
                    <a:pt x="140" y="353"/>
                  </a:cubicBezTo>
                  <a:cubicBezTo>
                    <a:pt x="875" y="1927"/>
                    <a:pt x="1587" y="3512"/>
                    <a:pt x="2320" y="5086"/>
                  </a:cubicBezTo>
                  <a:cubicBezTo>
                    <a:pt x="2361" y="5171"/>
                    <a:pt x="2325" y="5384"/>
                    <a:pt x="2480" y="5384"/>
                  </a:cubicBezTo>
                  <a:cubicBezTo>
                    <a:pt x="2511" y="5384"/>
                    <a:pt x="2550" y="5376"/>
                    <a:pt x="2598" y="5356"/>
                  </a:cubicBezTo>
                  <a:cubicBezTo>
                    <a:pt x="2855" y="5251"/>
                    <a:pt x="2828" y="5100"/>
                    <a:pt x="2724" y="4883"/>
                  </a:cubicBezTo>
                  <a:cubicBezTo>
                    <a:pt x="1980" y="3337"/>
                    <a:pt x="1251" y="1785"/>
                    <a:pt x="516" y="236"/>
                  </a:cubicBezTo>
                  <a:cubicBezTo>
                    <a:pt x="476" y="155"/>
                    <a:pt x="425" y="80"/>
                    <a:pt x="3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27"/>
            <p:cNvSpPr/>
            <p:nvPr/>
          </p:nvSpPr>
          <p:spPr>
            <a:xfrm>
              <a:off x="3411350" y="4196100"/>
              <a:ext cx="102300" cy="51100"/>
            </a:xfrm>
            <a:custGeom>
              <a:rect b="b" l="l" r="r" t="t"/>
              <a:pathLst>
                <a:path extrusionOk="0" h="2044" w="4092">
                  <a:moveTo>
                    <a:pt x="3834" y="1"/>
                  </a:moveTo>
                  <a:cubicBezTo>
                    <a:pt x="3806" y="1"/>
                    <a:pt x="3771" y="11"/>
                    <a:pt x="3724" y="33"/>
                  </a:cubicBezTo>
                  <a:cubicBezTo>
                    <a:pt x="2545" y="591"/>
                    <a:pt x="1362" y="1141"/>
                    <a:pt x="179" y="1692"/>
                  </a:cubicBezTo>
                  <a:cubicBezTo>
                    <a:pt x="81" y="1738"/>
                    <a:pt x="0" y="1774"/>
                    <a:pt x="93" y="1898"/>
                  </a:cubicBezTo>
                  <a:cubicBezTo>
                    <a:pt x="122" y="1937"/>
                    <a:pt x="127" y="1995"/>
                    <a:pt x="143" y="2044"/>
                  </a:cubicBezTo>
                  <a:cubicBezTo>
                    <a:pt x="199" y="2018"/>
                    <a:pt x="222" y="2007"/>
                    <a:pt x="244" y="1998"/>
                  </a:cubicBezTo>
                  <a:cubicBezTo>
                    <a:pt x="1465" y="1446"/>
                    <a:pt x="2685" y="889"/>
                    <a:pt x="3912" y="349"/>
                  </a:cubicBezTo>
                  <a:cubicBezTo>
                    <a:pt x="4092" y="271"/>
                    <a:pt x="3975" y="224"/>
                    <a:pt x="3948" y="139"/>
                  </a:cubicBezTo>
                  <a:cubicBezTo>
                    <a:pt x="3919" y="52"/>
                    <a:pt x="3895" y="1"/>
                    <a:pt x="38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27"/>
            <p:cNvSpPr/>
            <p:nvPr/>
          </p:nvSpPr>
          <p:spPr>
            <a:xfrm>
              <a:off x="3650600" y="3601650"/>
              <a:ext cx="54800" cy="98225"/>
            </a:xfrm>
            <a:custGeom>
              <a:rect b="b" l="l" r="r" t="t"/>
              <a:pathLst>
                <a:path extrusionOk="0" h="3929" w="2192">
                  <a:moveTo>
                    <a:pt x="338" y="0"/>
                  </a:moveTo>
                  <a:cubicBezTo>
                    <a:pt x="290" y="0"/>
                    <a:pt x="236" y="6"/>
                    <a:pt x="198" y="14"/>
                  </a:cubicBezTo>
                  <a:cubicBezTo>
                    <a:pt x="1" y="58"/>
                    <a:pt x="176" y="200"/>
                    <a:pt x="186" y="224"/>
                  </a:cubicBezTo>
                  <a:cubicBezTo>
                    <a:pt x="717" y="1417"/>
                    <a:pt x="1260" y="2603"/>
                    <a:pt x="1804" y="3789"/>
                  </a:cubicBezTo>
                  <a:cubicBezTo>
                    <a:pt x="1830" y="3849"/>
                    <a:pt x="1848" y="3928"/>
                    <a:pt x="1904" y="3928"/>
                  </a:cubicBezTo>
                  <a:cubicBezTo>
                    <a:pt x="1928" y="3928"/>
                    <a:pt x="1959" y="3913"/>
                    <a:pt x="2000" y="3876"/>
                  </a:cubicBezTo>
                  <a:cubicBezTo>
                    <a:pt x="2058" y="3823"/>
                    <a:pt x="2132" y="3786"/>
                    <a:pt x="2192" y="3745"/>
                  </a:cubicBezTo>
                  <a:cubicBezTo>
                    <a:pt x="1596" y="2474"/>
                    <a:pt x="1023" y="1247"/>
                    <a:pt x="440" y="24"/>
                  </a:cubicBezTo>
                  <a:cubicBezTo>
                    <a:pt x="431" y="7"/>
                    <a:pt x="388" y="0"/>
                    <a:pt x="3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27"/>
            <p:cNvSpPr/>
            <p:nvPr/>
          </p:nvSpPr>
          <p:spPr>
            <a:xfrm>
              <a:off x="4200200" y="3842100"/>
              <a:ext cx="99425" cy="50650"/>
            </a:xfrm>
            <a:custGeom>
              <a:rect b="b" l="l" r="r" t="t"/>
              <a:pathLst>
                <a:path extrusionOk="0" h="2026" w="3977">
                  <a:moveTo>
                    <a:pt x="3861" y="0"/>
                  </a:moveTo>
                  <a:cubicBezTo>
                    <a:pt x="3828" y="0"/>
                    <a:pt x="3788" y="13"/>
                    <a:pt x="3742" y="35"/>
                  </a:cubicBezTo>
                  <a:cubicBezTo>
                    <a:pt x="2554" y="576"/>
                    <a:pt x="1368" y="1116"/>
                    <a:pt x="179" y="1657"/>
                  </a:cubicBezTo>
                  <a:cubicBezTo>
                    <a:pt x="72" y="1705"/>
                    <a:pt x="1" y="1724"/>
                    <a:pt x="92" y="1887"/>
                  </a:cubicBezTo>
                  <a:cubicBezTo>
                    <a:pt x="146" y="1983"/>
                    <a:pt x="183" y="2025"/>
                    <a:pt x="241" y="2025"/>
                  </a:cubicBezTo>
                  <a:cubicBezTo>
                    <a:pt x="271" y="2025"/>
                    <a:pt x="307" y="2014"/>
                    <a:pt x="354" y="1992"/>
                  </a:cubicBezTo>
                  <a:cubicBezTo>
                    <a:pt x="1502" y="1451"/>
                    <a:pt x="2652" y="913"/>
                    <a:pt x="3800" y="372"/>
                  </a:cubicBezTo>
                  <a:cubicBezTo>
                    <a:pt x="3878" y="336"/>
                    <a:pt x="3944" y="273"/>
                    <a:pt x="3960" y="261"/>
                  </a:cubicBezTo>
                  <a:cubicBezTo>
                    <a:pt x="3977" y="69"/>
                    <a:pt x="3938" y="0"/>
                    <a:pt x="38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27"/>
            <p:cNvSpPr/>
            <p:nvPr/>
          </p:nvSpPr>
          <p:spPr>
            <a:xfrm>
              <a:off x="3412275" y="3841150"/>
              <a:ext cx="99550" cy="51625"/>
            </a:xfrm>
            <a:custGeom>
              <a:rect b="b" l="l" r="r" t="t"/>
              <a:pathLst>
                <a:path extrusionOk="0" h="2065" w="3982">
                  <a:moveTo>
                    <a:pt x="165" y="1"/>
                  </a:moveTo>
                  <a:cubicBezTo>
                    <a:pt x="125" y="1"/>
                    <a:pt x="85" y="30"/>
                    <a:pt x="56" y="121"/>
                  </a:cubicBezTo>
                  <a:cubicBezTo>
                    <a:pt x="1" y="296"/>
                    <a:pt x="63" y="337"/>
                    <a:pt x="200" y="402"/>
                  </a:cubicBezTo>
                  <a:cubicBezTo>
                    <a:pt x="1350" y="939"/>
                    <a:pt x="2498" y="1480"/>
                    <a:pt x="3642" y="2030"/>
                  </a:cubicBezTo>
                  <a:cubicBezTo>
                    <a:pt x="3692" y="2054"/>
                    <a:pt x="3733" y="2064"/>
                    <a:pt x="3767" y="2064"/>
                  </a:cubicBezTo>
                  <a:cubicBezTo>
                    <a:pt x="3884" y="2064"/>
                    <a:pt x="3917" y="1936"/>
                    <a:pt x="3982" y="1803"/>
                  </a:cubicBezTo>
                  <a:cubicBezTo>
                    <a:pt x="3925" y="1762"/>
                    <a:pt x="3864" y="1698"/>
                    <a:pt x="3790" y="1665"/>
                  </a:cubicBezTo>
                  <a:cubicBezTo>
                    <a:pt x="2637" y="1135"/>
                    <a:pt x="1483" y="608"/>
                    <a:pt x="321" y="96"/>
                  </a:cubicBezTo>
                  <a:cubicBezTo>
                    <a:pt x="305" y="89"/>
                    <a:pt x="234" y="1"/>
                    <a:pt x="1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27"/>
            <p:cNvSpPr/>
            <p:nvPr/>
          </p:nvSpPr>
          <p:spPr>
            <a:xfrm>
              <a:off x="4005725" y="3601225"/>
              <a:ext cx="56825" cy="99350"/>
            </a:xfrm>
            <a:custGeom>
              <a:rect b="b" l="l" r="r" t="t"/>
              <a:pathLst>
                <a:path extrusionOk="0" h="3974" w="2273">
                  <a:moveTo>
                    <a:pt x="1931" y="1"/>
                  </a:moveTo>
                  <a:cubicBezTo>
                    <a:pt x="1861" y="1"/>
                    <a:pt x="1815" y="41"/>
                    <a:pt x="1764" y="153"/>
                  </a:cubicBezTo>
                  <a:cubicBezTo>
                    <a:pt x="1231" y="1317"/>
                    <a:pt x="685" y="2475"/>
                    <a:pt x="128" y="3629"/>
                  </a:cubicBezTo>
                  <a:cubicBezTo>
                    <a:pt x="1" y="3894"/>
                    <a:pt x="262" y="3842"/>
                    <a:pt x="355" y="3973"/>
                  </a:cubicBezTo>
                  <a:cubicBezTo>
                    <a:pt x="398" y="3903"/>
                    <a:pt x="440" y="3852"/>
                    <a:pt x="469" y="3795"/>
                  </a:cubicBezTo>
                  <a:cubicBezTo>
                    <a:pt x="1010" y="2620"/>
                    <a:pt x="1551" y="1445"/>
                    <a:pt x="2074" y="263"/>
                  </a:cubicBezTo>
                  <a:cubicBezTo>
                    <a:pt x="2085" y="240"/>
                    <a:pt x="2273" y="88"/>
                    <a:pt x="2051" y="24"/>
                  </a:cubicBezTo>
                  <a:cubicBezTo>
                    <a:pt x="2004" y="10"/>
                    <a:pt x="1965" y="1"/>
                    <a:pt x="19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27"/>
            <p:cNvSpPr/>
            <p:nvPr/>
          </p:nvSpPr>
          <p:spPr>
            <a:xfrm>
              <a:off x="4200375" y="4196000"/>
              <a:ext cx="99750" cy="50850"/>
            </a:xfrm>
            <a:custGeom>
              <a:rect b="b" l="l" r="r" t="t"/>
              <a:pathLst>
                <a:path extrusionOk="0" h="2034" w="3990">
                  <a:moveTo>
                    <a:pt x="206" y="1"/>
                  </a:moveTo>
                  <a:cubicBezTo>
                    <a:pt x="133" y="1"/>
                    <a:pt x="131" y="95"/>
                    <a:pt x="91" y="152"/>
                  </a:cubicBezTo>
                  <a:cubicBezTo>
                    <a:pt x="13" y="259"/>
                    <a:pt x="1" y="296"/>
                    <a:pt x="143" y="358"/>
                  </a:cubicBezTo>
                  <a:cubicBezTo>
                    <a:pt x="1358" y="899"/>
                    <a:pt x="2569" y="1446"/>
                    <a:pt x="3774" y="2004"/>
                  </a:cubicBezTo>
                  <a:cubicBezTo>
                    <a:pt x="3819" y="2025"/>
                    <a:pt x="3852" y="2034"/>
                    <a:pt x="3876" y="2034"/>
                  </a:cubicBezTo>
                  <a:cubicBezTo>
                    <a:pt x="3969" y="2034"/>
                    <a:pt x="3940" y="1906"/>
                    <a:pt x="3989" y="1814"/>
                  </a:cubicBezTo>
                  <a:cubicBezTo>
                    <a:pt x="3975" y="1794"/>
                    <a:pt x="3957" y="1738"/>
                    <a:pt x="3918" y="1719"/>
                  </a:cubicBezTo>
                  <a:cubicBezTo>
                    <a:pt x="2705" y="1151"/>
                    <a:pt x="1487" y="584"/>
                    <a:pt x="271" y="18"/>
                  </a:cubicBezTo>
                  <a:cubicBezTo>
                    <a:pt x="244" y="6"/>
                    <a:pt x="223" y="1"/>
                    <a:pt x="2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27"/>
            <p:cNvSpPr/>
            <p:nvPr/>
          </p:nvSpPr>
          <p:spPr>
            <a:xfrm>
              <a:off x="3649725" y="4388975"/>
              <a:ext cx="55625" cy="98725"/>
            </a:xfrm>
            <a:custGeom>
              <a:rect b="b" l="l" r="r" t="t"/>
              <a:pathLst>
                <a:path extrusionOk="0" h="3949" w="2225">
                  <a:moveTo>
                    <a:pt x="1922" y="0"/>
                  </a:moveTo>
                  <a:cubicBezTo>
                    <a:pt x="1842" y="0"/>
                    <a:pt x="1843" y="126"/>
                    <a:pt x="1823" y="169"/>
                  </a:cubicBezTo>
                  <a:cubicBezTo>
                    <a:pt x="1281" y="1331"/>
                    <a:pt x="747" y="2495"/>
                    <a:pt x="229" y="3666"/>
                  </a:cubicBezTo>
                  <a:cubicBezTo>
                    <a:pt x="221" y="3686"/>
                    <a:pt x="1" y="3852"/>
                    <a:pt x="261" y="3930"/>
                  </a:cubicBezTo>
                  <a:cubicBezTo>
                    <a:pt x="304" y="3943"/>
                    <a:pt x="338" y="3949"/>
                    <a:pt x="366" y="3949"/>
                  </a:cubicBezTo>
                  <a:cubicBezTo>
                    <a:pt x="464" y="3949"/>
                    <a:pt x="494" y="3880"/>
                    <a:pt x="541" y="3781"/>
                  </a:cubicBezTo>
                  <a:cubicBezTo>
                    <a:pt x="814" y="3202"/>
                    <a:pt x="1097" y="2626"/>
                    <a:pt x="1369" y="2045"/>
                  </a:cubicBezTo>
                  <a:cubicBezTo>
                    <a:pt x="1654" y="1432"/>
                    <a:pt x="1932" y="816"/>
                    <a:pt x="2225" y="177"/>
                  </a:cubicBezTo>
                  <a:cubicBezTo>
                    <a:pt x="2162" y="136"/>
                    <a:pt x="2086" y="85"/>
                    <a:pt x="2008" y="33"/>
                  </a:cubicBezTo>
                  <a:cubicBezTo>
                    <a:pt x="1972" y="10"/>
                    <a:pt x="1944" y="0"/>
                    <a:pt x="19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27"/>
            <p:cNvSpPr/>
            <p:nvPr/>
          </p:nvSpPr>
          <p:spPr>
            <a:xfrm>
              <a:off x="4005600" y="4387675"/>
              <a:ext cx="56850" cy="100075"/>
            </a:xfrm>
            <a:custGeom>
              <a:rect b="b" l="l" r="r" t="t"/>
              <a:pathLst>
                <a:path extrusionOk="0" h="4003" w="2274">
                  <a:moveTo>
                    <a:pt x="342" y="1"/>
                  </a:moveTo>
                  <a:cubicBezTo>
                    <a:pt x="286" y="169"/>
                    <a:pt x="0" y="98"/>
                    <a:pt x="131" y="370"/>
                  </a:cubicBezTo>
                  <a:cubicBezTo>
                    <a:pt x="686" y="1523"/>
                    <a:pt x="1232" y="2682"/>
                    <a:pt x="1767" y="3846"/>
                  </a:cubicBezTo>
                  <a:cubicBezTo>
                    <a:pt x="1818" y="3956"/>
                    <a:pt x="1861" y="4003"/>
                    <a:pt x="1934" y="4003"/>
                  </a:cubicBezTo>
                  <a:cubicBezTo>
                    <a:pt x="1967" y="4003"/>
                    <a:pt x="2005" y="3993"/>
                    <a:pt x="2052" y="3976"/>
                  </a:cubicBezTo>
                  <a:cubicBezTo>
                    <a:pt x="2274" y="3893"/>
                    <a:pt x="2083" y="3748"/>
                    <a:pt x="2066" y="3707"/>
                  </a:cubicBezTo>
                  <a:cubicBezTo>
                    <a:pt x="1553" y="2545"/>
                    <a:pt x="1025" y="1393"/>
                    <a:pt x="496" y="240"/>
                  </a:cubicBezTo>
                  <a:cubicBezTo>
                    <a:pt x="464" y="169"/>
                    <a:pt x="412" y="107"/>
                    <a:pt x="3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27"/>
            <p:cNvSpPr/>
            <p:nvPr/>
          </p:nvSpPr>
          <p:spPr>
            <a:xfrm>
              <a:off x="3957075" y="4282800"/>
              <a:ext cx="47400" cy="85450"/>
            </a:xfrm>
            <a:custGeom>
              <a:rect b="b" l="l" r="r" t="t"/>
              <a:pathLst>
                <a:path extrusionOk="0" h="3418" w="1896">
                  <a:moveTo>
                    <a:pt x="393" y="0"/>
                  </a:moveTo>
                  <a:cubicBezTo>
                    <a:pt x="375" y="0"/>
                    <a:pt x="352" y="10"/>
                    <a:pt x="323" y="33"/>
                  </a:cubicBezTo>
                  <a:cubicBezTo>
                    <a:pt x="228" y="109"/>
                    <a:pt x="1" y="160"/>
                    <a:pt x="112" y="390"/>
                  </a:cubicBezTo>
                  <a:cubicBezTo>
                    <a:pt x="568" y="1350"/>
                    <a:pt x="1020" y="2310"/>
                    <a:pt x="1474" y="3271"/>
                  </a:cubicBezTo>
                  <a:cubicBezTo>
                    <a:pt x="1506" y="3338"/>
                    <a:pt x="1537" y="3417"/>
                    <a:pt x="1608" y="3417"/>
                  </a:cubicBezTo>
                  <a:cubicBezTo>
                    <a:pt x="1630" y="3417"/>
                    <a:pt x="1657" y="3409"/>
                    <a:pt x="1688" y="3391"/>
                  </a:cubicBezTo>
                  <a:cubicBezTo>
                    <a:pt x="1763" y="3348"/>
                    <a:pt x="1895" y="3338"/>
                    <a:pt x="1810" y="3088"/>
                  </a:cubicBezTo>
                  <a:cubicBezTo>
                    <a:pt x="1401" y="2187"/>
                    <a:pt x="950" y="1186"/>
                    <a:pt x="489" y="188"/>
                  </a:cubicBezTo>
                  <a:cubicBezTo>
                    <a:pt x="466" y="139"/>
                    <a:pt x="463" y="0"/>
                    <a:pt x="3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27"/>
            <p:cNvSpPr/>
            <p:nvPr/>
          </p:nvSpPr>
          <p:spPr>
            <a:xfrm>
              <a:off x="3707175" y="3720800"/>
              <a:ext cx="47525" cy="85175"/>
            </a:xfrm>
            <a:custGeom>
              <a:rect b="b" l="l" r="r" t="t"/>
              <a:pathLst>
                <a:path extrusionOk="0" h="3407" w="1901">
                  <a:moveTo>
                    <a:pt x="345" y="0"/>
                  </a:moveTo>
                  <a:cubicBezTo>
                    <a:pt x="311" y="0"/>
                    <a:pt x="269" y="12"/>
                    <a:pt x="214" y="40"/>
                  </a:cubicBezTo>
                  <a:cubicBezTo>
                    <a:pt x="1" y="147"/>
                    <a:pt x="118" y="247"/>
                    <a:pt x="169" y="360"/>
                  </a:cubicBezTo>
                  <a:cubicBezTo>
                    <a:pt x="593" y="1306"/>
                    <a:pt x="1020" y="2255"/>
                    <a:pt x="1450" y="3198"/>
                  </a:cubicBezTo>
                  <a:cubicBezTo>
                    <a:pt x="1484" y="3276"/>
                    <a:pt x="1556" y="3337"/>
                    <a:pt x="1611" y="3406"/>
                  </a:cubicBezTo>
                  <a:cubicBezTo>
                    <a:pt x="1718" y="3321"/>
                    <a:pt x="1826" y="3235"/>
                    <a:pt x="1900" y="3177"/>
                  </a:cubicBezTo>
                  <a:cubicBezTo>
                    <a:pt x="1857" y="3064"/>
                    <a:pt x="1843" y="3018"/>
                    <a:pt x="1823" y="2974"/>
                  </a:cubicBezTo>
                  <a:cubicBezTo>
                    <a:pt x="1390" y="2058"/>
                    <a:pt x="957" y="1141"/>
                    <a:pt x="514" y="230"/>
                  </a:cubicBezTo>
                  <a:cubicBezTo>
                    <a:pt x="474" y="151"/>
                    <a:pt x="466" y="0"/>
                    <a:pt x="34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27"/>
            <p:cNvSpPr/>
            <p:nvPr/>
          </p:nvSpPr>
          <p:spPr>
            <a:xfrm>
              <a:off x="3531475" y="3897725"/>
              <a:ext cx="87800" cy="44000"/>
            </a:xfrm>
            <a:custGeom>
              <a:rect b="b" l="l" r="r" t="t"/>
              <a:pathLst>
                <a:path extrusionOk="0" h="1760" w="3512">
                  <a:moveTo>
                    <a:pt x="227" y="0"/>
                  </a:moveTo>
                  <a:cubicBezTo>
                    <a:pt x="111" y="0"/>
                    <a:pt x="101" y="103"/>
                    <a:pt x="69" y="162"/>
                  </a:cubicBezTo>
                  <a:cubicBezTo>
                    <a:pt x="1" y="289"/>
                    <a:pt x="108" y="328"/>
                    <a:pt x="200" y="371"/>
                  </a:cubicBezTo>
                  <a:cubicBezTo>
                    <a:pt x="1149" y="820"/>
                    <a:pt x="2098" y="1269"/>
                    <a:pt x="3043" y="1726"/>
                  </a:cubicBezTo>
                  <a:cubicBezTo>
                    <a:pt x="3092" y="1749"/>
                    <a:pt x="3134" y="1759"/>
                    <a:pt x="3171" y="1759"/>
                  </a:cubicBezTo>
                  <a:cubicBezTo>
                    <a:pt x="3319" y="1759"/>
                    <a:pt x="3379" y="1600"/>
                    <a:pt x="3432" y="1514"/>
                  </a:cubicBezTo>
                  <a:cubicBezTo>
                    <a:pt x="3511" y="1380"/>
                    <a:pt x="3320" y="1380"/>
                    <a:pt x="3233" y="1339"/>
                  </a:cubicBezTo>
                  <a:cubicBezTo>
                    <a:pt x="2940" y="1195"/>
                    <a:pt x="2646" y="1050"/>
                    <a:pt x="2349" y="916"/>
                  </a:cubicBezTo>
                  <a:cubicBezTo>
                    <a:pt x="1656" y="604"/>
                    <a:pt x="961" y="299"/>
                    <a:pt x="331" y="20"/>
                  </a:cubicBezTo>
                  <a:cubicBezTo>
                    <a:pt x="289" y="6"/>
                    <a:pt x="255" y="0"/>
                    <a:pt x="2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27"/>
            <p:cNvSpPr/>
            <p:nvPr/>
          </p:nvSpPr>
          <p:spPr>
            <a:xfrm>
              <a:off x="4094975" y="3897875"/>
              <a:ext cx="85750" cy="43800"/>
            </a:xfrm>
            <a:custGeom>
              <a:rect b="b" l="l" r="r" t="t"/>
              <a:pathLst>
                <a:path extrusionOk="0" h="1752" w="3430">
                  <a:moveTo>
                    <a:pt x="3220" y="1"/>
                  </a:moveTo>
                  <a:cubicBezTo>
                    <a:pt x="3181" y="1"/>
                    <a:pt x="3132" y="14"/>
                    <a:pt x="3069" y="44"/>
                  </a:cubicBezTo>
                  <a:cubicBezTo>
                    <a:pt x="2133" y="490"/>
                    <a:pt x="1178" y="899"/>
                    <a:pt x="233" y="1326"/>
                  </a:cubicBezTo>
                  <a:cubicBezTo>
                    <a:pt x="145" y="1366"/>
                    <a:pt x="77" y="1446"/>
                    <a:pt x="1" y="1508"/>
                  </a:cubicBezTo>
                  <a:cubicBezTo>
                    <a:pt x="111" y="1576"/>
                    <a:pt x="161" y="1752"/>
                    <a:pt x="310" y="1752"/>
                  </a:cubicBezTo>
                  <a:cubicBezTo>
                    <a:pt x="346" y="1752"/>
                    <a:pt x="387" y="1742"/>
                    <a:pt x="436" y="1718"/>
                  </a:cubicBezTo>
                  <a:cubicBezTo>
                    <a:pt x="1349" y="1275"/>
                    <a:pt x="2266" y="844"/>
                    <a:pt x="3180" y="406"/>
                  </a:cubicBezTo>
                  <a:cubicBezTo>
                    <a:pt x="3271" y="361"/>
                    <a:pt x="3350" y="291"/>
                    <a:pt x="3430" y="237"/>
                  </a:cubicBezTo>
                  <a:cubicBezTo>
                    <a:pt x="3362" y="104"/>
                    <a:pt x="3328" y="1"/>
                    <a:pt x="32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27"/>
            <p:cNvSpPr/>
            <p:nvPr/>
          </p:nvSpPr>
          <p:spPr>
            <a:xfrm>
              <a:off x="3531050" y="4147300"/>
              <a:ext cx="86875" cy="44700"/>
            </a:xfrm>
            <a:custGeom>
              <a:rect b="b" l="l" r="r" t="t"/>
              <a:pathLst>
                <a:path extrusionOk="0" h="1788" w="3475">
                  <a:moveTo>
                    <a:pt x="3186" y="0"/>
                  </a:moveTo>
                  <a:cubicBezTo>
                    <a:pt x="3156" y="0"/>
                    <a:pt x="3120" y="9"/>
                    <a:pt x="3078" y="29"/>
                  </a:cubicBezTo>
                  <a:cubicBezTo>
                    <a:pt x="2119" y="484"/>
                    <a:pt x="1157" y="934"/>
                    <a:pt x="198" y="1390"/>
                  </a:cubicBezTo>
                  <a:cubicBezTo>
                    <a:pt x="114" y="1429"/>
                    <a:pt x="0" y="1478"/>
                    <a:pt x="96" y="1610"/>
                  </a:cubicBezTo>
                  <a:cubicBezTo>
                    <a:pt x="139" y="1669"/>
                    <a:pt x="185" y="1729"/>
                    <a:pt x="229" y="1787"/>
                  </a:cubicBezTo>
                  <a:cubicBezTo>
                    <a:pt x="323" y="1741"/>
                    <a:pt x="376" y="1713"/>
                    <a:pt x="431" y="1689"/>
                  </a:cubicBezTo>
                  <a:cubicBezTo>
                    <a:pt x="1377" y="1262"/>
                    <a:pt x="2325" y="837"/>
                    <a:pt x="3269" y="407"/>
                  </a:cubicBezTo>
                  <a:cubicBezTo>
                    <a:pt x="3346" y="372"/>
                    <a:pt x="3407" y="300"/>
                    <a:pt x="3475" y="245"/>
                  </a:cubicBezTo>
                  <a:cubicBezTo>
                    <a:pt x="3361" y="194"/>
                    <a:pt x="3330" y="0"/>
                    <a:pt x="31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27"/>
            <p:cNvSpPr/>
            <p:nvPr/>
          </p:nvSpPr>
          <p:spPr>
            <a:xfrm>
              <a:off x="4092100" y="4147175"/>
              <a:ext cx="88425" cy="44025"/>
            </a:xfrm>
            <a:custGeom>
              <a:rect b="b" l="l" r="r" t="t"/>
              <a:pathLst>
                <a:path extrusionOk="0" h="1761" w="3537">
                  <a:moveTo>
                    <a:pt x="387" y="0"/>
                  </a:moveTo>
                  <a:cubicBezTo>
                    <a:pt x="251" y="0"/>
                    <a:pt x="217" y="177"/>
                    <a:pt x="129" y="246"/>
                  </a:cubicBezTo>
                  <a:cubicBezTo>
                    <a:pt x="0" y="348"/>
                    <a:pt x="179" y="348"/>
                    <a:pt x="209" y="360"/>
                  </a:cubicBezTo>
                  <a:cubicBezTo>
                    <a:pt x="1207" y="818"/>
                    <a:pt x="2213" y="1257"/>
                    <a:pt x="3207" y="1724"/>
                  </a:cubicBezTo>
                  <a:cubicBezTo>
                    <a:pt x="3261" y="1749"/>
                    <a:pt x="3303" y="1760"/>
                    <a:pt x="3337" y="1760"/>
                  </a:cubicBezTo>
                  <a:cubicBezTo>
                    <a:pt x="3445" y="1760"/>
                    <a:pt x="3472" y="1649"/>
                    <a:pt x="3537" y="1542"/>
                  </a:cubicBezTo>
                  <a:cubicBezTo>
                    <a:pt x="3499" y="1498"/>
                    <a:pt x="3461" y="1423"/>
                    <a:pt x="3403" y="1396"/>
                  </a:cubicBezTo>
                  <a:cubicBezTo>
                    <a:pt x="2432" y="936"/>
                    <a:pt x="1459" y="482"/>
                    <a:pt x="487" y="26"/>
                  </a:cubicBezTo>
                  <a:cubicBezTo>
                    <a:pt x="448" y="8"/>
                    <a:pt x="415" y="0"/>
                    <a:pt x="3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27"/>
            <p:cNvSpPr/>
            <p:nvPr/>
          </p:nvSpPr>
          <p:spPr>
            <a:xfrm>
              <a:off x="3707950" y="4282175"/>
              <a:ext cx="47750" cy="86400"/>
            </a:xfrm>
            <a:custGeom>
              <a:rect b="b" l="l" r="r" t="t"/>
              <a:pathLst>
                <a:path extrusionOk="0" h="3456" w="1910">
                  <a:moveTo>
                    <a:pt x="1525" y="1"/>
                  </a:moveTo>
                  <a:cubicBezTo>
                    <a:pt x="1483" y="1"/>
                    <a:pt x="1480" y="103"/>
                    <a:pt x="1470" y="125"/>
                  </a:cubicBezTo>
                  <a:cubicBezTo>
                    <a:pt x="1014" y="1124"/>
                    <a:pt x="575" y="2130"/>
                    <a:pt x="107" y="3124"/>
                  </a:cubicBezTo>
                  <a:cubicBezTo>
                    <a:pt x="1" y="3349"/>
                    <a:pt x="147" y="3370"/>
                    <a:pt x="288" y="3455"/>
                  </a:cubicBezTo>
                  <a:cubicBezTo>
                    <a:pt x="333" y="3416"/>
                    <a:pt x="407" y="3380"/>
                    <a:pt x="434" y="3321"/>
                  </a:cubicBezTo>
                  <a:cubicBezTo>
                    <a:pt x="893" y="2350"/>
                    <a:pt x="1348" y="1377"/>
                    <a:pt x="1803" y="404"/>
                  </a:cubicBezTo>
                  <a:cubicBezTo>
                    <a:pt x="1910" y="181"/>
                    <a:pt x="1669" y="153"/>
                    <a:pt x="1585" y="47"/>
                  </a:cubicBezTo>
                  <a:cubicBezTo>
                    <a:pt x="1559" y="13"/>
                    <a:pt x="1539" y="1"/>
                    <a:pt x="15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27"/>
            <p:cNvSpPr/>
            <p:nvPr/>
          </p:nvSpPr>
          <p:spPr>
            <a:xfrm>
              <a:off x="3957075" y="3720775"/>
              <a:ext cx="47375" cy="85025"/>
            </a:xfrm>
            <a:custGeom>
              <a:rect b="b" l="l" r="r" t="t"/>
              <a:pathLst>
                <a:path extrusionOk="0" h="3401" w="1895">
                  <a:moveTo>
                    <a:pt x="1607" y="0"/>
                  </a:moveTo>
                  <a:cubicBezTo>
                    <a:pt x="1518" y="0"/>
                    <a:pt x="1496" y="108"/>
                    <a:pt x="1458" y="187"/>
                  </a:cubicBezTo>
                  <a:cubicBezTo>
                    <a:pt x="1015" y="1111"/>
                    <a:pt x="575" y="2038"/>
                    <a:pt x="123" y="2959"/>
                  </a:cubicBezTo>
                  <a:cubicBezTo>
                    <a:pt x="1" y="3206"/>
                    <a:pt x="203" y="3311"/>
                    <a:pt x="331" y="3385"/>
                  </a:cubicBezTo>
                  <a:cubicBezTo>
                    <a:pt x="351" y="3396"/>
                    <a:pt x="368" y="3401"/>
                    <a:pt x="382" y="3401"/>
                  </a:cubicBezTo>
                  <a:cubicBezTo>
                    <a:pt x="461" y="3401"/>
                    <a:pt x="472" y="3255"/>
                    <a:pt x="509" y="3181"/>
                  </a:cubicBezTo>
                  <a:cubicBezTo>
                    <a:pt x="650" y="2886"/>
                    <a:pt x="795" y="2593"/>
                    <a:pt x="929" y="2295"/>
                  </a:cubicBezTo>
                  <a:cubicBezTo>
                    <a:pt x="1241" y="1603"/>
                    <a:pt x="1546" y="907"/>
                    <a:pt x="1823" y="283"/>
                  </a:cubicBezTo>
                  <a:cubicBezTo>
                    <a:pt x="1894" y="58"/>
                    <a:pt x="1748" y="49"/>
                    <a:pt x="1679" y="18"/>
                  </a:cubicBezTo>
                  <a:cubicBezTo>
                    <a:pt x="1651" y="6"/>
                    <a:pt x="1627" y="0"/>
                    <a:pt x="160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99" name="Google Shape;799;p27"/>
          <p:cNvGrpSpPr/>
          <p:nvPr/>
        </p:nvGrpSpPr>
        <p:grpSpPr>
          <a:xfrm>
            <a:off x="8554574" y="4523263"/>
            <a:ext cx="634509" cy="634444"/>
            <a:chOff x="3248075" y="3436175"/>
            <a:chExt cx="1216700" cy="1216575"/>
          </a:xfrm>
        </p:grpSpPr>
        <p:sp>
          <p:nvSpPr>
            <p:cNvPr id="800" name="Google Shape;800;p27"/>
            <p:cNvSpPr/>
            <p:nvPr/>
          </p:nvSpPr>
          <p:spPr>
            <a:xfrm>
              <a:off x="3915900" y="4105500"/>
              <a:ext cx="344675" cy="341250"/>
            </a:xfrm>
            <a:custGeom>
              <a:rect b="b" l="l" r="r" t="t"/>
              <a:pathLst>
                <a:path extrusionOk="0" h="13650" w="13787">
                  <a:moveTo>
                    <a:pt x="395" y="0"/>
                  </a:moveTo>
                  <a:cubicBezTo>
                    <a:pt x="338" y="0"/>
                    <a:pt x="274" y="32"/>
                    <a:pt x="195" y="109"/>
                  </a:cubicBezTo>
                  <a:cubicBezTo>
                    <a:pt x="1" y="301"/>
                    <a:pt x="44" y="409"/>
                    <a:pt x="221" y="583"/>
                  </a:cubicBezTo>
                  <a:cubicBezTo>
                    <a:pt x="2109" y="2432"/>
                    <a:pt x="3989" y="4288"/>
                    <a:pt x="5869" y="6147"/>
                  </a:cubicBezTo>
                  <a:cubicBezTo>
                    <a:pt x="8347" y="8597"/>
                    <a:pt x="10822" y="11050"/>
                    <a:pt x="13302" y="13498"/>
                  </a:cubicBezTo>
                  <a:cubicBezTo>
                    <a:pt x="13372" y="13568"/>
                    <a:pt x="13473" y="13639"/>
                    <a:pt x="13566" y="13649"/>
                  </a:cubicBezTo>
                  <a:cubicBezTo>
                    <a:pt x="13568" y="13649"/>
                    <a:pt x="13570" y="13649"/>
                    <a:pt x="13572" y="13649"/>
                  </a:cubicBezTo>
                  <a:cubicBezTo>
                    <a:pt x="13634" y="13649"/>
                    <a:pt x="13707" y="13554"/>
                    <a:pt x="13786" y="13495"/>
                  </a:cubicBezTo>
                  <a:cubicBezTo>
                    <a:pt x="13535" y="13204"/>
                    <a:pt x="13333" y="12938"/>
                    <a:pt x="13097" y="12700"/>
                  </a:cubicBezTo>
                  <a:cubicBezTo>
                    <a:pt x="10615" y="10187"/>
                    <a:pt x="8131" y="7674"/>
                    <a:pt x="5640" y="5167"/>
                  </a:cubicBezTo>
                  <a:cubicBezTo>
                    <a:pt x="3979" y="3493"/>
                    <a:pt x="2305" y="1832"/>
                    <a:pt x="641" y="159"/>
                  </a:cubicBezTo>
                  <a:cubicBezTo>
                    <a:pt x="553" y="70"/>
                    <a:pt x="481" y="0"/>
                    <a:pt x="3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27"/>
            <p:cNvSpPr/>
            <p:nvPr/>
          </p:nvSpPr>
          <p:spPr>
            <a:xfrm>
              <a:off x="3449750" y="4104750"/>
              <a:ext cx="350900" cy="341200"/>
            </a:xfrm>
            <a:custGeom>
              <a:rect b="b" l="l" r="r" t="t"/>
              <a:pathLst>
                <a:path extrusionOk="0" h="13648" w="14036">
                  <a:moveTo>
                    <a:pt x="13461" y="1"/>
                  </a:moveTo>
                  <a:cubicBezTo>
                    <a:pt x="13371" y="1"/>
                    <a:pt x="13331" y="117"/>
                    <a:pt x="13279" y="170"/>
                  </a:cubicBezTo>
                  <a:cubicBezTo>
                    <a:pt x="11445" y="2020"/>
                    <a:pt x="9623" y="3883"/>
                    <a:pt x="7787" y="5729"/>
                  </a:cubicBezTo>
                  <a:cubicBezTo>
                    <a:pt x="5467" y="8060"/>
                    <a:pt x="3131" y="10370"/>
                    <a:pt x="826" y="12717"/>
                  </a:cubicBezTo>
                  <a:cubicBezTo>
                    <a:pt x="592" y="12958"/>
                    <a:pt x="0" y="13287"/>
                    <a:pt x="285" y="13572"/>
                  </a:cubicBezTo>
                  <a:cubicBezTo>
                    <a:pt x="338" y="13625"/>
                    <a:pt x="393" y="13647"/>
                    <a:pt x="449" y="13647"/>
                  </a:cubicBezTo>
                  <a:cubicBezTo>
                    <a:pt x="690" y="13647"/>
                    <a:pt x="943" y="13221"/>
                    <a:pt x="1140" y="13030"/>
                  </a:cubicBezTo>
                  <a:cubicBezTo>
                    <a:pt x="3662" y="10573"/>
                    <a:pt x="6160" y="8092"/>
                    <a:pt x="8658" y="5610"/>
                  </a:cubicBezTo>
                  <a:cubicBezTo>
                    <a:pt x="10331" y="3948"/>
                    <a:pt x="11994" y="2274"/>
                    <a:pt x="13664" y="609"/>
                  </a:cubicBezTo>
                  <a:cubicBezTo>
                    <a:pt x="13733" y="540"/>
                    <a:pt x="13831" y="500"/>
                    <a:pt x="14035" y="370"/>
                  </a:cubicBezTo>
                  <a:cubicBezTo>
                    <a:pt x="13814" y="218"/>
                    <a:pt x="13687" y="139"/>
                    <a:pt x="13572" y="49"/>
                  </a:cubicBezTo>
                  <a:cubicBezTo>
                    <a:pt x="13527" y="14"/>
                    <a:pt x="13491" y="1"/>
                    <a:pt x="1346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27"/>
            <p:cNvSpPr/>
            <p:nvPr/>
          </p:nvSpPr>
          <p:spPr>
            <a:xfrm>
              <a:off x="3449775" y="3642850"/>
              <a:ext cx="347925" cy="341325"/>
            </a:xfrm>
            <a:custGeom>
              <a:rect b="b" l="l" r="r" t="t"/>
              <a:pathLst>
                <a:path extrusionOk="0" h="13653" w="13917">
                  <a:moveTo>
                    <a:pt x="430" y="1"/>
                  </a:moveTo>
                  <a:cubicBezTo>
                    <a:pt x="380" y="1"/>
                    <a:pt x="326" y="25"/>
                    <a:pt x="266" y="83"/>
                  </a:cubicBezTo>
                  <a:cubicBezTo>
                    <a:pt x="0" y="341"/>
                    <a:pt x="531" y="635"/>
                    <a:pt x="731" y="838"/>
                  </a:cubicBezTo>
                  <a:cubicBezTo>
                    <a:pt x="4901" y="5071"/>
                    <a:pt x="9095" y="9280"/>
                    <a:pt x="13287" y="13492"/>
                  </a:cubicBezTo>
                  <a:cubicBezTo>
                    <a:pt x="13338" y="13543"/>
                    <a:pt x="13378" y="13652"/>
                    <a:pt x="13462" y="13652"/>
                  </a:cubicBezTo>
                  <a:cubicBezTo>
                    <a:pt x="13487" y="13652"/>
                    <a:pt x="13516" y="13642"/>
                    <a:pt x="13550" y="13618"/>
                  </a:cubicBezTo>
                  <a:cubicBezTo>
                    <a:pt x="13670" y="13533"/>
                    <a:pt x="13782" y="13433"/>
                    <a:pt x="13917" y="13323"/>
                  </a:cubicBezTo>
                  <a:cubicBezTo>
                    <a:pt x="13789" y="13187"/>
                    <a:pt x="13711" y="13095"/>
                    <a:pt x="13625" y="13011"/>
                  </a:cubicBezTo>
                  <a:cubicBezTo>
                    <a:pt x="9456" y="8866"/>
                    <a:pt x="5287" y="4720"/>
                    <a:pt x="1117" y="575"/>
                  </a:cubicBezTo>
                  <a:cubicBezTo>
                    <a:pt x="1098" y="557"/>
                    <a:pt x="1083" y="528"/>
                    <a:pt x="1062" y="523"/>
                  </a:cubicBezTo>
                  <a:cubicBezTo>
                    <a:pt x="798" y="461"/>
                    <a:pt x="650" y="1"/>
                    <a:pt x="4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27"/>
            <p:cNvSpPr/>
            <p:nvPr/>
          </p:nvSpPr>
          <p:spPr>
            <a:xfrm>
              <a:off x="3915000" y="3641525"/>
              <a:ext cx="345800" cy="341925"/>
            </a:xfrm>
            <a:custGeom>
              <a:rect b="b" l="l" r="r" t="t"/>
              <a:pathLst>
                <a:path extrusionOk="0" h="13677" w="13832">
                  <a:moveTo>
                    <a:pt x="13568" y="1"/>
                  </a:moveTo>
                  <a:cubicBezTo>
                    <a:pt x="13535" y="1"/>
                    <a:pt x="13495" y="19"/>
                    <a:pt x="13442" y="66"/>
                  </a:cubicBezTo>
                  <a:cubicBezTo>
                    <a:pt x="13239" y="251"/>
                    <a:pt x="13021" y="417"/>
                    <a:pt x="12827" y="610"/>
                  </a:cubicBezTo>
                  <a:cubicBezTo>
                    <a:pt x="10269" y="3137"/>
                    <a:pt x="7713" y="5666"/>
                    <a:pt x="5160" y="8200"/>
                  </a:cubicBezTo>
                  <a:cubicBezTo>
                    <a:pt x="3532" y="9819"/>
                    <a:pt x="1915" y="11449"/>
                    <a:pt x="286" y="13067"/>
                  </a:cubicBezTo>
                  <a:cubicBezTo>
                    <a:pt x="118" y="13235"/>
                    <a:pt x="1" y="13344"/>
                    <a:pt x="230" y="13566"/>
                  </a:cubicBezTo>
                  <a:cubicBezTo>
                    <a:pt x="312" y="13646"/>
                    <a:pt x="378" y="13677"/>
                    <a:pt x="435" y="13677"/>
                  </a:cubicBezTo>
                  <a:cubicBezTo>
                    <a:pt x="536" y="13677"/>
                    <a:pt x="610" y="13579"/>
                    <a:pt x="701" y="13487"/>
                  </a:cubicBezTo>
                  <a:cubicBezTo>
                    <a:pt x="4260" y="9901"/>
                    <a:pt x="7819" y="6317"/>
                    <a:pt x="11380" y="2733"/>
                  </a:cubicBezTo>
                  <a:cubicBezTo>
                    <a:pt x="11972" y="2137"/>
                    <a:pt x="12573" y="1548"/>
                    <a:pt x="13160" y="947"/>
                  </a:cubicBezTo>
                  <a:cubicBezTo>
                    <a:pt x="13384" y="717"/>
                    <a:pt x="13579" y="462"/>
                    <a:pt x="13831" y="167"/>
                  </a:cubicBezTo>
                  <a:lnTo>
                    <a:pt x="13831" y="167"/>
                  </a:lnTo>
                  <a:cubicBezTo>
                    <a:pt x="13829" y="167"/>
                    <a:pt x="13826" y="167"/>
                    <a:pt x="13823" y="167"/>
                  </a:cubicBezTo>
                  <a:cubicBezTo>
                    <a:pt x="13698" y="167"/>
                    <a:pt x="13667" y="1"/>
                    <a:pt x="1356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27"/>
            <p:cNvSpPr/>
            <p:nvPr/>
          </p:nvSpPr>
          <p:spPr>
            <a:xfrm>
              <a:off x="3848700" y="3436175"/>
              <a:ext cx="15725" cy="518175"/>
            </a:xfrm>
            <a:custGeom>
              <a:rect b="b" l="l" r="r" t="t"/>
              <a:pathLst>
                <a:path extrusionOk="0" h="20727" w="629">
                  <a:moveTo>
                    <a:pt x="322" y="0"/>
                  </a:moveTo>
                  <a:cubicBezTo>
                    <a:pt x="312" y="0"/>
                    <a:pt x="302" y="1"/>
                    <a:pt x="291" y="1"/>
                  </a:cubicBezTo>
                  <a:cubicBezTo>
                    <a:pt x="47" y="17"/>
                    <a:pt x="165" y="211"/>
                    <a:pt x="163" y="317"/>
                  </a:cubicBezTo>
                  <a:cubicBezTo>
                    <a:pt x="110" y="2621"/>
                    <a:pt x="164" y="4926"/>
                    <a:pt x="103" y="7233"/>
                  </a:cubicBezTo>
                  <a:cubicBezTo>
                    <a:pt x="20" y="10438"/>
                    <a:pt x="83" y="13647"/>
                    <a:pt x="83" y="16855"/>
                  </a:cubicBezTo>
                  <a:lnTo>
                    <a:pt x="7" y="16855"/>
                  </a:lnTo>
                  <a:cubicBezTo>
                    <a:pt x="7" y="18034"/>
                    <a:pt x="11" y="19213"/>
                    <a:pt x="3" y="20393"/>
                  </a:cubicBezTo>
                  <a:cubicBezTo>
                    <a:pt x="0" y="20601"/>
                    <a:pt x="4" y="20727"/>
                    <a:pt x="268" y="20727"/>
                  </a:cubicBezTo>
                  <a:cubicBezTo>
                    <a:pt x="275" y="20727"/>
                    <a:pt x="281" y="20727"/>
                    <a:pt x="288" y="20727"/>
                  </a:cubicBezTo>
                  <a:cubicBezTo>
                    <a:pt x="548" y="20721"/>
                    <a:pt x="621" y="20662"/>
                    <a:pt x="615" y="20395"/>
                  </a:cubicBezTo>
                  <a:cubicBezTo>
                    <a:pt x="556" y="17854"/>
                    <a:pt x="629" y="15312"/>
                    <a:pt x="551" y="12767"/>
                  </a:cubicBezTo>
                  <a:cubicBezTo>
                    <a:pt x="451" y="9423"/>
                    <a:pt x="482" y="6075"/>
                    <a:pt x="459" y="2728"/>
                  </a:cubicBezTo>
                  <a:cubicBezTo>
                    <a:pt x="453" y="1925"/>
                    <a:pt x="463" y="1122"/>
                    <a:pt x="452" y="319"/>
                  </a:cubicBezTo>
                  <a:cubicBezTo>
                    <a:pt x="451" y="209"/>
                    <a:pt x="562" y="0"/>
                    <a:pt x="3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27"/>
            <p:cNvSpPr/>
            <p:nvPr/>
          </p:nvSpPr>
          <p:spPr>
            <a:xfrm>
              <a:off x="3946325" y="4036700"/>
              <a:ext cx="518450" cy="15425"/>
            </a:xfrm>
            <a:custGeom>
              <a:rect b="b" l="l" r="r" t="t"/>
              <a:pathLst>
                <a:path extrusionOk="0" h="617" w="20738">
                  <a:moveTo>
                    <a:pt x="246" y="1"/>
                  </a:moveTo>
                  <a:cubicBezTo>
                    <a:pt x="112" y="1"/>
                    <a:pt x="8" y="37"/>
                    <a:pt x="4" y="298"/>
                  </a:cubicBezTo>
                  <a:cubicBezTo>
                    <a:pt x="1" y="576"/>
                    <a:pt x="110" y="616"/>
                    <a:pt x="257" y="616"/>
                  </a:cubicBezTo>
                  <a:cubicBezTo>
                    <a:pt x="309" y="616"/>
                    <a:pt x="366" y="610"/>
                    <a:pt x="425" y="610"/>
                  </a:cubicBezTo>
                  <a:cubicBezTo>
                    <a:pt x="2940" y="563"/>
                    <a:pt x="5458" y="617"/>
                    <a:pt x="7976" y="554"/>
                  </a:cubicBezTo>
                  <a:cubicBezTo>
                    <a:pt x="11948" y="453"/>
                    <a:pt x="15924" y="483"/>
                    <a:pt x="19898" y="458"/>
                  </a:cubicBezTo>
                  <a:cubicBezTo>
                    <a:pt x="20004" y="458"/>
                    <a:pt x="20110" y="464"/>
                    <a:pt x="20216" y="464"/>
                  </a:cubicBezTo>
                  <a:cubicBezTo>
                    <a:pt x="20286" y="464"/>
                    <a:pt x="20356" y="461"/>
                    <a:pt x="20425" y="453"/>
                  </a:cubicBezTo>
                  <a:cubicBezTo>
                    <a:pt x="20430" y="452"/>
                    <a:pt x="20435" y="452"/>
                    <a:pt x="20441" y="452"/>
                  </a:cubicBezTo>
                  <a:cubicBezTo>
                    <a:pt x="20492" y="452"/>
                    <a:pt x="20558" y="474"/>
                    <a:pt x="20613" y="474"/>
                  </a:cubicBezTo>
                  <a:cubicBezTo>
                    <a:pt x="20678" y="474"/>
                    <a:pt x="20730" y="445"/>
                    <a:pt x="20734" y="318"/>
                  </a:cubicBezTo>
                  <a:cubicBezTo>
                    <a:pt x="20738" y="171"/>
                    <a:pt x="20680" y="136"/>
                    <a:pt x="20607" y="136"/>
                  </a:cubicBezTo>
                  <a:cubicBezTo>
                    <a:pt x="20542" y="136"/>
                    <a:pt x="20466" y="164"/>
                    <a:pt x="20412" y="164"/>
                  </a:cubicBezTo>
                  <a:cubicBezTo>
                    <a:pt x="20411" y="164"/>
                    <a:pt x="20409" y="164"/>
                    <a:pt x="20408" y="164"/>
                  </a:cubicBezTo>
                  <a:cubicBezTo>
                    <a:pt x="18103" y="111"/>
                    <a:pt x="15798" y="165"/>
                    <a:pt x="13492" y="105"/>
                  </a:cubicBezTo>
                  <a:cubicBezTo>
                    <a:pt x="12216" y="71"/>
                    <a:pt x="10940" y="61"/>
                    <a:pt x="9663" y="61"/>
                  </a:cubicBezTo>
                  <a:cubicBezTo>
                    <a:pt x="7732" y="61"/>
                    <a:pt x="5801" y="84"/>
                    <a:pt x="3870" y="84"/>
                  </a:cubicBezTo>
                  <a:cubicBezTo>
                    <a:pt x="3870" y="60"/>
                    <a:pt x="3870" y="34"/>
                    <a:pt x="3871" y="6"/>
                  </a:cubicBezTo>
                  <a:lnTo>
                    <a:pt x="407" y="6"/>
                  </a:lnTo>
                  <a:cubicBezTo>
                    <a:pt x="351" y="6"/>
                    <a:pt x="296" y="1"/>
                    <a:pt x="2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27"/>
            <p:cNvSpPr/>
            <p:nvPr/>
          </p:nvSpPr>
          <p:spPr>
            <a:xfrm>
              <a:off x="3248075" y="4036800"/>
              <a:ext cx="518300" cy="15300"/>
            </a:xfrm>
            <a:custGeom>
              <a:rect b="b" l="l" r="r" t="t"/>
              <a:pathLst>
                <a:path extrusionOk="0" h="612" w="20732">
                  <a:moveTo>
                    <a:pt x="20440" y="0"/>
                  </a:moveTo>
                  <a:cubicBezTo>
                    <a:pt x="20420" y="0"/>
                    <a:pt x="20399" y="0"/>
                    <a:pt x="20377" y="1"/>
                  </a:cubicBezTo>
                  <a:cubicBezTo>
                    <a:pt x="19671" y="15"/>
                    <a:pt x="18965" y="19"/>
                    <a:pt x="18260" y="19"/>
                  </a:cubicBezTo>
                  <a:cubicBezTo>
                    <a:pt x="17507" y="19"/>
                    <a:pt x="16755" y="15"/>
                    <a:pt x="16003" y="15"/>
                  </a:cubicBezTo>
                  <a:cubicBezTo>
                    <a:pt x="14931" y="15"/>
                    <a:pt x="13859" y="23"/>
                    <a:pt x="12786" y="65"/>
                  </a:cubicBezTo>
                  <a:cubicBezTo>
                    <a:pt x="10258" y="163"/>
                    <a:pt x="7726" y="137"/>
                    <a:pt x="5194" y="153"/>
                  </a:cubicBezTo>
                  <a:cubicBezTo>
                    <a:pt x="4575" y="157"/>
                    <a:pt x="3955" y="158"/>
                    <a:pt x="3335" y="158"/>
                  </a:cubicBezTo>
                  <a:cubicBezTo>
                    <a:pt x="2762" y="158"/>
                    <a:pt x="2189" y="157"/>
                    <a:pt x="1615" y="157"/>
                  </a:cubicBezTo>
                  <a:cubicBezTo>
                    <a:pt x="1177" y="157"/>
                    <a:pt x="739" y="158"/>
                    <a:pt x="301" y="160"/>
                  </a:cubicBezTo>
                  <a:cubicBezTo>
                    <a:pt x="300" y="160"/>
                    <a:pt x="300" y="160"/>
                    <a:pt x="299" y="160"/>
                  </a:cubicBezTo>
                  <a:cubicBezTo>
                    <a:pt x="250" y="160"/>
                    <a:pt x="183" y="137"/>
                    <a:pt x="125" y="137"/>
                  </a:cubicBezTo>
                  <a:cubicBezTo>
                    <a:pt x="56" y="137"/>
                    <a:pt x="0" y="169"/>
                    <a:pt x="2" y="308"/>
                  </a:cubicBezTo>
                  <a:cubicBezTo>
                    <a:pt x="3" y="443"/>
                    <a:pt x="59" y="474"/>
                    <a:pt x="127" y="474"/>
                  </a:cubicBezTo>
                  <a:cubicBezTo>
                    <a:pt x="185" y="474"/>
                    <a:pt x="251" y="452"/>
                    <a:pt x="300" y="452"/>
                  </a:cubicBezTo>
                  <a:cubicBezTo>
                    <a:pt x="302" y="452"/>
                    <a:pt x="303" y="452"/>
                    <a:pt x="305" y="452"/>
                  </a:cubicBezTo>
                  <a:cubicBezTo>
                    <a:pt x="2622" y="504"/>
                    <a:pt x="4938" y="451"/>
                    <a:pt x="7258" y="511"/>
                  </a:cubicBezTo>
                  <a:cubicBezTo>
                    <a:pt x="8534" y="545"/>
                    <a:pt x="9810" y="555"/>
                    <a:pt x="11087" y="555"/>
                  </a:cubicBezTo>
                  <a:cubicBezTo>
                    <a:pt x="13018" y="555"/>
                    <a:pt x="14949" y="531"/>
                    <a:pt x="16880" y="531"/>
                  </a:cubicBezTo>
                  <a:lnTo>
                    <a:pt x="16880" y="607"/>
                  </a:lnTo>
                  <a:cubicBezTo>
                    <a:pt x="17463" y="607"/>
                    <a:pt x="18046" y="605"/>
                    <a:pt x="18630" y="605"/>
                  </a:cubicBezTo>
                  <a:cubicBezTo>
                    <a:pt x="19213" y="605"/>
                    <a:pt x="19797" y="607"/>
                    <a:pt x="20381" y="612"/>
                  </a:cubicBezTo>
                  <a:cubicBezTo>
                    <a:pt x="20391" y="612"/>
                    <a:pt x="20401" y="612"/>
                    <a:pt x="20410" y="612"/>
                  </a:cubicBezTo>
                  <a:cubicBezTo>
                    <a:pt x="20624" y="612"/>
                    <a:pt x="20729" y="585"/>
                    <a:pt x="20731" y="304"/>
                  </a:cubicBezTo>
                  <a:cubicBezTo>
                    <a:pt x="20732" y="33"/>
                    <a:pt x="20628" y="0"/>
                    <a:pt x="2044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27"/>
            <p:cNvSpPr/>
            <p:nvPr/>
          </p:nvSpPr>
          <p:spPr>
            <a:xfrm>
              <a:off x="3847925" y="4134500"/>
              <a:ext cx="16200" cy="518250"/>
            </a:xfrm>
            <a:custGeom>
              <a:rect b="b" l="l" r="r" t="t"/>
              <a:pathLst>
                <a:path extrusionOk="0" h="20730" w="648">
                  <a:moveTo>
                    <a:pt x="344" y="0"/>
                  </a:moveTo>
                  <a:cubicBezTo>
                    <a:pt x="343" y="0"/>
                    <a:pt x="341" y="0"/>
                    <a:pt x="340" y="0"/>
                  </a:cubicBezTo>
                  <a:cubicBezTo>
                    <a:pt x="47" y="1"/>
                    <a:pt x="29" y="118"/>
                    <a:pt x="34" y="351"/>
                  </a:cubicBezTo>
                  <a:cubicBezTo>
                    <a:pt x="87" y="2881"/>
                    <a:pt x="0" y="5410"/>
                    <a:pt x="97" y="7942"/>
                  </a:cubicBezTo>
                  <a:cubicBezTo>
                    <a:pt x="195" y="10496"/>
                    <a:pt x="168" y="13053"/>
                    <a:pt x="186" y="15610"/>
                  </a:cubicBezTo>
                  <a:cubicBezTo>
                    <a:pt x="197" y="17215"/>
                    <a:pt x="186" y="18822"/>
                    <a:pt x="194" y="20428"/>
                  </a:cubicBezTo>
                  <a:cubicBezTo>
                    <a:pt x="195" y="20534"/>
                    <a:pt x="84" y="20726"/>
                    <a:pt x="338" y="20729"/>
                  </a:cubicBezTo>
                  <a:cubicBezTo>
                    <a:pt x="340" y="20729"/>
                    <a:pt x="341" y="20729"/>
                    <a:pt x="342" y="20729"/>
                  </a:cubicBezTo>
                  <a:cubicBezTo>
                    <a:pt x="592" y="20729"/>
                    <a:pt x="483" y="20536"/>
                    <a:pt x="485" y="20431"/>
                  </a:cubicBezTo>
                  <a:cubicBezTo>
                    <a:pt x="537" y="18113"/>
                    <a:pt x="484" y="15796"/>
                    <a:pt x="545" y="13478"/>
                  </a:cubicBezTo>
                  <a:cubicBezTo>
                    <a:pt x="629" y="10271"/>
                    <a:pt x="566" y="7062"/>
                    <a:pt x="566" y="3855"/>
                  </a:cubicBezTo>
                  <a:lnTo>
                    <a:pt x="640" y="3855"/>
                  </a:lnTo>
                  <a:cubicBezTo>
                    <a:pt x="640" y="2689"/>
                    <a:pt x="635" y="1520"/>
                    <a:pt x="644" y="354"/>
                  </a:cubicBezTo>
                  <a:cubicBezTo>
                    <a:pt x="647" y="126"/>
                    <a:pt x="639" y="0"/>
                    <a:pt x="3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27"/>
            <p:cNvSpPr/>
            <p:nvPr/>
          </p:nvSpPr>
          <p:spPr>
            <a:xfrm>
              <a:off x="3755675" y="3824725"/>
              <a:ext cx="70500" cy="134825"/>
            </a:xfrm>
            <a:custGeom>
              <a:rect b="b" l="l" r="r" t="t"/>
              <a:pathLst>
                <a:path extrusionOk="0" h="5393" w="2820">
                  <a:moveTo>
                    <a:pt x="400" y="1"/>
                  </a:moveTo>
                  <a:cubicBezTo>
                    <a:pt x="378" y="1"/>
                    <a:pt x="349" y="13"/>
                    <a:pt x="309" y="45"/>
                  </a:cubicBezTo>
                  <a:cubicBezTo>
                    <a:pt x="187" y="137"/>
                    <a:pt x="1" y="182"/>
                    <a:pt x="111" y="413"/>
                  </a:cubicBezTo>
                  <a:cubicBezTo>
                    <a:pt x="891" y="2036"/>
                    <a:pt x="1665" y="3660"/>
                    <a:pt x="2434" y="5288"/>
                  </a:cubicBezTo>
                  <a:cubicBezTo>
                    <a:pt x="2465" y="5355"/>
                    <a:pt x="2488" y="5393"/>
                    <a:pt x="2525" y="5393"/>
                  </a:cubicBezTo>
                  <a:cubicBezTo>
                    <a:pt x="2547" y="5393"/>
                    <a:pt x="2574" y="5380"/>
                    <a:pt x="2612" y="5352"/>
                  </a:cubicBezTo>
                  <a:cubicBezTo>
                    <a:pt x="2676" y="5303"/>
                    <a:pt x="2752" y="5268"/>
                    <a:pt x="2820" y="5228"/>
                  </a:cubicBezTo>
                  <a:cubicBezTo>
                    <a:pt x="2782" y="5166"/>
                    <a:pt x="2766" y="5146"/>
                    <a:pt x="2756" y="5124"/>
                  </a:cubicBezTo>
                  <a:cubicBezTo>
                    <a:pt x="2001" y="3466"/>
                    <a:pt x="1247" y="1808"/>
                    <a:pt x="492" y="151"/>
                  </a:cubicBezTo>
                  <a:cubicBezTo>
                    <a:pt x="467" y="94"/>
                    <a:pt x="460" y="1"/>
                    <a:pt x="4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27"/>
            <p:cNvSpPr/>
            <p:nvPr/>
          </p:nvSpPr>
          <p:spPr>
            <a:xfrm>
              <a:off x="3885600" y="3824875"/>
              <a:ext cx="72000" cy="134625"/>
            </a:xfrm>
            <a:custGeom>
              <a:rect b="b" l="l" r="r" t="t"/>
              <a:pathLst>
                <a:path extrusionOk="0" h="5385" w="2880">
                  <a:moveTo>
                    <a:pt x="2447" y="0"/>
                  </a:moveTo>
                  <a:cubicBezTo>
                    <a:pt x="2347" y="0"/>
                    <a:pt x="2352" y="168"/>
                    <a:pt x="2325" y="224"/>
                  </a:cubicBezTo>
                  <a:cubicBezTo>
                    <a:pt x="1581" y="1833"/>
                    <a:pt x="855" y="3450"/>
                    <a:pt x="113" y="5061"/>
                  </a:cubicBezTo>
                  <a:cubicBezTo>
                    <a:pt x="0" y="5302"/>
                    <a:pt x="171" y="5310"/>
                    <a:pt x="336" y="5385"/>
                  </a:cubicBezTo>
                  <a:cubicBezTo>
                    <a:pt x="356" y="5364"/>
                    <a:pt x="397" y="5334"/>
                    <a:pt x="414" y="5292"/>
                  </a:cubicBezTo>
                  <a:cubicBezTo>
                    <a:pt x="1193" y="3657"/>
                    <a:pt x="1969" y="2019"/>
                    <a:pt x="2753" y="387"/>
                  </a:cubicBezTo>
                  <a:cubicBezTo>
                    <a:pt x="2879" y="126"/>
                    <a:pt x="2652" y="98"/>
                    <a:pt x="2535" y="30"/>
                  </a:cubicBezTo>
                  <a:cubicBezTo>
                    <a:pt x="2499" y="9"/>
                    <a:pt x="2470" y="0"/>
                    <a:pt x="24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27"/>
            <p:cNvSpPr/>
            <p:nvPr/>
          </p:nvSpPr>
          <p:spPr>
            <a:xfrm>
              <a:off x="3633900" y="3945600"/>
              <a:ext cx="138050" cy="67875"/>
            </a:xfrm>
            <a:custGeom>
              <a:rect b="b" l="l" r="r" t="t"/>
              <a:pathLst>
                <a:path extrusionOk="0" h="2715" w="5522">
                  <a:moveTo>
                    <a:pt x="378" y="1"/>
                  </a:moveTo>
                  <a:cubicBezTo>
                    <a:pt x="254" y="1"/>
                    <a:pt x="229" y="144"/>
                    <a:pt x="164" y="227"/>
                  </a:cubicBezTo>
                  <a:cubicBezTo>
                    <a:pt x="0" y="435"/>
                    <a:pt x="256" y="418"/>
                    <a:pt x="318" y="445"/>
                  </a:cubicBezTo>
                  <a:cubicBezTo>
                    <a:pt x="1938" y="1194"/>
                    <a:pt x="3568" y="1926"/>
                    <a:pt x="5187" y="2678"/>
                  </a:cubicBezTo>
                  <a:cubicBezTo>
                    <a:pt x="5242" y="2703"/>
                    <a:pt x="5283" y="2714"/>
                    <a:pt x="5316" y="2714"/>
                  </a:cubicBezTo>
                  <a:cubicBezTo>
                    <a:pt x="5445" y="2714"/>
                    <a:pt x="5435" y="2549"/>
                    <a:pt x="5522" y="2457"/>
                  </a:cubicBezTo>
                  <a:cubicBezTo>
                    <a:pt x="5480" y="2426"/>
                    <a:pt x="5445" y="2389"/>
                    <a:pt x="5403" y="2370"/>
                  </a:cubicBezTo>
                  <a:cubicBezTo>
                    <a:pt x="3768" y="1591"/>
                    <a:pt x="2131" y="816"/>
                    <a:pt x="498" y="33"/>
                  </a:cubicBezTo>
                  <a:cubicBezTo>
                    <a:pt x="450" y="10"/>
                    <a:pt x="411" y="1"/>
                    <a:pt x="3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27"/>
            <p:cNvSpPr/>
            <p:nvPr/>
          </p:nvSpPr>
          <p:spPr>
            <a:xfrm>
              <a:off x="3939825" y="3945550"/>
              <a:ext cx="138250" cy="68375"/>
            </a:xfrm>
            <a:custGeom>
              <a:rect b="b" l="l" r="r" t="t"/>
              <a:pathLst>
                <a:path extrusionOk="0" h="2735" w="5530">
                  <a:moveTo>
                    <a:pt x="5159" y="0"/>
                  </a:moveTo>
                  <a:cubicBezTo>
                    <a:pt x="5119" y="0"/>
                    <a:pt x="5072" y="12"/>
                    <a:pt x="5017" y="39"/>
                  </a:cubicBezTo>
                  <a:cubicBezTo>
                    <a:pt x="3406" y="813"/>
                    <a:pt x="1793" y="1584"/>
                    <a:pt x="180" y="2353"/>
                  </a:cubicBezTo>
                  <a:cubicBezTo>
                    <a:pt x="103" y="2391"/>
                    <a:pt x="1" y="2402"/>
                    <a:pt x="92" y="2526"/>
                  </a:cubicBezTo>
                  <a:cubicBezTo>
                    <a:pt x="144" y="2595"/>
                    <a:pt x="178" y="2677"/>
                    <a:pt x="211" y="2734"/>
                  </a:cubicBezTo>
                  <a:cubicBezTo>
                    <a:pt x="297" y="2703"/>
                    <a:pt x="344" y="2691"/>
                    <a:pt x="387" y="2670"/>
                  </a:cubicBezTo>
                  <a:cubicBezTo>
                    <a:pt x="2002" y="1936"/>
                    <a:pt x="3616" y="1205"/>
                    <a:pt x="5225" y="460"/>
                  </a:cubicBezTo>
                  <a:cubicBezTo>
                    <a:pt x="5291" y="430"/>
                    <a:pt x="5529" y="455"/>
                    <a:pt x="5416" y="247"/>
                  </a:cubicBezTo>
                  <a:cubicBezTo>
                    <a:pt x="5354" y="131"/>
                    <a:pt x="5294" y="0"/>
                    <a:pt x="51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27"/>
            <p:cNvSpPr/>
            <p:nvPr/>
          </p:nvSpPr>
          <p:spPr>
            <a:xfrm>
              <a:off x="3634775" y="4075700"/>
              <a:ext cx="136650" cy="67325"/>
            </a:xfrm>
            <a:custGeom>
              <a:rect b="b" l="l" r="r" t="t"/>
              <a:pathLst>
                <a:path extrusionOk="0" h="2693" w="5466">
                  <a:moveTo>
                    <a:pt x="5267" y="0"/>
                  </a:moveTo>
                  <a:cubicBezTo>
                    <a:pt x="5227" y="0"/>
                    <a:pt x="5179" y="13"/>
                    <a:pt x="5117" y="42"/>
                  </a:cubicBezTo>
                  <a:cubicBezTo>
                    <a:pt x="3529" y="777"/>
                    <a:pt x="1933" y="1491"/>
                    <a:pt x="347" y="2227"/>
                  </a:cubicBezTo>
                  <a:cubicBezTo>
                    <a:pt x="274" y="2260"/>
                    <a:pt x="0" y="2220"/>
                    <a:pt x="124" y="2481"/>
                  </a:cubicBezTo>
                  <a:cubicBezTo>
                    <a:pt x="191" y="2622"/>
                    <a:pt x="270" y="2693"/>
                    <a:pt x="380" y="2693"/>
                  </a:cubicBezTo>
                  <a:cubicBezTo>
                    <a:pt x="434" y="2693"/>
                    <a:pt x="495" y="2676"/>
                    <a:pt x="567" y="2642"/>
                  </a:cubicBezTo>
                  <a:cubicBezTo>
                    <a:pt x="2147" y="1884"/>
                    <a:pt x="3729" y="1133"/>
                    <a:pt x="5309" y="379"/>
                  </a:cubicBezTo>
                  <a:cubicBezTo>
                    <a:pt x="5373" y="349"/>
                    <a:pt x="5426" y="293"/>
                    <a:pt x="5466" y="262"/>
                  </a:cubicBezTo>
                  <a:cubicBezTo>
                    <a:pt x="5416" y="115"/>
                    <a:pt x="5384" y="0"/>
                    <a:pt x="52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27"/>
            <p:cNvSpPr/>
            <p:nvPr/>
          </p:nvSpPr>
          <p:spPr>
            <a:xfrm>
              <a:off x="3939825" y="4074875"/>
              <a:ext cx="138475" cy="68450"/>
            </a:xfrm>
            <a:custGeom>
              <a:rect b="b" l="l" r="r" t="t"/>
              <a:pathLst>
                <a:path extrusionOk="0" h="2738" w="5539">
                  <a:moveTo>
                    <a:pt x="213" y="0"/>
                  </a:moveTo>
                  <a:cubicBezTo>
                    <a:pt x="186" y="53"/>
                    <a:pt x="152" y="121"/>
                    <a:pt x="114" y="183"/>
                  </a:cubicBezTo>
                  <a:cubicBezTo>
                    <a:pt x="70" y="258"/>
                    <a:pt x="1" y="301"/>
                    <a:pt x="149" y="370"/>
                  </a:cubicBezTo>
                  <a:cubicBezTo>
                    <a:pt x="1800" y="1140"/>
                    <a:pt x="3448" y="1917"/>
                    <a:pt x="5094" y="2703"/>
                  </a:cubicBezTo>
                  <a:cubicBezTo>
                    <a:pt x="5144" y="2727"/>
                    <a:pt x="5184" y="2737"/>
                    <a:pt x="5217" y="2737"/>
                  </a:cubicBezTo>
                  <a:cubicBezTo>
                    <a:pt x="5355" y="2737"/>
                    <a:pt x="5356" y="2555"/>
                    <a:pt x="5413" y="2483"/>
                  </a:cubicBezTo>
                  <a:cubicBezTo>
                    <a:pt x="5538" y="2322"/>
                    <a:pt x="5321" y="2327"/>
                    <a:pt x="5255" y="2296"/>
                  </a:cubicBezTo>
                  <a:cubicBezTo>
                    <a:pt x="4219" y="1804"/>
                    <a:pt x="3179" y="1315"/>
                    <a:pt x="2135" y="839"/>
                  </a:cubicBezTo>
                  <a:cubicBezTo>
                    <a:pt x="1511" y="554"/>
                    <a:pt x="877" y="289"/>
                    <a:pt x="2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27"/>
            <p:cNvSpPr/>
            <p:nvPr/>
          </p:nvSpPr>
          <p:spPr>
            <a:xfrm>
              <a:off x="3755225" y="4129350"/>
              <a:ext cx="70775" cy="134825"/>
            </a:xfrm>
            <a:custGeom>
              <a:rect b="b" l="l" r="r" t="t"/>
              <a:pathLst>
                <a:path extrusionOk="0" h="5393" w="2831">
                  <a:moveTo>
                    <a:pt x="2542" y="1"/>
                  </a:moveTo>
                  <a:cubicBezTo>
                    <a:pt x="2516" y="1"/>
                    <a:pt x="2490" y="23"/>
                    <a:pt x="2459" y="91"/>
                  </a:cubicBezTo>
                  <a:cubicBezTo>
                    <a:pt x="1689" y="1743"/>
                    <a:pt x="912" y="3391"/>
                    <a:pt x="127" y="5037"/>
                  </a:cubicBezTo>
                  <a:cubicBezTo>
                    <a:pt x="0" y="5301"/>
                    <a:pt x="260" y="5284"/>
                    <a:pt x="348" y="5353"/>
                  </a:cubicBezTo>
                  <a:cubicBezTo>
                    <a:pt x="383" y="5381"/>
                    <a:pt x="411" y="5392"/>
                    <a:pt x="432" y="5392"/>
                  </a:cubicBezTo>
                  <a:cubicBezTo>
                    <a:pt x="509" y="5392"/>
                    <a:pt x="510" y="5247"/>
                    <a:pt x="535" y="5196"/>
                  </a:cubicBezTo>
                  <a:cubicBezTo>
                    <a:pt x="1028" y="4158"/>
                    <a:pt x="1516" y="3120"/>
                    <a:pt x="1992" y="2076"/>
                  </a:cubicBezTo>
                  <a:cubicBezTo>
                    <a:pt x="2279" y="1451"/>
                    <a:pt x="2542" y="818"/>
                    <a:pt x="2831" y="154"/>
                  </a:cubicBezTo>
                  <a:cubicBezTo>
                    <a:pt x="2778" y="126"/>
                    <a:pt x="2709" y="93"/>
                    <a:pt x="2644" y="55"/>
                  </a:cubicBezTo>
                  <a:cubicBezTo>
                    <a:pt x="2604" y="31"/>
                    <a:pt x="2573" y="1"/>
                    <a:pt x="25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27"/>
            <p:cNvSpPr/>
            <p:nvPr/>
          </p:nvSpPr>
          <p:spPr>
            <a:xfrm>
              <a:off x="3884950" y="4128825"/>
              <a:ext cx="71375" cy="134625"/>
            </a:xfrm>
            <a:custGeom>
              <a:rect b="b" l="l" r="r" t="t"/>
              <a:pathLst>
                <a:path extrusionOk="0" h="5385" w="2855">
                  <a:moveTo>
                    <a:pt x="378" y="0"/>
                  </a:moveTo>
                  <a:cubicBezTo>
                    <a:pt x="247" y="106"/>
                    <a:pt x="1" y="62"/>
                    <a:pt x="140" y="353"/>
                  </a:cubicBezTo>
                  <a:cubicBezTo>
                    <a:pt x="875" y="1927"/>
                    <a:pt x="1587" y="3512"/>
                    <a:pt x="2320" y="5086"/>
                  </a:cubicBezTo>
                  <a:cubicBezTo>
                    <a:pt x="2361" y="5171"/>
                    <a:pt x="2325" y="5384"/>
                    <a:pt x="2480" y="5384"/>
                  </a:cubicBezTo>
                  <a:cubicBezTo>
                    <a:pt x="2511" y="5384"/>
                    <a:pt x="2550" y="5376"/>
                    <a:pt x="2598" y="5356"/>
                  </a:cubicBezTo>
                  <a:cubicBezTo>
                    <a:pt x="2855" y="5251"/>
                    <a:pt x="2828" y="5100"/>
                    <a:pt x="2724" y="4883"/>
                  </a:cubicBezTo>
                  <a:cubicBezTo>
                    <a:pt x="1980" y="3337"/>
                    <a:pt x="1251" y="1785"/>
                    <a:pt x="516" y="236"/>
                  </a:cubicBezTo>
                  <a:cubicBezTo>
                    <a:pt x="476" y="155"/>
                    <a:pt x="425" y="80"/>
                    <a:pt x="3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27"/>
            <p:cNvSpPr/>
            <p:nvPr/>
          </p:nvSpPr>
          <p:spPr>
            <a:xfrm>
              <a:off x="3411350" y="4196100"/>
              <a:ext cx="102300" cy="51100"/>
            </a:xfrm>
            <a:custGeom>
              <a:rect b="b" l="l" r="r" t="t"/>
              <a:pathLst>
                <a:path extrusionOk="0" h="2044" w="4092">
                  <a:moveTo>
                    <a:pt x="3834" y="1"/>
                  </a:moveTo>
                  <a:cubicBezTo>
                    <a:pt x="3806" y="1"/>
                    <a:pt x="3771" y="11"/>
                    <a:pt x="3724" y="33"/>
                  </a:cubicBezTo>
                  <a:cubicBezTo>
                    <a:pt x="2545" y="591"/>
                    <a:pt x="1362" y="1141"/>
                    <a:pt x="179" y="1692"/>
                  </a:cubicBezTo>
                  <a:cubicBezTo>
                    <a:pt x="81" y="1738"/>
                    <a:pt x="0" y="1774"/>
                    <a:pt x="93" y="1898"/>
                  </a:cubicBezTo>
                  <a:cubicBezTo>
                    <a:pt x="122" y="1937"/>
                    <a:pt x="127" y="1995"/>
                    <a:pt x="143" y="2044"/>
                  </a:cubicBezTo>
                  <a:cubicBezTo>
                    <a:pt x="199" y="2018"/>
                    <a:pt x="222" y="2007"/>
                    <a:pt x="244" y="1998"/>
                  </a:cubicBezTo>
                  <a:cubicBezTo>
                    <a:pt x="1465" y="1446"/>
                    <a:pt x="2685" y="889"/>
                    <a:pt x="3912" y="349"/>
                  </a:cubicBezTo>
                  <a:cubicBezTo>
                    <a:pt x="4092" y="271"/>
                    <a:pt x="3975" y="224"/>
                    <a:pt x="3948" y="139"/>
                  </a:cubicBezTo>
                  <a:cubicBezTo>
                    <a:pt x="3919" y="52"/>
                    <a:pt x="3895" y="1"/>
                    <a:pt x="38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27"/>
            <p:cNvSpPr/>
            <p:nvPr/>
          </p:nvSpPr>
          <p:spPr>
            <a:xfrm>
              <a:off x="3650600" y="3601650"/>
              <a:ext cx="54800" cy="98225"/>
            </a:xfrm>
            <a:custGeom>
              <a:rect b="b" l="l" r="r" t="t"/>
              <a:pathLst>
                <a:path extrusionOk="0" h="3929" w="2192">
                  <a:moveTo>
                    <a:pt x="338" y="0"/>
                  </a:moveTo>
                  <a:cubicBezTo>
                    <a:pt x="290" y="0"/>
                    <a:pt x="236" y="6"/>
                    <a:pt x="198" y="14"/>
                  </a:cubicBezTo>
                  <a:cubicBezTo>
                    <a:pt x="1" y="58"/>
                    <a:pt x="176" y="200"/>
                    <a:pt x="186" y="224"/>
                  </a:cubicBezTo>
                  <a:cubicBezTo>
                    <a:pt x="717" y="1417"/>
                    <a:pt x="1260" y="2603"/>
                    <a:pt x="1804" y="3789"/>
                  </a:cubicBezTo>
                  <a:cubicBezTo>
                    <a:pt x="1830" y="3849"/>
                    <a:pt x="1848" y="3928"/>
                    <a:pt x="1904" y="3928"/>
                  </a:cubicBezTo>
                  <a:cubicBezTo>
                    <a:pt x="1928" y="3928"/>
                    <a:pt x="1959" y="3913"/>
                    <a:pt x="2000" y="3876"/>
                  </a:cubicBezTo>
                  <a:cubicBezTo>
                    <a:pt x="2058" y="3823"/>
                    <a:pt x="2132" y="3786"/>
                    <a:pt x="2192" y="3745"/>
                  </a:cubicBezTo>
                  <a:cubicBezTo>
                    <a:pt x="1596" y="2474"/>
                    <a:pt x="1023" y="1247"/>
                    <a:pt x="440" y="24"/>
                  </a:cubicBezTo>
                  <a:cubicBezTo>
                    <a:pt x="431" y="7"/>
                    <a:pt x="388" y="0"/>
                    <a:pt x="3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27"/>
            <p:cNvSpPr/>
            <p:nvPr/>
          </p:nvSpPr>
          <p:spPr>
            <a:xfrm>
              <a:off x="4200200" y="3842100"/>
              <a:ext cx="99425" cy="50650"/>
            </a:xfrm>
            <a:custGeom>
              <a:rect b="b" l="l" r="r" t="t"/>
              <a:pathLst>
                <a:path extrusionOk="0" h="2026" w="3977">
                  <a:moveTo>
                    <a:pt x="3861" y="0"/>
                  </a:moveTo>
                  <a:cubicBezTo>
                    <a:pt x="3828" y="0"/>
                    <a:pt x="3788" y="13"/>
                    <a:pt x="3742" y="35"/>
                  </a:cubicBezTo>
                  <a:cubicBezTo>
                    <a:pt x="2554" y="576"/>
                    <a:pt x="1368" y="1116"/>
                    <a:pt x="179" y="1657"/>
                  </a:cubicBezTo>
                  <a:cubicBezTo>
                    <a:pt x="72" y="1705"/>
                    <a:pt x="1" y="1724"/>
                    <a:pt x="92" y="1887"/>
                  </a:cubicBezTo>
                  <a:cubicBezTo>
                    <a:pt x="146" y="1983"/>
                    <a:pt x="183" y="2025"/>
                    <a:pt x="241" y="2025"/>
                  </a:cubicBezTo>
                  <a:cubicBezTo>
                    <a:pt x="271" y="2025"/>
                    <a:pt x="307" y="2014"/>
                    <a:pt x="354" y="1992"/>
                  </a:cubicBezTo>
                  <a:cubicBezTo>
                    <a:pt x="1502" y="1451"/>
                    <a:pt x="2652" y="913"/>
                    <a:pt x="3800" y="372"/>
                  </a:cubicBezTo>
                  <a:cubicBezTo>
                    <a:pt x="3878" y="336"/>
                    <a:pt x="3944" y="273"/>
                    <a:pt x="3960" y="261"/>
                  </a:cubicBezTo>
                  <a:cubicBezTo>
                    <a:pt x="3977" y="69"/>
                    <a:pt x="3938" y="0"/>
                    <a:pt x="38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27"/>
            <p:cNvSpPr/>
            <p:nvPr/>
          </p:nvSpPr>
          <p:spPr>
            <a:xfrm>
              <a:off x="3412275" y="3841150"/>
              <a:ext cx="99550" cy="51625"/>
            </a:xfrm>
            <a:custGeom>
              <a:rect b="b" l="l" r="r" t="t"/>
              <a:pathLst>
                <a:path extrusionOk="0" h="2065" w="3982">
                  <a:moveTo>
                    <a:pt x="165" y="1"/>
                  </a:moveTo>
                  <a:cubicBezTo>
                    <a:pt x="125" y="1"/>
                    <a:pt x="85" y="30"/>
                    <a:pt x="56" y="121"/>
                  </a:cubicBezTo>
                  <a:cubicBezTo>
                    <a:pt x="1" y="296"/>
                    <a:pt x="63" y="337"/>
                    <a:pt x="200" y="402"/>
                  </a:cubicBezTo>
                  <a:cubicBezTo>
                    <a:pt x="1350" y="939"/>
                    <a:pt x="2498" y="1480"/>
                    <a:pt x="3642" y="2030"/>
                  </a:cubicBezTo>
                  <a:cubicBezTo>
                    <a:pt x="3692" y="2054"/>
                    <a:pt x="3733" y="2064"/>
                    <a:pt x="3767" y="2064"/>
                  </a:cubicBezTo>
                  <a:cubicBezTo>
                    <a:pt x="3884" y="2064"/>
                    <a:pt x="3917" y="1936"/>
                    <a:pt x="3982" y="1803"/>
                  </a:cubicBezTo>
                  <a:cubicBezTo>
                    <a:pt x="3925" y="1762"/>
                    <a:pt x="3864" y="1698"/>
                    <a:pt x="3790" y="1665"/>
                  </a:cubicBezTo>
                  <a:cubicBezTo>
                    <a:pt x="2637" y="1135"/>
                    <a:pt x="1483" y="608"/>
                    <a:pt x="321" y="96"/>
                  </a:cubicBezTo>
                  <a:cubicBezTo>
                    <a:pt x="305" y="89"/>
                    <a:pt x="234" y="1"/>
                    <a:pt x="1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27"/>
            <p:cNvSpPr/>
            <p:nvPr/>
          </p:nvSpPr>
          <p:spPr>
            <a:xfrm>
              <a:off x="4005725" y="3601225"/>
              <a:ext cx="56825" cy="99350"/>
            </a:xfrm>
            <a:custGeom>
              <a:rect b="b" l="l" r="r" t="t"/>
              <a:pathLst>
                <a:path extrusionOk="0" h="3974" w="2273">
                  <a:moveTo>
                    <a:pt x="1931" y="1"/>
                  </a:moveTo>
                  <a:cubicBezTo>
                    <a:pt x="1861" y="1"/>
                    <a:pt x="1815" y="41"/>
                    <a:pt x="1764" y="153"/>
                  </a:cubicBezTo>
                  <a:cubicBezTo>
                    <a:pt x="1231" y="1317"/>
                    <a:pt x="685" y="2475"/>
                    <a:pt x="128" y="3629"/>
                  </a:cubicBezTo>
                  <a:cubicBezTo>
                    <a:pt x="1" y="3894"/>
                    <a:pt x="262" y="3842"/>
                    <a:pt x="355" y="3973"/>
                  </a:cubicBezTo>
                  <a:cubicBezTo>
                    <a:pt x="398" y="3903"/>
                    <a:pt x="440" y="3852"/>
                    <a:pt x="469" y="3795"/>
                  </a:cubicBezTo>
                  <a:cubicBezTo>
                    <a:pt x="1010" y="2620"/>
                    <a:pt x="1551" y="1445"/>
                    <a:pt x="2074" y="263"/>
                  </a:cubicBezTo>
                  <a:cubicBezTo>
                    <a:pt x="2085" y="240"/>
                    <a:pt x="2273" y="88"/>
                    <a:pt x="2051" y="24"/>
                  </a:cubicBezTo>
                  <a:cubicBezTo>
                    <a:pt x="2004" y="10"/>
                    <a:pt x="1965" y="1"/>
                    <a:pt x="19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27"/>
            <p:cNvSpPr/>
            <p:nvPr/>
          </p:nvSpPr>
          <p:spPr>
            <a:xfrm>
              <a:off x="4200375" y="4196000"/>
              <a:ext cx="99750" cy="50850"/>
            </a:xfrm>
            <a:custGeom>
              <a:rect b="b" l="l" r="r" t="t"/>
              <a:pathLst>
                <a:path extrusionOk="0" h="2034" w="3990">
                  <a:moveTo>
                    <a:pt x="206" y="1"/>
                  </a:moveTo>
                  <a:cubicBezTo>
                    <a:pt x="133" y="1"/>
                    <a:pt x="131" y="95"/>
                    <a:pt x="91" y="152"/>
                  </a:cubicBezTo>
                  <a:cubicBezTo>
                    <a:pt x="13" y="259"/>
                    <a:pt x="1" y="296"/>
                    <a:pt x="143" y="358"/>
                  </a:cubicBezTo>
                  <a:cubicBezTo>
                    <a:pt x="1358" y="899"/>
                    <a:pt x="2569" y="1446"/>
                    <a:pt x="3774" y="2004"/>
                  </a:cubicBezTo>
                  <a:cubicBezTo>
                    <a:pt x="3819" y="2025"/>
                    <a:pt x="3852" y="2034"/>
                    <a:pt x="3876" y="2034"/>
                  </a:cubicBezTo>
                  <a:cubicBezTo>
                    <a:pt x="3969" y="2034"/>
                    <a:pt x="3940" y="1906"/>
                    <a:pt x="3989" y="1814"/>
                  </a:cubicBezTo>
                  <a:cubicBezTo>
                    <a:pt x="3975" y="1794"/>
                    <a:pt x="3957" y="1738"/>
                    <a:pt x="3918" y="1719"/>
                  </a:cubicBezTo>
                  <a:cubicBezTo>
                    <a:pt x="2705" y="1151"/>
                    <a:pt x="1487" y="584"/>
                    <a:pt x="271" y="18"/>
                  </a:cubicBezTo>
                  <a:cubicBezTo>
                    <a:pt x="244" y="6"/>
                    <a:pt x="223" y="1"/>
                    <a:pt x="2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27"/>
            <p:cNvSpPr/>
            <p:nvPr/>
          </p:nvSpPr>
          <p:spPr>
            <a:xfrm>
              <a:off x="3649725" y="4388975"/>
              <a:ext cx="55625" cy="98725"/>
            </a:xfrm>
            <a:custGeom>
              <a:rect b="b" l="l" r="r" t="t"/>
              <a:pathLst>
                <a:path extrusionOk="0" h="3949" w="2225">
                  <a:moveTo>
                    <a:pt x="1922" y="0"/>
                  </a:moveTo>
                  <a:cubicBezTo>
                    <a:pt x="1842" y="0"/>
                    <a:pt x="1843" y="126"/>
                    <a:pt x="1823" y="169"/>
                  </a:cubicBezTo>
                  <a:cubicBezTo>
                    <a:pt x="1281" y="1331"/>
                    <a:pt x="747" y="2495"/>
                    <a:pt x="229" y="3666"/>
                  </a:cubicBezTo>
                  <a:cubicBezTo>
                    <a:pt x="221" y="3686"/>
                    <a:pt x="1" y="3852"/>
                    <a:pt x="261" y="3930"/>
                  </a:cubicBezTo>
                  <a:cubicBezTo>
                    <a:pt x="304" y="3943"/>
                    <a:pt x="338" y="3949"/>
                    <a:pt x="366" y="3949"/>
                  </a:cubicBezTo>
                  <a:cubicBezTo>
                    <a:pt x="464" y="3949"/>
                    <a:pt x="494" y="3880"/>
                    <a:pt x="541" y="3781"/>
                  </a:cubicBezTo>
                  <a:cubicBezTo>
                    <a:pt x="814" y="3202"/>
                    <a:pt x="1097" y="2626"/>
                    <a:pt x="1369" y="2045"/>
                  </a:cubicBezTo>
                  <a:cubicBezTo>
                    <a:pt x="1654" y="1432"/>
                    <a:pt x="1932" y="816"/>
                    <a:pt x="2225" y="177"/>
                  </a:cubicBezTo>
                  <a:cubicBezTo>
                    <a:pt x="2162" y="136"/>
                    <a:pt x="2086" y="85"/>
                    <a:pt x="2008" y="33"/>
                  </a:cubicBezTo>
                  <a:cubicBezTo>
                    <a:pt x="1972" y="10"/>
                    <a:pt x="1944" y="0"/>
                    <a:pt x="19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27"/>
            <p:cNvSpPr/>
            <p:nvPr/>
          </p:nvSpPr>
          <p:spPr>
            <a:xfrm>
              <a:off x="4005600" y="4387675"/>
              <a:ext cx="56850" cy="100075"/>
            </a:xfrm>
            <a:custGeom>
              <a:rect b="b" l="l" r="r" t="t"/>
              <a:pathLst>
                <a:path extrusionOk="0" h="4003" w="2274">
                  <a:moveTo>
                    <a:pt x="342" y="1"/>
                  </a:moveTo>
                  <a:cubicBezTo>
                    <a:pt x="286" y="169"/>
                    <a:pt x="0" y="98"/>
                    <a:pt x="131" y="370"/>
                  </a:cubicBezTo>
                  <a:cubicBezTo>
                    <a:pt x="686" y="1523"/>
                    <a:pt x="1232" y="2682"/>
                    <a:pt x="1767" y="3846"/>
                  </a:cubicBezTo>
                  <a:cubicBezTo>
                    <a:pt x="1818" y="3956"/>
                    <a:pt x="1861" y="4003"/>
                    <a:pt x="1934" y="4003"/>
                  </a:cubicBezTo>
                  <a:cubicBezTo>
                    <a:pt x="1967" y="4003"/>
                    <a:pt x="2005" y="3993"/>
                    <a:pt x="2052" y="3976"/>
                  </a:cubicBezTo>
                  <a:cubicBezTo>
                    <a:pt x="2274" y="3893"/>
                    <a:pt x="2083" y="3748"/>
                    <a:pt x="2066" y="3707"/>
                  </a:cubicBezTo>
                  <a:cubicBezTo>
                    <a:pt x="1553" y="2545"/>
                    <a:pt x="1025" y="1393"/>
                    <a:pt x="496" y="240"/>
                  </a:cubicBezTo>
                  <a:cubicBezTo>
                    <a:pt x="464" y="169"/>
                    <a:pt x="412" y="107"/>
                    <a:pt x="3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27"/>
            <p:cNvSpPr/>
            <p:nvPr/>
          </p:nvSpPr>
          <p:spPr>
            <a:xfrm>
              <a:off x="3957075" y="4282800"/>
              <a:ext cx="47400" cy="85450"/>
            </a:xfrm>
            <a:custGeom>
              <a:rect b="b" l="l" r="r" t="t"/>
              <a:pathLst>
                <a:path extrusionOk="0" h="3418" w="1896">
                  <a:moveTo>
                    <a:pt x="393" y="0"/>
                  </a:moveTo>
                  <a:cubicBezTo>
                    <a:pt x="375" y="0"/>
                    <a:pt x="352" y="10"/>
                    <a:pt x="323" y="33"/>
                  </a:cubicBezTo>
                  <a:cubicBezTo>
                    <a:pt x="228" y="109"/>
                    <a:pt x="1" y="160"/>
                    <a:pt x="112" y="390"/>
                  </a:cubicBezTo>
                  <a:cubicBezTo>
                    <a:pt x="568" y="1350"/>
                    <a:pt x="1020" y="2310"/>
                    <a:pt x="1474" y="3271"/>
                  </a:cubicBezTo>
                  <a:cubicBezTo>
                    <a:pt x="1506" y="3338"/>
                    <a:pt x="1537" y="3417"/>
                    <a:pt x="1608" y="3417"/>
                  </a:cubicBezTo>
                  <a:cubicBezTo>
                    <a:pt x="1630" y="3417"/>
                    <a:pt x="1657" y="3409"/>
                    <a:pt x="1688" y="3391"/>
                  </a:cubicBezTo>
                  <a:cubicBezTo>
                    <a:pt x="1763" y="3348"/>
                    <a:pt x="1895" y="3338"/>
                    <a:pt x="1810" y="3088"/>
                  </a:cubicBezTo>
                  <a:cubicBezTo>
                    <a:pt x="1401" y="2187"/>
                    <a:pt x="950" y="1186"/>
                    <a:pt x="489" y="188"/>
                  </a:cubicBezTo>
                  <a:cubicBezTo>
                    <a:pt x="466" y="139"/>
                    <a:pt x="463" y="0"/>
                    <a:pt x="3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27"/>
            <p:cNvSpPr/>
            <p:nvPr/>
          </p:nvSpPr>
          <p:spPr>
            <a:xfrm>
              <a:off x="3707175" y="3720800"/>
              <a:ext cx="47525" cy="85175"/>
            </a:xfrm>
            <a:custGeom>
              <a:rect b="b" l="l" r="r" t="t"/>
              <a:pathLst>
                <a:path extrusionOk="0" h="3407" w="1901">
                  <a:moveTo>
                    <a:pt x="345" y="0"/>
                  </a:moveTo>
                  <a:cubicBezTo>
                    <a:pt x="311" y="0"/>
                    <a:pt x="269" y="12"/>
                    <a:pt x="214" y="40"/>
                  </a:cubicBezTo>
                  <a:cubicBezTo>
                    <a:pt x="1" y="147"/>
                    <a:pt x="118" y="247"/>
                    <a:pt x="169" y="360"/>
                  </a:cubicBezTo>
                  <a:cubicBezTo>
                    <a:pt x="593" y="1306"/>
                    <a:pt x="1020" y="2255"/>
                    <a:pt x="1450" y="3198"/>
                  </a:cubicBezTo>
                  <a:cubicBezTo>
                    <a:pt x="1484" y="3276"/>
                    <a:pt x="1556" y="3337"/>
                    <a:pt x="1611" y="3406"/>
                  </a:cubicBezTo>
                  <a:cubicBezTo>
                    <a:pt x="1718" y="3321"/>
                    <a:pt x="1826" y="3235"/>
                    <a:pt x="1900" y="3177"/>
                  </a:cubicBezTo>
                  <a:cubicBezTo>
                    <a:pt x="1857" y="3064"/>
                    <a:pt x="1843" y="3018"/>
                    <a:pt x="1823" y="2974"/>
                  </a:cubicBezTo>
                  <a:cubicBezTo>
                    <a:pt x="1390" y="2058"/>
                    <a:pt x="957" y="1141"/>
                    <a:pt x="514" y="230"/>
                  </a:cubicBezTo>
                  <a:cubicBezTo>
                    <a:pt x="474" y="151"/>
                    <a:pt x="466" y="0"/>
                    <a:pt x="34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27"/>
            <p:cNvSpPr/>
            <p:nvPr/>
          </p:nvSpPr>
          <p:spPr>
            <a:xfrm>
              <a:off x="3531475" y="3897725"/>
              <a:ext cx="87800" cy="44000"/>
            </a:xfrm>
            <a:custGeom>
              <a:rect b="b" l="l" r="r" t="t"/>
              <a:pathLst>
                <a:path extrusionOk="0" h="1760" w="3512">
                  <a:moveTo>
                    <a:pt x="227" y="0"/>
                  </a:moveTo>
                  <a:cubicBezTo>
                    <a:pt x="111" y="0"/>
                    <a:pt x="101" y="103"/>
                    <a:pt x="69" y="162"/>
                  </a:cubicBezTo>
                  <a:cubicBezTo>
                    <a:pt x="1" y="289"/>
                    <a:pt x="108" y="328"/>
                    <a:pt x="200" y="371"/>
                  </a:cubicBezTo>
                  <a:cubicBezTo>
                    <a:pt x="1149" y="820"/>
                    <a:pt x="2098" y="1269"/>
                    <a:pt x="3043" y="1726"/>
                  </a:cubicBezTo>
                  <a:cubicBezTo>
                    <a:pt x="3092" y="1749"/>
                    <a:pt x="3134" y="1759"/>
                    <a:pt x="3171" y="1759"/>
                  </a:cubicBezTo>
                  <a:cubicBezTo>
                    <a:pt x="3319" y="1759"/>
                    <a:pt x="3379" y="1600"/>
                    <a:pt x="3432" y="1514"/>
                  </a:cubicBezTo>
                  <a:cubicBezTo>
                    <a:pt x="3511" y="1380"/>
                    <a:pt x="3320" y="1380"/>
                    <a:pt x="3233" y="1339"/>
                  </a:cubicBezTo>
                  <a:cubicBezTo>
                    <a:pt x="2940" y="1195"/>
                    <a:pt x="2646" y="1050"/>
                    <a:pt x="2349" y="916"/>
                  </a:cubicBezTo>
                  <a:cubicBezTo>
                    <a:pt x="1656" y="604"/>
                    <a:pt x="961" y="299"/>
                    <a:pt x="331" y="20"/>
                  </a:cubicBezTo>
                  <a:cubicBezTo>
                    <a:pt x="289" y="6"/>
                    <a:pt x="255" y="0"/>
                    <a:pt x="2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27"/>
            <p:cNvSpPr/>
            <p:nvPr/>
          </p:nvSpPr>
          <p:spPr>
            <a:xfrm>
              <a:off x="4094975" y="3897875"/>
              <a:ext cx="85750" cy="43800"/>
            </a:xfrm>
            <a:custGeom>
              <a:rect b="b" l="l" r="r" t="t"/>
              <a:pathLst>
                <a:path extrusionOk="0" h="1752" w="3430">
                  <a:moveTo>
                    <a:pt x="3220" y="1"/>
                  </a:moveTo>
                  <a:cubicBezTo>
                    <a:pt x="3181" y="1"/>
                    <a:pt x="3132" y="14"/>
                    <a:pt x="3069" y="44"/>
                  </a:cubicBezTo>
                  <a:cubicBezTo>
                    <a:pt x="2133" y="490"/>
                    <a:pt x="1178" y="899"/>
                    <a:pt x="233" y="1326"/>
                  </a:cubicBezTo>
                  <a:cubicBezTo>
                    <a:pt x="145" y="1366"/>
                    <a:pt x="77" y="1446"/>
                    <a:pt x="1" y="1508"/>
                  </a:cubicBezTo>
                  <a:cubicBezTo>
                    <a:pt x="111" y="1576"/>
                    <a:pt x="161" y="1752"/>
                    <a:pt x="310" y="1752"/>
                  </a:cubicBezTo>
                  <a:cubicBezTo>
                    <a:pt x="346" y="1752"/>
                    <a:pt x="387" y="1742"/>
                    <a:pt x="436" y="1718"/>
                  </a:cubicBezTo>
                  <a:cubicBezTo>
                    <a:pt x="1349" y="1275"/>
                    <a:pt x="2266" y="844"/>
                    <a:pt x="3180" y="406"/>
                  </a:cubicBezTo>
                  <a:cubicBezTo>
                    <a:pt x="3271" y="361"/>
                    <a:pt x="3350" y="291"/>
                    <a:pt x="3430" y="237"/>
                  </a:cubicBezTo>
                  <a:cubicBezTo>
                    <a:pt x="3362" y="104"/>
                    <a:pt x="3328" y="1"/>
                    <a:pt x="32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27"/>
            <p:cNvSpPr/>
            <p:nvPr/>
          </p:nvSpPr>
          <p:spPr>
            <a:xfrm>
              <a:off x="3531050" y="4147300"/>
              <a:ext cx="86875" cy="44700"/>
            </a:xfrm>
            <a:custGeom>
              <a:rect b="b" l="l" r="r" t="t"/>
              <a:pathLst>
                <a:path extrusionOk="0" h="1788" w="3475">
                  <a:moveTo>
                    <a:pt x="3186" y="0"/>
                  </a:moveTo>
                  <a:cubicBezTo>
                    <a:pt x="3156" y="0"/>
                    <a:pt x="3120" y="9"/>
                    <a:pt x="3078" y="29"/>
                  </a:cubicBezTo>
                  <a:cubicBezTo>
                    <a:pt x="2119" y="484"/>
                    <a:pt x="1157" y="934"/>
                    <a:pt x="198" y="1390"/>
                  </a:cubicBezTo>
                  <a:cubicBezTo>
                    <a:pt x="114" y="1429"/>
                    <a:pt x="0" y="1478"/>
                    <a:pt x="96" y="1610"/>
                  </a:cubicBezTo>
                  <a:cubicBezTo>
                    <a:pt x="139" y="1669"/>
                    <a:pt x="185" y="1729"/>
                    <a:pt x="229" y="1787"/>
                  </a:cubicBezTo>
                  <a:cubicBezTo>
                    <a:pt x="323" y="1741"/>
                    <a:pt x="376" y="1713"/>
                    <a:pt x="431" y="1689"/>
                  </a:cubicBezTo>
                  <a:cubicBezTo>
                    <a:pt x="1377" y="1262"/>
                    <a:pt x="2325" y="837"/>
                    <a:pt x="3269" y="407"/>
                  </a:cubicBezTo>
                  <a:cubicBezTo>
                    <a:pt x="3346" y="372"/>
                    <a:pt x="3407" y="300"/>
                    <a:pt x="3475" y="245"/>
                  </a:cubicBezTo>
                  <a:cubicBezTo>
                    <a:pt x="3361" y="194"/>
                    <a:pt x="3330" y="0"/>
                    <a:pt x="31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27"/>
            <p:cNvSpPr/>
            <p:nvPr/>
          </p:nvSpPr>
          <p:spPr>
            <a:xfrm>
              <a:off x="4092100" y="4147175"/>
              <a:ext cx="88425" cy="44025"/>
            </a:xfrm>
            <a:custGeom>
              <a:rect b="b" l="l" r="r" t="t"/>
              <a:pathLst>
                <a:path extrusionOk="0" h="1761" w="3537">
                  <a:moveTo>
                    <a:pt x="387" y="0"/>
                  </a:moveTo>
                  <a:cubicBezTo>
                    <a:pt x="251" y="0"/>
                    <a:pt x="217" y="177"/>
                    <a:pt x="129" y="246"/>
                  </a:cubicBezTo>
                  <a:cubicBezTo>
                    <a:pt x="0" y="348"/>
                    <a:pt x="179" y="348"/>
                    <a:pt x="209" y="360"/>
                  </a:cubicBezTo>
                  <a:cubicBezTo>
                    <a:pt x="1207" y="818"/>
                    <a:pt x="2213" y="1257"/>
                    <a:pt x="3207" y="1724"/>
                  </a:cubicBezTo>
                  <a:cubicBezTo>
                    <a:pt x="3261" y="1749"/>
                    <a:pt x="3303" y="1760"/>
                    <a:pt x="3337" y="1760"/>
                  </a:cubicBezTo>
                  <a:cubicBezTo>
                    <a:pt x="3445" y="1760"/>
                    <a:pt x="3472" y="1649"/>
                    <a:pt x="3537" y="1542"/>
                  </a:cubicBezTo>
                  <a:cubicBezTo>
                    <a:pt x="3499" y="1498"/>
                    <a:pt x="3461" y="1423"/>
                    <a:pt x="3403" y="1396"/>
                  </a:cubicBezTo>
                  <a:cubicBezTo>
                    <a:pt x="2432" y="936"/>
                    <a:pt x="1459" y="482"/>
                    <a:pt x="487" y="26"/>
                  </a:cubicBezTo>
                  <a:cubicBezTo>
                    <a:pt x="448" y="8"/>
                    <a:pt x="415" y="0"/>
                    <a:pt x="3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27"/>
            <p:cNvSpPr/>
            <p:nvPr/>
          </p:nvSpPr>
          <p:spPr>
            <a:xfrm>
              <a:off x="3707950" y="4282175"/>
              <a:ext cx="47750" cy="86400"/>
            </a:xfrm>
            <a:custGeom>
              <a:rect b="b" l="l" r="r" t="t"/>
              <a:pathLst>
                <a:path extrusionOk="0" h="3456" w="1910">
                  <a:moveTo>
                    <a:pt x="1525" y="1"/>
                  </a:moveTo>
                  <a:cubicBezTo>
                    <a:pt x="1483" y="1"/>
                    <a:pt x="1480" y="103"/>
                    <a:pt x="1470" y="125"/>
                  </a:cubicBezTo>
                  <a:cubicBezTo>
                    <a:pt x="1014" y="1124"/>
                    <a:pt x="575" y="2130"/>
                    <a:pt x="107" y="3124"/>
                  </a:cubicBezTo>
                  <a:cubicBezTo>
                    <a:pt x="1" y="3349"/>
                    <a:pt x="147" y="3370"/>
                    <a:pt x="288" y="3455"/>
                  </a:cubicBezTo>
                  <a:cubicBezTo>
                    <a:pt x="333" y="3416"/>
                    <a:pt x="407" y="3380"/>
                    <a:pt x="434" y="3321"/>
                  </a:cubicBezTo>
                  <a:cubicBezTo>
                    <a:pt x="893" y="2350"/>
                    <a:pt x="1348" y="1377"/>
                    <a:pt x="1803" y="404"/>
                  </a:cubicBezTo>
                  <a:cubicBezTo>
                    <a:pt x="1910" y="181"/>
                    <a:pt x="1669" y="153"/>
                    <a:pt x="1585" y="47"/>
                  </a:cubicBezTo>
                  <a:cubicBezTo>
                    <a:pt x="1559" y="13"/>
                    <a:pt x="1539" y="1"/>
                    <a:pt x="15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27"/>
            <p:cNvSpPr/>
            <p:nvPr/>
          </p:nvSpPr>
          <p:spPr>
            <a:xfrm>
              <a:off x="3957075" y="3720775"/>
              <a:ext cx="47375" cy="85025"/>
            </a:xfrm>
            <a:custGeom>
              <a:rect b="b" l="l" r="r" t="t"/>
              <a:pathLst>
                <a:path extrusionOk="0" h="3401" w="1895">
                  <a:moveTo>
                    <a:pt x="1607" y="0"/>
                  </a:moveTo>
                  <a:cubicBezTo>
                    <a:pt x="1518" y="0"/>
                    <a:pt x="1496" y="108"/>
                    <a:pt x="1458" y="187"/>
                  </a:cubicBezTo>
                  <a:cubicBezTo>
                    <a:pt x="1015" y="1111"/>
                    <a:pt x="575" y="2038"/>
                    <a:pt x="123" y="2959"/>
                  </a:cubicBezTo>
                  <a:cubicBezTo>
                    <a:pt x="1" y="3206"/>
                    <a:pt x="203" y="3311"/>
                    <a:pt x="331" y="3385"/>
                  </a:cubicBezTo>
                  <a:cubicBezTo>
                    <a:pt x="351" y="3396"/>
                    <a:pt x="368" y="3401"/>
                    <a:pt x="382" y="3401"/>
                  </a:cubicBezTo>
                  <a:cubicBezTo>
                    <a:pt x="461" y="3401"/>
                    <a:pt x="472" y="3255"/>
                    <a:pt x="509" y="3181"/>
                  </a:cubicBezTo>
                  <a:cubicBezTo>
                    <a:pt x="650" y="2886"/>
                    <a:pt x="795" y="2593"/>
                    <a:pt x="929" y="2295"/>
                  </a:cubicBezTo>
                  <a:cubicBezTo>
                    <a:pt x="1241" y="1603"/>
                    <a:pt x="1546" y="907"/>
                    <a:pt x="1823" y="283"/>
                  </a:cubicBezTo>
                  <a:cubicBezTo>
                    <a:pt x="1894" y="58"/>
                    <a:pt x="1748" y="49"/>
                    <a:pt x="1679" y="18"/>
                  </a:cubicBezTo>
                  <a:cubicBezTo>
                    <a:pt x="1651" y="6"/>
                    <a:pt x="1627" y="0"/>
                    <a:pt x="160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832" name="Shape 832"/>
        <p:cNvGrpSpPr/>
        <p:nvPr/>
      </p:nvGrpSpPr>
      <p:grpSpPr>
        <a:xfrm>
          <a:off x="0" y="0"/>
          <a:ext cx="0" cy="0"/>
          <a:chOff x="0" y="0"/>
          <a:chExt cx="0" cy="0"/>
        </a:xfrm>
      </p:grpSpPr>
      <p:pic>
        <p:nvPicPr>
          <p:cNvPr id="833" name="Google Shape;833;p28"/>
          <p:cNvPicPr preferRelativeResize="0"/>
          <p:nvPr/>
        </p:nvPicPr>
        <p:blipFill>
          <a:blip r:embed="rId2">
            <a:alphaModFix amt="56000"/>
          </a:blip>
          <a:stretch>
            <a:fillRect/>
          </a:stretch>
        </p:blipFill>
        <p:spPr>
          <a:xfrm>
            <a:off x="-281575" y="-225250"/>
            <a:ext cx="9780152" cy="5594026"/>
          </a:xfrm>
          <a:prstGeom prst="rect">
            <a:avLst/>
          </a:prstGeom>
          <a:noFill/>
          <a:ln>
            <a:noFill/>
          </a:ln>
        </p:spPr>
      </p:pic>
      <p:sp>
        <p:nvSpPr>
          <p:cNvPr id="834" name="Google Shape;834;p28"/>
          <p:cNvSpPr txBox="1"/>
          <p:nvPr>
            <p:ph type="title"/>
          </p:nvPr>
        </p:nvSpPr>
        <p:spPr>
          <a:xfrm rot="-971">
            <a:off x="720000" y="3250912"/>
            <a:ext cx="4249800" cy="6045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rtl="0">
              <a:spcBef>
                <a:spcPts val="0"/>
              </a:spcBef>
              <a:spcAft>
                <a:spcPts val="0"/>
              </a:spcAft>
              <a:buSzPts val="1800"/>
              <a:buNone/>
              <a:defRPr sz="24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835" name="Google Shape;835;p28"/>
          <p:cNvSpPr txBox="1"/>
          <p:nvPr>
            <p:ph idx="1" type="subTitle"/>
          </p:nvPr>
        </p:nvSpPr>
        <p:spPr>
          <a:xfrm>
            <a:off x="720100" y="980788"/>
            <a:ext cx="4813500" cy="21105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1400"/>
              <a:buNone/>
              <a:defRPr sz="27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grpSp>
        <p:nvGrpSpPr>
          <p:cNvPr id="836" name="Google Shape;836;p28"/>
          <p:cNvGrpSpPr/>
          <p:nvPr/>
        </p:nvGrpSpPr>
        <p:grpSpPr>
          <a:xfrm>
            <a:off x="47722" y="56825"/>
            <a:ext cx="605894" cy="605745"/>
            <a:chOff x="3244225" y="2003875"/>
            <a:chExt cx="1224275" cy="1223975"/>
          </a:xfrm>
        </p:grpSpPr>
        <p:sp>
          <p:nvSpPr>
            <p:cNvPr id="837" name="Google Shape;837;p28"/>
            <p:cNvSpPr/>
            <p:nvPr/>
          </p:nvSpPr>
          <p:spPr>
            <a:xfrm>
              <a:off x="3848900" y="2003875"/>
              <a:ext cx="15325" cy="387050"/>
            </a:xfrm>
            <a:custGeom>
              <a:rect b="b" l="l" r="r" t="t"/>
              <a:pathLst>
                <a:path extrusionOk="0" h="15482" w="613">
                  <a:moveTo>
                    <a:pt x="297" y="0"/>
                  </a:moveTo>
                  <a:cubicBezTo>
                    <a:pt x="76" y="0"/>
                    <a:pt x="108" y="141"/>
                    <a:pt x="94" y="290"/>
                  </a:cubicBezTo>
                  <a:cubicBezTo>
                    <a:pt x="77" y="485"/>
                    <a:pt x="0" y="676"/>
                    <a:pt x="1" y="869"/>
                  </a:cubicBezTo>
                  <a:cubicBezTo>
                    <a:pt x="29" y="5625"/>
                    <a:pt x="64" y="10381"/>
                    <a:pt x="102" y="15135"/>
                  </a:cubicBezTo>
                  <a:cubicBezTo>
                    <a:pt x="103" y="15274"/>
                    <a:pt x="12" y="15482"/>
                    <a:pt x="287" y="15482"/>
                  </a:cubicBezTo>
                  <a:cubicBezTo>
                    <a:pt x="294" y="15482"/>
                    <a:pt x="302" y="15482"/>
                    <a:pt x="309" y="15482"/>
                  </a:cubicBezTo>
                  <a:cubicBezTo>
                    <a:pt x="612" y="15473"/>
                    <a:pt x="499" y="15254"/>
                    <a:pt x="499" y="15119"/>
                  </a:cubicBezTo>
                  <a:cubicBezTo>
                    <a:pt x="505" y="11676"/>
                    <a:pt x="504" y="8233"/>
                    <a:pt x="504" y="4790"/>
                  </a:cubicBezTo>
                  <a:lnTo>
                    <a:pt x="504" y="273"/>
                  </a:lnTo>
                  <a:cubicBezTo>
                    <a:pt x="504" y="143"/>
                    <a:pt x="537" y="9"/>
                    <a:pt x="319" y="0"/>
                  </a:cubicBezTo>
                  <a:cubicBezTo>
                    <a:pt x="311" y="0"/>
                    <a:pt x="304" y="0"/>
                    <a:pt x="29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28"/>
            <p:cNvSpPr/>
            <p:nvPr/>
          </p:nvSpPr>
          <p:spPr>
            <a:xfrm>
              <a:off x="3613275" y="2091500"/>
              <a:ext cx="172100" cy="284050"/>
            </a:xfrm>
            <a:custGeom>
              <a:rect b="b" l="l" r="r" t="t"/>
              <a:pathLst>
                <a:path extrusionOk="0" h="11362" w="6884">
                  <a:moveTo>
                    <a:pt x="212" y="1"/>
                  </a:moveTo>
                  <a:cubicBezTo>
                    <a:pt x="140" y="32"/>
                    <a:pt x="69" y="65"/>
                    <a:pt x="0" y="96"/>
                  </a:cubicBezTo>
                  <a:cubicBezTo>
                    <a:pt x="140" y="371"/>
                    <a:pt x="269" y="653"/>
                    <a:pt x="423" y="921"/>
                  </a:cubicBezTo>
                  <a:cubicBezTo>
                    <a:pt x="2347" y="4290"/>
                    <a:pt x="4272" y="7659"/>
                    <a:pt x="6212" y="11022"/>
                  </a:cubicBezTo>
                  <a:cubicBezTo>
                    <a:pt x="6266" y="11118"/>
                    <a:pt x="6277" y="11361"/>
                    <a:pt x="6439" y="11361"/>
                  </a:cubicBezTo>
                  <a:cubicBezTo>
                    <a:pt x="6482" y="11361"/>
                    <a:pt x="6535" y="11344"/>
                    <a:pt x="6602" y="11304"/>
                  </a:cubicBezTo>
                  <a:cubicBezTo>
                    <a:pt x="6883" y="11134"/>
                    <a:pt x="6692" y="10950"/>
                    <a:pt x="6593" y="10781"/>
                  </a:cubicBezTo>
                  <a:cubicBezTo>
                    <a:pt x="4658" y="7473"/>
                    <a:pt x="2724" y="4166"/>
                    <a:pt x="784" y="863"/>
                  </a:cubicBezTo>
                  <a:cubicBezTo>
                    <a:pt x="609" y="566"/>
                    <a:pt x="403" y="288"/>
                    <a:pt x="21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28"/>
            <p:cNvSpPr/>
            <p:nvPr/>
          </p:nvSpPr>
          <p:spPr>
            <a:xfrm>
              <a:off x="3929425" y="2092275"/>
              <a:ext cx="169200" cy="283825"/>
            </a:xfrm>
            <a:custGeom>
              <a:rect b="b" l="l" r="r" t="t"/>
              <a:pathLst>
                <a:path extrusionOk="0" h="11353" w="6768">
                  <a:moveTo>
                    <a:pt x="6621" y="1"/>
                  </a:moveTo>
                  <a:cubicBezTo>
                    <a:pt x="6514" y="1"/>
                    <a:pt x="6471" y="139"/>
                    <a:pt x="6414" y="231"/>
                  </a:cubicBezTo>
                  <a:cubicBezTo>
                    <a:pt x="6102" y="744"/>
                    <a:pt x="5786" y="1255"/>
                    <a:pt x="5481" y="1772"/>
                  </a:cubicBezTo>
                  <a:cubicBezTo>
                    <a:pt x="3703" y="4796"/>
                    <a:pt x="1929" y="7823"/>
                    <a:pt x="147" y="10845"/>
                  </a:cubicBezTo>
                  <a:cubicBezTo>
                    <a:pt x="1" y="11092"/>
                    <a:pt x="78" y="11225"/>
                    <a:pt x="344" y="11352"/>
                  </a:cubicBezTo>
                  <a:cubicBezTo>
                    <a:pt x="400" y="11273"/>
                    <a:pt x="467" y="11189"/>
                    <a:pt x="520" y="11099"/>
                  </a:cubicBezTo>
                  <a:cubicBezTo>
                    <a:pt x="929" y="10417"/>
                    <a:pt x="1348" y="9738"/>
                    <a:pt x="1743" y="9047"/>
                  </a:cubicBezTo>
                  <a:cubicBezTo>
                    <a:pt x="3397" y="6158"/>
                    <a:pt x="5045" y="3265"/>
                    <a:pt x="6688" y="371"/>
                  </a:cubicBezTo>
                  <a:cubicBezTo>
                    <a:pt x="6740" y="277"/>
                    <a:pt x="6767" y="61"/>
                    <a:pt x="6725" y="36"/>
                  </a:cubicBezTo>
                  <a:cubicBezTo>
                    <a:pt x="6684" y="11"/>
                    <a:pt x="6650" y="1"/>
                    <a:pt x="662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28"/>
            <p:cNvSpPr/>
            <p:nvPr/>
          </p:nvSpPr>
          <p:spPr>
            <a:xfrm>
              <a:off x="3586075" y="2344375"/>
              <a:ext cx="122600" cy="119875"/>
            </a:xfrm>
            <a:custGeom>
              <a:rect b="b" l="l" r="r" t="t"/>
              <a:pathLst>
                <a:path extrusionOk="0" h="4795" w="4904">
                  <a:moveTo>
                    <a:pt x="238" y="0"/>
                  </a:moveTo>
                  <a:cubicBezTo>
                    <a:pt x="132" y="52"/>
                    <a:pt x="12" y="82"/>
                    <a:pt x="8" y="120"/>
                  </a:cubicBezTo>
                  <a:cubicBezTo>
                    <a:pt x="1" y="223"/>
                    <a:pt x="7" y="366"/>
                    <a:pt x="71" y="429"/>
                  </a:cubicBezTo>
                  <a:cubicBezTo>
                    <a:pt x="1463" y="1812"/>
                    <a:pt x="2861" y="3188"/>
                    <a:pt x="4267" y="4558"/>
                  </a:cubicBezTo>
                  <a:cubicBezTo>
                    <a:pt x="4339" y="4627"/>
                    <a:pt x="4401" y="4794"/>
                    <a:pt x="4515" y="4794"/>
                  </a:cubicBezTo>
                  <a:cubicBezTo>
                    <a:pt x="4554" y="4794"/>
                    <a:pt x="4600" y="4775"/>
                    <a:pt x="4653" y="4726"/>
                  </a:cubicBezTo>
                  <a:cubicBezTo>
                    <a:pt x="4904" y="4500"/>
                    <a:pt x="4602" y="4405"/>
                    <a:pt x="4502" y="4305"/>
                  </a:cubicBezTo>
                  <a:cubicBezTo>
                    <a:pt x="3225" y="3013"/>
                    <a:pt x="1937" y="1734"/>
                    <a:pt x="655" y="448"/>
                  </a:cubicBezTo>
                  <a:cubicBezTo>
                    <a:pt x="512" y="307"/>
                    <a:pt x="382" y="154"/>
                    <a:pt x="2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28"/>
            <p:cNvSpPr/>
            <p:nvPr/>
          </p:nvSpPr>
          <p:spPr>
            <a:xfrm>
              <a:off x="4008925" y="2346175"/>
              <a:ext cx="117800" cy="118700"/>
            </a:xfrm>
            <a:custGeom>
              <a:rect b="b" l="l" r="r" t="t"/>
              <a:pathLst>
                <a:path extrusionOk="0" h="4748" w="4712">
                  <a:moveTo>
                    <a:pt x="4494" y="0"/>
                  </a:moveTo>
                  <a:cubicBezTo>
                    <a:pt x="4427" y="0"/>
                    <a:pt x="4368" y="7"/>
                    <a:pt x="4335" y="40"/>
                  </a:cubicBezTo>
                  <a:cubicBezTo>
                    <a:pt x="2927" y="1456"/>
                    <a:pt x="1528" y="2879"/>
                    <a:pt x="134" y="4307"/>
                  </a:cubicBezTo>
                  <a:cubicBezTo>
                    <a:pt x="63" y="4378"/>
                    <a:pt x="15" y="4490"/>
                    <a:pt x="3" y="4589"/>
                  </a:cubicBezTo>
                  <a:cubicBezTo>
                    <a:pt x="0" y="4634"/>
                    <a:pt x="114" y="4690"/>
                    <a:pt x="181" y="4748"/>
                  </a:cubicBezTo>
                  <a:cubicBezTo>
                    <a:pt x="264" y="4670"/>
                    <a:pt x="326" y="4614"/>
                    <a:pt x="384" y="4557"/>
                  </a:cubicBezTo>
                  <a:cubicBezTo>
                    <a:pt x="1806" y="3158"/>
                    <a:pt x="3233" y="1762"/>
                    <a:pt x="4647" y="354"/>
                  </a:cubicBezTo>
                  <a:cubicBezTo>
                    <a:pt x="4712" y="289"/>
                    <a:pt x="4676" y="122"/>
                    <a:pt x="4686" y="1"/>
                  </a:cubicBezTo>
                  <a:lnTo>
                    <a:pt x="4686" y="1"/>
                  </a:lnTo>
                  <a:cubicBezTo>
                    <a:pt x="4669" y="3"/>
                    <a:pt x="4652" y="3"/>
                    <a:pt x="4634" y="3"/>
                  </a:cubicBezTo>
                  <a:cubicBezTo>
                    <a:pt x="4588" y="3"/>
                    <a:pt x="4539" y="0"/>
                    <a:pt x="44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28"/>
            <p:cNvSpPr/>
            <p:nvPr/>
          </p:nvSpPr>
          <p:spPr>
            <a:xfrm>
              <a:off x="4094975" y="2372550"/>
              <a:ext cx="287700" cy="169200"/>
            </a:xfrm>
            <a:custGeom>
              <a:rect b="b" l="l" r="r" t="t"/>
              <a:pathLst>
                <a:path extrusionOk="0" h="6768" w="11508">
                  <a:moveTo>
                    <a:pt x="11226" y="1"/>
                  </a:moveTo>
                  <a:cubicBezTo>
                    <a:pt x="11114" y="1"/>
                    <a:pt x="10994" y="121"/>
                    <a:pt x="10904" y="170"/>
                  </a:cubicBezTo>
                  <a:cubicBezTo>
                    <a:pt x="9612" y="886"/>
                    <a:pt x="8325" y="1612"/>
                    <a:pt x="7048" y="2353"/>
                  </a:cubicBezTo>
                  <a:cubicBezTo>
                    <a:pt x="4800" y="3657"/>
                    <a:pt x="2560" y="4975"/>
                    <a:pt x="313" y="6283"/>
                  </a:cubicBezTo>
                  <a:cubicBezTo>
                    <a:pt x="184" y="6357"/>
                    <a:pt x="1" y="6377"/>
                    <a:pt x="108" y="6583"/>
                  </a:cubicBezTo>
                  <a:cubicBezTo>
                    <a:pt x="151" y="6669"/>
                    <a:pt x="253" y="6723"/>
                    <a:pt x="300" y="6768"/>
                  </a:cubicBezTo>
                  <a:cubicBezTo>
                    <a:pt x="422" y="6720"/>
                    <a:pt x="487" y="6705"/>
                    <a:pt x="541" y="6672"/>
                  </a:cubicBezTo>
                  <a:cubicBezTo>
                    <a:pt x="4069" y="4598"/>
                    <a:pt x="7597" y="2523"/>
                    <a:pt x="11118" y="438"/>
                  </a:cubicBezTo>
                  <a:cubicBezTo>
                    <a:pt x="11232" y="371"/>
                    <a:pt x="11508" y="309"/>
                    <a:pt x="11374" y="99"/>
                  </a:cubicBezTo>
                  <a:cubicBezTo>
                    <a:pt x="11329" y="27"/>
                    <a:pt x="11278" y="1"/>
                    <a:pt x="1122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28"/>
            <p:cNvSpPr/>
            <p:nvPr/>
          </p:nvSpPr>
          <p:spPr>
            <a:xfrm>
              <a:off x="3330625" y="2373500"/>
              <a:ext cx="286150" cy="167425"/>
            </a:xfrm>
            <a:custGeom>
              <a:rect b="b" l="l" r="r" t="t"/>
              <a:pathLst>
                <a:path extrusionOk="0" h="6697" w="11446">
                  <a:moveTo>
                    <a:pt x="380" y="0"/>
                  </a:moveTo>
                  <a:cubicBezTo>
                    <a:pt x="300" y="0"/>
                    <a:pt x="228" y="35"/>
                    <a:pt x="167" y="122"/>
                  </a:cubicBezTo>
                  <a:cubicBezTo>
                    <a:pt x="0" y="360"/>
                    <a:pt x="821" y="567"/>
                    <a:pt x="1140" y="865"/>
                  </a:cubicBezTo>
                  <a:cubicBezTo>
                    <a:pt x="1197" y="920"/>
                    <a:pt x="1281" y="944"/>
                    <a:pt x="1351" y="985"/>
                  </a:cubicBezTo>
                  <a:cubicBezTo>
                    <a:pt x="4544" y="2862"/>
                    <a:pt x="7737" y="4736"/>
                    <a:pt x="10925" y="6619"/>
                  </a:cubicBezTo>
                  <a:cubicBezTo>
                    <a:pt x="11010" y="6671"/>
                    <a:pt x="11082" y="6696"/>
                    <a:pt x="11146" y="6696"/>
                  </a:cubicBezTo>
                  <a:cubicBezTo>
                    <a:pt x="11264" y="6696"/>
                    <a:pt x="11354" y="6608"/>
                    <a:pt x="11445" y="6428"/>
                  </a:cubicBezTo>
                  <a:cubicBezTo>
                    <a:pt x="11355" y="6366"/>
                    <a:pt x="11259" y="6293"/>
                    <a:pt x="11156" y="6232"/>
                  </a:cubicBezTo>
                  <a:cubicBezTo>
                    <a:pt x="7852" y="4319"/>
                    <a:pt x="4556" y="2393"/>
                    <a:pt x="1233" y="516"/>
                  </a:cubicBezTo>
                  <a:cubicBezTo>
                    <a:pt x="980" y="373"/>
                    <a:pt x="641" y="0"/>
                    <a:pt x="38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28"/>
            <p:cNvSpPr/>
            <p:nvPr/>
          </p:nvSpPr>
          <p:spPr>
            <a:xfrm>
              <a:off x="4081250" y="2608400"/>
              <a:ext cx="387250" cy="12850"/>
            </a:xfrm>
            <a:custGeom>
              <a:rect b="b" l="l" r="r" t="t"/>
              <a:pathLst>
                <a:path extrusionOk="0" h="514" w="15490">
                  <a:moveTo>
                    <a:pt x="14590" y="1"/>
                  </a:moveTo>
                  <a:cubicBezTo>
                    <a:pt x="14587" y="1"/>
                    <a:pt x="14584" y="1"/>
                    <a:pt x="14580" y="1"/>
                  </a:cubicBezTo>
                  <a:cubicBezTo>
                    <a:pt x="9841" y="27"/>
                    <a:pt x="5103" y="62"/>
                    <a:pt x="364" y="100"/>
                  </a:cubicBezTo>
                  <a:cubicBezTo>
                    <a:pt x="364" y="100"/>
                    <a:pt x="363" y="100"/>
                    <a:pt x="363" y="100"/>
                  </a:cubicBezTo>
                  <a:cubicBezTo>
                    <a:pt x="305" y="100"/>
                    <a:pt x="234" y="81"/>
                    <a:pt x="170" y="81"/>
                  </a:cubicBezTo>
                  <a:cubicBezTo>
                    <a:pt x="81" y="81"/>
                    <a:pt x="7" y="118"/>
                    <a:pt x="4" y="294"/>
                  </a:cubicBezTo>
                  <a:cubicBezTo>
                    <a:pt x="0" y="477"/>
                    <a:pt x="77" y="513"/>
                    <a:pt x="169" y="513"/>
                  </a:cubicBezTo>
                  <a:cubicBezTo>
                    <a:pt x="230" y="513"/>
                    <a:pt x="298" y="497"/>
                    <a:pt x="354" y="497"/>
                  </a:cubicBezTo>
                  <a:cubicBezTo>
                    <a:pt x="2814" y="501"/>
                    <a:pt x="5273" y="501"/>
                    <a:pt x="7732" y="501"/>
                  </a:cubicBezTo>
                  <a:cubicBezTo>
                    <a:pt x="8716" y="501"/>
                    <a:pt x="9700" y="501"/>
                    <a:pt x="10684" y="501"/>
                  </a:cubicBezTo>
                  <a:cubicBezTo>
                    <a:pt x="11514" y="501"/>
                    <a:pt x="12344" y="500"/>
                    <a:pt x="13174" y="500"/>
                  </a:cubicBezTo>
                  <a:cubicBezTo>
                    <a:pt x="13867" y="500"/>
                    <a:pt x="14558" y="501"/>
                    <a:pt x="15250" y="503"/>
                  </a:cubicBezTo>
                  <a:cubicBezTo>
                    <a:pt x="15254" y="503"/>
                    <a:pt x="15257" y="503"/>
                    <a:pt x="15261" y="503"/>
                  </a:cubicBezTo>
                  <a:cubicBezTo>
                    <a:pt x="15424" y="503"/>
                    <a:pt x="15490" y="456"/>
                    <a:pt x="15485" y="278"/>
                  </a:cubicBezTo>
                  <a:cubicBezTo>
                    <a:pt x="15481" y="107"/>
                    <a:pt x="15390" y="105"/>
                    <a:pt x="15260" y="93"/>
                  </a:cubicBezTo>
                  <a:cubicBezTo>
                    <a:pt x="15036" y="74"/>
                    <a:pt x="14813" y="1"/>
                    <a:pt x="1459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28"/>
            <p:cNvSpPr/>
            <p:nvPr/>
          </p:nvSpPr>
          <p:spPr>
            <a:xfrm>
              <a:off x="3244225" y="2610400"/>
              <a:ext cx="387425" cy="12950"/>
            </a:xfrm>
            <a:custGeom>
              <a:rect b="b" l="l" r="r" t="t"/>
              <a:pathLst>
                <a:path extrusionOk="0" h="518" w="15497">
                  <a:moveTo>
                    <a:pt x="15324" y="1"/>
                  </a:moveTo>
                  <a:cubicBezTo>
                    <a:pt x="15259" y="1"/>
                    <a:pt x="15186" y="22"/>
                    <a:pt x="15128" y="22"/>
                  </a:cubicBezTo>
                  <a:cubicBezTo>
                    <a:pt x="12545" y="17"/>
                    <a:pt x="9963" y="16"/>
                    <a:pt x="7381" y="16"/>
                  </a:cubicBezTo>
                  <a:cubicBezTo>
                    <a:pt x="6520" y="16"/>
                    <a:pt x="5659" y="16"/>
                    <a:pt x="4798" y="16"/>
                  </a:cubicBezTo>
                  <a:cubicBezTo>
                    <a:pt x="3293" y="16"/>
                    <a:pt x="1787" y="16"/>
                    <a:pt x="282" y="15"/>
                  </a:cubicBezTo>
                  <a:cubicBezTo>
                    <a:pt x="251" y="15"/>
                    <a:pt x="221" y="14"/>
                    <a:pt x="192" y="14"/>
                  </a:cubicBezTo>
                  <a:cubicBezTo>
                    <a:pt x="96" y="14"/>
                    <a:pt x="16" y="33"/>
                    <a:pt x="9" y="201"/>
                  </a:cubicBezTo>
                  <a:cubicBezTo>
                    <a:pt x="0" y="446"/>
                    <a:pt x="146" y="411"/>
                    <a:pt x="299" y="425"/>
                  </a:cubicBezTo>
                  <a:cubicBezTo>
                    <a:pt x="490" y="443"/>
                    <a:pt x="680" y="517"/>
                    <a:pt x="870" y="517"/>
                  </a:cubicBezTo>
                  <a:cubicBezTo>
                    <a:pt x="873" y="517"/>
                    <a:pt x="875" y="517"/>
                    <a:pt x="878" y="517"/>
                  </a:cubicBezTo>
                  <a:cubicBezTo>
                    <a:pt x="5633" y="490"/>
                    <a:pt x="10390" y="455"/>
                    <a:pt x="15144" y="418"/>
                  </a:cubicBezTo>
                  <a:cubicBezTo>
                    <a:pt x="15145" y="418"/>
                    <a:pt x="15146" y="418"/>
                    <a:pt x="15147" y="418"/>
                  </a:cubicBezTo>
                  <a:cubicBezTo>
                    <a:pt x="15201" y="418"/>
                    <a:pt x="15266" y="432"/>
                    <a:pt x="15325" y="432"/>
                  </a:cubicBezTo>
                  <a:cubicBezTo>
                    <a:pt x="15419" y="432"/>
                    <a:pt x="15497" y="396"/>
                    <a:pt x="15491" y="211"/>
                  </a:cubicBezTo>
                  <a:cubicBezTo>
                    <a:pt x="15486" y="38"/>
                    <a:pt x="15412" y="1"/>
                    <a:pt x="1532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28"/>
            <p:cNvSpPr/>
            <p:nvPr/>
          </p:nvSpPr>
          <p:spPr>
            <a:xfrm>
              <a:off x="4097175" y="2689450"/>
              <a:ext cx="285475" cy="169450"/>
            </a:xfrm>
            <a:custGeom>
              <a:rect b="b" l="l" r="r" t="t"/>
              <a:pathLst>
                <a:path extrusionOk="0" h="6778" w="11419">
                  <a:moveTo>
                    <a:pt x="204" y="0"/>
                  </a:moveTo>
                  <a:cubicBezTo>
                    <a:pt x="142" y="70"/>
                    <a:pt x="0" y="160"/>
                    <a:pt x="4" y="245"/>
                  </a:cubicBezTo>
                  <a:cubicBezTo>
                    <a:pt x="13" y="546"/>
                    <a:pt x="316" y="583"/>
                    <a:pt x="509" y="694"/>
                  </a:cubicBezTo>
                  <a:cubicBezTo>
                    <a:pt x="3878" y="2623"/>
                    <a:pt x="7249" y="4544"/>
                    <a:pt x="10623" y="6464"/>
                  </a:cubicBezTo>
                  <a:cubicBezTo>
                    <a:pt x="10778" y="6553"/>
                    <a:pt x="10971" y="6778"/>
                    <a:pt x="11123" y="6778"/>
                  </a:cubicBezTo>
                  <a:cubicBezTo>
                    <a:pt x="11176" y="6778"/>
                    <a:pt x="11224" y="6750"/>
                    <a:pt x="11263" y="6680"/>
                  </a:cubicBezTo>
                  <a:cubicBezTo>
                    <a:pt x="11419" y="6403"/>
                    <a:pt x="10950" y="6300"/>
                    <a:pt x="10739" y="6175"/>
                  </a:cubicBezTo>
                  <a:cubicBezTo>
                    <a:pt x="8035" y="4559"/>
                    <a:pt x="5323" y="2958"/>
                    <a:pt x="2610" y="1361"/>
                  </a:cubicBezTo>
                  <a:cubicBezTo>
                    <a:pt x="1827" y="901"/>
                    <a:pt x="1028" y="465"/>
                    <a:pt x="20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28"/>
            <p:cNvSpPr/>
            <p:nvPr/>
          </p:nvSpPr>
          <p:spPr>
            <a:xfrm>
              <a:off x="3330350" y="2690875"/>
              <a:ext cx="287350" cy="168350"/>
            </a:xfrm>
            <a:custGeom>
              <a:rect b="b" l="l" r="r" t="t"/>
              <a:pathLst>
                <a:path extrusionOk="0" h="6734" w="11494">
                  <a:moveTo>
                    <a:pt x="11085" y="0"/>
                  </a:moveTo>
                  <a:cubicBezTo>
                    <a:pt x="10855" y="0"/>
                    <a:pt x="10671" y="253"/>
                    <a:pt x="10502" y="351"/>
                  </a:cubicBezTo>
                  <a:cubicBezTo>
                    <a:pt x="7144" y="2295"/>
                    <a:pt x="3798" y="4259"/>
                    <a:pt x="457" y="6235"/>
                  </a:cubicBezTo>
                  <a:cubicBezTo>
                    <a:pt x="326" y="6313"/>
                    <a:pt x="1" y="6379"/>
                    <a:pt x="128" y="6638"/>
                  </a:cubicBezTo>
                  <a:cubicBezTo>
                    <a:pt x="162" y="6709"/>
                    <a:pt x="208" y="6734"/>
                    <a:pt x="258" y="6734"/>
                  </a:cubicBezTo>
                  <a:cubicBezTo>
                    <a:pt x="358" y="6734"/>
                    <a:pt x="475" y="6631"/>
                    <a:pt x="554" y="6586"/>
                  </a:cubicBezTo>
                  <a:cubicBezTo>
                    <a:pt x="3841" y="4712"/>
                    <a:pt x="7125" y="2828"/>
                    <a:pt x="10407" y="943"/>
                  </a:cubicBezTo>
                  <a:cubicBezTo>
                    <a:pt x="10767" y="736"/>
                    <a:pt x="11113" y="508"/>
                    <a:pt x="11493" y="273"/>
                  </a:cubicBezTo>
                  <a:cubicBezTo>
                    <a:pt x="11341" y="71"/>
                    <a:pt x="11207" y="0"/>
                    <a:pt x="110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28"/>
            <p:cNvSpPr/>
            <p:nvPr/>
          </p:nvSpPr>
          <p:spPr>
            <a:xfrm>
              <a:off x="4004975" y="2767425"/>
              <a:ext cx="123150" cy="118625"/>
            </a:xfrm>
            <a:custGeom>
              <a:rect b="b" l="l" r="r" t="t"/>
              <a:pathLst>
                <a:path extrusionOk="0" h="4745" w="4926">
                  <a:moveTo>
                    <a:pt x="353" y="0"/>
                  </a:moveTo>
                  <a:cubicBezTo>
                    <a:pt x="307" y="0"/>
                    <a:pt x="254" y="28"/>
                    <a:pt x="190" y="99"/>
                  </a:cubicBezTo>
                  <a:cubicBezTo>
                    <a:pt x="1" y="312"/>
                    <a:pt x="268" y="390"/>
                    <a:pt x="361" y="485"/>
                  </a:cubicBezTo>
                  <a:cubicBezTo>
                    <a:pt x="1725" y="1876"/>
                    <a:pt x="3097" y="3257"/>
                    <a:pt x="4472" y="4637"/>
                  </a:cubicBezTo>
                  <a:cubicBezTo>
                    <a:pt x="4537" y="4701"/>
                    <a:pt x="4652" y="4745"/>
                    <a:pt x="4744" y="4745"/>
                  </a:cubicBezTo>
                  <a:cubicBezTo>
                    <a:pt x="4746" y="4745"/>
                    <a:pt x="4748" y="4745"/>
                    <a:pt x="4750" y="4745"/>
                  </a:cubicBezTo>
                  <a:cubicBezTo>
                    <a:pt x="4806" y="4744"/>
                    <a:pt x="4858" y="4628"/>
                    <a:pt x="4926" y="4548"/>
                  </a:cubicBezTo>
                  <a:cubicBezTo>
                    <a:pt x="4858" y="4463"/>
                    <a:pt x="4817" y="4402"/>
                    <a:pt x="4766" y="4350"/>
                  </a:cubicBezTo>
                  <a:cubicBezTo>
                    <a:pt x="3384" y="2980"/>
                    <a:pt x="2002" y="1608"/>
                    <a:pt x="612" y="245"/>
                  </a:cubicBezTo>
                  <a:cubicBezTo>
                    <a:pt x="539" y="174"/>
                    <a:pt x="469" y="0"/>
                    <a:pt x="35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28"/>
            <p:cNvSpPr/>
            <p:nvPr/>
          </p:nvSpPr>
          <p:spPr>
            <a:xfrm>
              <a:off x="3586075" y="2767450"/>
              <a:ext cx="121750" cy="120125"/>
            </a:xfrm>
            <a:custGeom>
              <a:rect b="b" l="l" r="r" t="t"/>
              <a:pathLst>
                <a:path extrusionOk="0" h="4805" w="4870">
                  <a:moveTo>
                    <a:pt x="4516" y="1"/>
                  </a:moveTo>
                  <a:cubicBezTo>
                    <a:pt x="4400" y="1"/>
                    <a:pt x="4331" y="175"/>
                    <a:pt x="4258" y="248"/>
                  </a:cubicBezTo>
                  <a:cubicBezTo>
                    <a:pt x="2867" y="1609"/>
                    <a:pt x="1485" y="2979"/>
                    <a:pt x="106" y="4354"/>
                  </a:cubicBezTo>
                  <a:cubicBezTo>
                    <a:pt x="40" y="4420"/>
                    <a:pt x="1" y="4545"/>
                    <a:pt x="7" y="4638"/>
                  </a:cubicBezTo>
                  <a:cubicBezTo>
                    <a:pt x="11" y="4692"/>
                    <a:pt x="130" y="4739"/>
                    <a:pt x="219" y="4805"/>
                  </a:cubicBezTo>
                  <a:cubicBezTo>
                    <a:pt x="297" y="4734"/>
                    <a:pt x="352" y="4688"/>
                    <a:pt x="400" y="4640"/>
                  </a:cubicBezTo>
                  <a:cubicBezTo>
                    <a:pt x="1772" y="3256"/>
                    <a:pt x="3145" y="1875"/>
                    <a:pt x="4509" y="485"/>
                  </a:cubicBezTo>
                  <a:cubicBezTo>
                    <a:pt x="4603" y="389"/>
                    <a:pt x="4870" y="311"/>
                    <a:pt x="4679" y="99"/>
                  </a:cubicBezTo>
                  <a:cubicBezTo>
                    <a:pt x="4615" y="28"/>
                    <a:pt x="4562" y="1"/>
                    <a:pt x="451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28"/>
            <p:cNvSpPr/>
            <p:nvPr/>
          </p:nvSpPr>
          <p:spPr>
            <a:xfrm>
              <a:off x="3848650" y="2840750"/>
              <a:ext cx="15325" cy="387100"/>
            </a:xfrm>
            <a:custGeom>
              <a:rect b="b" l="l" r="r" t="t"/>
              <a:pathLst>
                <a:path extrusionOk="0" h="15484" w="613">
                  <a:moveTo>
                    <a:pt x="320" y="1"/>
                  </a:moveTo>
                  <a:cubicBezTo>
                    <a:pt x="314" y="1"/>
                    <a:pt x="309" y="1"/>
                    <a:pt x="303" y="1"/>
                  </a:cubicBezTo>
                  <a:cubicBezTo>
                    <a:pt x="0" y="10"/>
                    <a:pt x="113" y="230"/>
                    <a:pt x="113" y="365"/>
                  </a:cubicBezTo>
                  <a:cubicBezTo>
                    <a:pt x="107" y="3807"/>
                    <a:pt x="108" y="7251"/>
                    <a:pt x="108" y="10693"/>
                  </a:cubicBezTo>
                  <a:cubicBezTo>
                    <a:pt x="108" y="12199"/>
                    <a:pt x="108" y="13705"/>
                    <a:pt x="109" y="15210"/>
                  </a:cubicBezTo>
                  <a:cubicBezTo>
                    <a:pt x="109" y="15341"/>
                    <a:pt x="74" y="15475"/>
                    <a:pt x="294" y="15483"/>
                  </a:cubicBezTo>
                  <a:cubicBezTo>
                    <a:pt x="302" y="15483"/>
                    <a:pt x="310" y="15484"/>
                    <a:pt x="317" y="15484"/>
                  </a:cubicBezTo>
                  <a:cubicBezTo>
                    <a:pt x="535" y="15484"/>
                    <a:pt x="503" y="15344"/>
                    <a:pt x="517" y="15195"/>
                  </a:cubicBezTo>
                  <a:cubicBezTo>
                    <a:pt x="536" y="15001"/>
                    <a:pt x="612" y="14808"/>
                    <a:pt x="610" y="14616"/>
                  </a:cubicBezTo>
                  <a:cubicBezTo>
                    <a:pt x="582" y="9861"/>
                    <a:pt x="547" y="5104"/>
                    <a:pt x="510" y="349"/>
                  </a:cubicBezTo>
                  <a:cubicBezTo>
                    <a:pt x="509" y="210"/>
                    <a:pt x="603" y="1"/>
                    <a:pt x="3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28"/>
            <p:cNvSpPr/>
            <p:nvPr/>
          </p:nvSpPr>
          <p:spPr>
            <a:xfrm>
              <a:off x="3931525" y="2854675"/>
              <a:ext cx="171300" cy="284825"/>
            </a:xfrm>
            <a:custGeom>
              <a:rect b="b" l="l" r="r" t="t"/>
              <a:pathLst>
                <a:path extrusionOk="0" h="11393" w="6852">
                  <a:moveTo>
                    <a:pt x="258" y="0"/>
                  </a:moveTo>
                  <a:cubicBezTo>
                    <a:pt x="145" y="105"/>
                    <a:pt x="1" y="195"/>
                    <a:pt x="14" y="235"/>
                  </a:cubicBezTo>
                  <a:cubicBezTo>
                    <a:pt x="104" y="494"/>
                    <a:pt x="203" y="754"/>
                    <a:pt x="341" y="989"/>
                  </a:cubicBezTo>
                  <a:cubicBezTo>
                    <a:pt x="2296" y="4341"/>
                    <a:pt x="4256" y="7692"/>
                    <a:pt x="6231" y="11032"/>
                  </a:cubicBezTo>
                  <a:cubicBezTo>
                    <a:pt x="6296" y="11144"/>
                    <a:pt x="6353" y="11393"/>
                    <a:pt x="6525" y="11393"/>
                  </a:cubicBezTo>
                  <a:cubicBezTo>
                    <a:pt x="6557" y="11393"/>
                    <a:pt x="6592" y="11384"/>
                    <a:pt x="6633" y="11365"/>
                  </a:cubicBezTo>
                  <a:cubicBezTo>
                    <a:pt x="6852" y="11259"/>
                    <a:pt x="6651" y="11057"/>
                    <a:pt x="6585" y="10940"/>
                  </a:cubicBezTo>
                  <a:cubicBezTo>
                    <a:pt x="4709" y="7636"/>
                    <a:pt x="2824" y="4336"/>
                    <a:pt x="935" y="1040"/>
                  </a:cubicBezTo>
                  <a:cubicBezTo>
                    <a:pt x="735" y="692"/>
                    <a:pt x="497" y="366"/>
                    <a:pt x="25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28"/>
            <p:cNvSpPr/>
            <p:nvPr/>
          </p:nvSpPr>
          <p:spPr>
            <a:xfrm>
              <a:off x="3607775" y="2856375"/>
              <a:ext cx="175325" cy="282600"/>
            </a:xfrm>
            <a:custGeom>
              <a:rect b="b" l="l" r="r" t="t"/>
              <a:pathLst>
                <a:path extrusionOk="0" h="11304" w="7013">
                  <a:moveTo>
                    <a:pt x="6688" y="1"/>
                  </a:moveTo>
                  <a:cubicBezTo>
                    <a:pt x="6565" y="1"/>
                    <a:pt x="6545" y="147"/>
                    <a:pt x="6485" y="249"/>
                  </a:cubicBezTo>
                  <a:cubicBezTo>
                    <a:pt x="4511" y="3686"/>
                    <a:pt x="2527" y="7117"/>
                    <a:pt x="565" y="10562"/>
                  </a:cubicBezTo>
                  <a:cubicBezTo>
                    <a:pt x="444" y="10774"/>
                    <a:pt x="1" y="11055"/>
                    <a:pt x="345" y="11275"/>
                  </a:cubicBezTo>
                  <a:cubicBezTo>
                    <a:pt x="375" y="11295"/>
                    <a:pt x="404" y="11304"/>
                    <a:pt x="431" y="11304"/>
                  </a:cubicBezTo>
                  <a:cubicBezTo>
                    <a:pt x="611" y="11304"/>
                    <a:pt x="723" y="10920"/>
                    <a:pt x="835" y="10733"/>
                  </a:cubicBezTo>
                  <a:cubicBezTo>
                    <a:pt x="2450" y="8028"/>
                    <a:pt x="4056" y="5318"/>
                    <a:pt x="5655" y="2604"/>
                  </a:cubicBezTo>
                  <a:cubicBezTo>
                    <a:pt x="6108" y="1835"/>
                    <a:pt x="6531" y="1049"/>
                    <a:pt x="7013" y="192"/>
                  </a:cubicBezTo>
                  <a:cubicBezTo>
                    <a:pt x="6956" y="149"/>
                    <a:pt x="6880" y="61"/>
                    <a:pt x="6783" y="23"/>
                  </a:cubicBezTo>
                  <a:cubicBezTo>
                    <a:pt x="6746" y="7"/>
                    <a:pt x="6714" y="1"/>
                    <a:pt x="668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53" name="Google Shape;853;p28"/>
          <p:cNvGrpSpPr/>
          <p:nvPr/>
        </p:nvGrpSpPr>
        <p:grpSpPr>
          <a:xfrm>
            <a:off x="8467222" y="4446900"/>
            <a:ext cx="605894" cy="605745"/>
            <a:chOff x="3244225" y="2003875"/>
            <a:chExt cx="1224275" cy="1223975"/>
          </a:xfrm>
        </p:grpSpPr>
        <p:sp>
          <p:nvSpPr>
            <p:cNvPr id="854" name="Google Shape;854;p28"/>
            <p:cNvSpPr/>
            <p:nvPr/>
          </p:nvSpPr>
          <p:spPr>
            <a:xfrm>
              <a:off x="3848900" y="2003875"/>
              <a:ext cx="15325" cy="387050"/>
            </a:xfrm>
            <a:custGeom>
              <a:rect b="b" l="l" r="r" t="t"/>
              <a:pathLst>
                <a:path extrusionOk="0" h="15482" w="613">
                  <a:moveTo>
                    <a:pt x="297" y="0"/>
                  </a:moveTo>
                  <a:cubicBezTo>
                    <a:pt x="76" y="0"/>
                    <a:pt x="108" y="141"/>
                    <a:pt x="94" y="290"/>
                  </a:cubicBezTo>
                  <a:cubicBezTo>
                    <a:pt x="77" y="485"/>
                    <a:pt x="0" y="676"/>
                    <a:pt x="1" y="869"/>
                  </a:cubicBezTo>
                  <a:cubicBezTo>
                    <a:pt x="29" y="5625"/>
                    <a:pt x="64" y="10381"/>
                    <a:pt x="102" y="15135"/>
                  </a:cubicBezTo>
                  <a:cubicBezTo>
                    <a:pt x="103" y="15274"/>
                    <a:pt x="12" y="15482"/>
                    <a:pt x="287" y="15482"/>
                  </a:cubicBezTo>
                  <a:cubicBezTo>
                    <a:pt x="294" y="15482"/>
                    <a:pt x="302" y="15482"/>
                    <a:pt x="309" y="15482"/>
                  </a:cubicBezTo>
                  <a:cubicBezTo>
                    <a:pt x="612" y="15473"/>
                    <a:pt x="499" y="15254"/>
                    <a:pt x="499" y="15119"/>
                  </a:cubicBezTo>
                  <a:cubicBezTo>
                    <a:pt x="505" y="11676"/>
                    <a:pt x="504" y="8233"/>
                    <a:pt x="504" y="4790"/>
                  </a:cubicBezTo>
                  <a:lnTo>
                    <a:pt x="504" y="273"/>
                  </a:lnTo>
                  <a:cubicBezTo>
                    <a:pt x="504" y="143"/>
                    <a:pt x="537" y="9"/>
                    <a:pt x="319" y="0"/>
                  </a:cubicBezTo>
                  <a:cubicBezTo>
                    <a:pt x="311" y="0"/>
                    <a:pt x="304" y="0"/>
                    <a:pt x="29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28"/>
            <p:cNvSpPr/>
            <p:nvPr/>
          </p:nvSpPr>
          <p:spPr>
            <a:xfrm>
              <a:off x="3613275" y="2091500"/>
              <a:ext cx="172100" cy="284050"/>
            </a:xfrm>
            <a:custGeom>
              <a:rect b="b" l="l" r="r" t="t"/>
              <a:pathLst>
                <a:path extrusionOk="0" h="11362" w="6884">
                  <a:moveTo>
                    <a:pt x="212" y="1"/>
                  </a:moveTo>
                  <a:cubicBezTo>
                    <a:pt x="140" y="32"/>
                    <a:pt x="69" y="65"/>
                    <a:pt x="0" y="96"/>
                  </a:cubicBezTo>
                  <a:cubicBezTo>
                    <a:pt x="140" y="371"/>
                    <a:pt x="269" y="653"/>
                    <a:pt x="423" y="921"/>
                  </a:cubicBezTo>
                  <a:cubicBezTo>
                    <a:pt x="2347" y="4290"/>
                    <a:pt x="4272" y="7659"/>
                    <a:pt x="6212" y="11022"/>
                  </a:cubicBezTo>
                  <a:cubicBezTo>
                    <a:pt x="6266" y="11118"/>
                    <a:pt x="6277" y="11361"/>
                    <a:pt x="6439" y="11361"/>
                  </a:cubicBezTo>
                  <a:cubicBezTo>
                    <a:pt x="6482" y="11361"/>
                    <a:pt x="6535" y="11344"/>
                    <a:pt x="6602" y="11304"/>
                  </a:cubicBezTo>
                  <a:cubicBezTo>
                    <a:pt x="6883" y="11134"/>
                    <a:pt x="6692" y="10950"/>
                    <a:pt x="6593" y="10781"/>
                  </a:cubicBezTo>
                  <a:cubicBezTo>
                    <a:pt x="4658" y="7473"/>
                    <a:pt x="2724" y="4166"/>
                    <a:pt x="784" y="863"/>
                  </a:cubicBezTo>
                  <a:cubicBezTo>
                    <a:pt x="609" y="566"/>
                    <a:pt x="403" y="288"/>
                    <a:pt x="21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28"/>
            <p:cNvSpPr/>
            <p:nvPr/>
          </p:nvSpPr>
          <p:spPr>
            <a:xfrm>
              <a:off x="3929425" y="2092275"/>
              <a:ext cx="169200" cy="283825"/>
            </a:xfrm>
            <a:custGeom>
              <a:rect b="b" l="l" r="r" t="t"/>
              <a:pathLst>
                <a:path extrusionOk="0" h="11353" w="6768">
                  <a:moveTo>
                    <a:pt x="6621" y="1"/>
                  </a:moveTo>
                  <a:cubicBezTo>
                    <a:pt x="6514" y="1"/>
                    <a:pt x="6471" y="139"/>
                    <a:pt x="6414" y="231"/>
                  </a:cubicBezTo>
                  <a:cubicBezTo>
                    <a:pt x="6102" y="744"/>
                    <a:pt x="5786" y="1255"/>
                    <a:pt x="5481" y="1772"/>
                  </a:cubicBezTo>
                  <a:cubicBezTo>
                    <a:pt x="3703" y="4796"/>
                    <a:pt x="1929" y="7823"/>
                    <a:pt x="147" y="10845"/>
                  </a:cubicBezTo>
                  <a:cubicBezTo>
                    <a:pt x="1" y="11092"/>
                    <a:pt x="78" y="11225"/>
                    <a:pt x="344" y="11352"/>
                  </a:cubicBezTo>
                  <a:cubicBezTo>
                    <a:pt x="400" y="11273"/>
                    <a:pt x="467" y="11189"/>
                    <a:pt x="520" y="11099"/>
                  </a:cubicBezTo>
                  <a:cubicBezTo>
                    <a:pt x="929" y="10417"/>
                    <a:pt x="1348" y="9738"/>
                    <a:pt x="1743" y="9047"/>
                  </a:cubicBezTo>
                  <a:cubicBezTo>
                    <a:pt x="3397" y="6158"/>
                    <a:pt x="5045" y="3265"/>
                    <a:pt x="6688" y="371"/>
                  </a:cubicBezTo>
                  <a:cubicBezTo>
                    <a:pt x="6740" y="277"/>
                    <a:pt x="6767" y="61"/>
                    <a:pt x="6725" y="36"/>
                  </a:cubicBezTo>
                  <a:cubicBezTo>
                    <a:pt x="6684" y="11"/>
                    <a:pt x="6650" y="1"/>
                    <a:pt x="662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28"/>
            <p:cNvSpPr/>
            <p:nvPr/>
          </p:nvSpPr>
          <p:spPr>
            <a:xfrm>
              <a:off x="3586075" y="2344375"/>
              <a:ext cx="122600" cy="119875"/>
            </a:xfrm>
            <a:custGeom>
              <a:rect b="b" l="l" r="r" t="t"/>
              <a:pathLst>
                <a:path extrusionOk="0" h="4795" w="4904">
                  <a:moveTo>
                    <a:pt x="238" y="0"/>
                  </a:moveTo>
                  <a:cubicBezTo>
                    <a:pt x="132" y="52"/>
                    <a:pt x="12" y="82"/>
                    <a:pt x="8" y="120"/>
                  </a:cubicBezTo>
                  <a:cubicBezTo>
                    <a:pt x="1" y="223"/>
                    <a:pt x="7" y="366"/>
                    <a:pt x="71" y="429"/>
                  </a:cubicBezTo>
                  <a:cubicBezTo>
                    <a:pt x="1463" y="1812"/>
                    <a:pt x="2861" y="3188"/>
                    <a:pt x="4267" y="4558"/>
                  </a:cubicBezTo>
                  <a:cubicBezTo>
                    <a:pt x="4339" y="4627"/>
                    <a:pt x="4401" y="4794"/>
                    <a:pt x="4515" y="4794"/>
                  </a:cubicBezTo>
                  <a:cubicBezTo>
                    <a:pt x="4554" y="4794"/>
                    <a:pt x="4600" y="4775"/>
                    <a:pt x="4653" y="4726"/>
                  </a:cubicBezTo>
                  <a:cubicBezTo>
                    <a:pt x="4904" y="4500"/>
                    <a:pt x="4602" y="4405"/>
                    <a:pt x="4502" y="4305"/>
                  </a:cubicBezTo>
                  <a:cubicBezTo>
                    <a:pt x="3225" y="3013"/>
                    <a:pt x="1937" y="1734"/>
                    <a:pt x="655" y="448"/>
                  </a:cubicBezTo>
                  <a:cubicBezTo>
                    <a:pt x="512" y="307"/>
                    <a:pt x="382" y="154"/>
                    <a:pt x="2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28"/>
            <p:cNvSpPr/>
            <p:nvPr/>
          </p:nvSpPr>
          <p:spPr>
            <a:xfrm>
              <a:off x="4008925" y="2346175"/>
              <a:ext cx="117800" cy="118700"/>
            </a:xfrm>
            <a:custGeom>
              <a:rect b="b" l="l" r="r" t="t"/>
              <a:pathLst>
                <a:path extrusionOk="0" h="4748" w="4712">
                  <a:moveTo>
                    <a:pt x="4494" y="0"/>
                  </a:moveTo>
                  <a:cubicBezTo>
                    <a:pt x="4427" y="0"/>
                    <a:pt x="4368" y="7"/>
                    <a:pt x="4335" y="40"/>
                  </a:cubicBezTo>
                  <a:cubicBezTo>
                    <a:pt x="2927" y="1456"/>
                    <a:pt x="1528" y="2879"/>
                    <a:pt x="134" y="4307"/>
                  </a:cubicBezTo>
                  <a:cubicBezTo>
                    <a:pt x="63" y="4378"/>
                    <a:pt x="15" y="4490"/>
                    <a:pt x="3" y="4589"/>
                  </a:cubicBezTo>
                  <a:cubicBezTo>
                    <a:pt x="0" y="4634"/>
                    <a:pt x="114" y="4690"/>
                    <a:pt x="181" y="4748"/>
                  </a:cubicBezTo>
                  <a:cubicBezTo>
                    <a:pt x="264" y="4670"/>
                    <a:pt x="326" y="4614"/>
                    <a:pt x="384" y="4557"/>
                  </a:cubicBezTo>
                  <a:cubicBezTo>
                    <a:pt x="1806" y="3158"/>
                    <a:pt x="3233" y="1762"/>
                    <a:pt x="4647" y="354"/>
                  </a:cubicBezTo>
                  <a:cubicBezTo>
                    <a:pt x="4712" y="289"/>
                    <a:pt x="4676" y="122"/>
                    <a:pt x="4686" y="1"/>
                  </a:cubicBezTo>
                  <a:lnTo>
                    <a:pt x="4686" y="1"/>
                  </a:lnTo>
                  <a:cubicBezTo>
                    <a:pt x="4669" y="3"/>
                    <a:pt x="4652" y="3"/>
                    <a:pt x="4634" y="3"/>
                  </a:cubicBezTo>
                  <a:cubicBezTo>
                    <a:pt x="4588" y="3"/>
                    <a:pt x="4539" y="0"/>
                    <a:pt x="44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28"/>
            <p:cNvSpPr/>
            <p:nvPr/>
          </p:nvSpPr>
          <p:spPr>
            <a:xfrm>
              <a:off x="4094975" y="2372550"/>
              <a:ext cx="287700" cy="169200"/>
            </a:xfrm>
            <a:custGeom>
              <a:rect b="b" l="l" r="r" t="t"/>
              <a:pathLst>
                <a:path extrusionOk="0" h="6768" w="11508">
                  <a:moveTo>
                    <a:pt x="11226" y="1"/>
                  </a:moveTo>
                  <a:cubicBezTo>
                    <a:pt x="11114" y="1"/>
                    <a:pt x="10994" y="121"/>
                    <a:pt x="10904" y="170"/>
                  </a:cubicBezTo>
                  <a:cubicBezTo>
                    <a:pt x="9612" y="886"/>
                    <a:pt x="8325" y="1612"/>
                    <a:pt x="7048" y="2353"/>
                  </a:cubicBezTo>
                  <a:cubicBezTo>
                    <a:pt x="4800" y="3657"/>
                    <a:pt x="2560" y="4975"/>
                    <a:pt x="313" y="6283"/>
                  </a:cubicBezTo>
                  <a:cubicBezTo>
                    <a:pt x="184" y="6357"/>
                    <a:pt x="1" y="6377"/>
                    <a:pt x="108" y="6583"/>
                  </a:cubicBezTo>
                  <a:cubicBezTo>
                    <a:pt x="151" y="6669"/>
                    <a:pt x="253" y="6723"/>
                    <a:pt x="300" y="6768"/>
                  </a:cubicBezTo>
                  <a:cubicBezTo>
                    <a:pt x="422" y="6720"/>
                    <a:pt x="487" y="6705"/>
                    <a:pt x="541" y="6672"/>
                  </a:cubicBezTo>
                  <a:cubicBezTo>
                    <a:pt x="4069" y="4598"/>
                    <a:pt x="7597" y="2523"/>
                    <a:pt x="11118" y="438"/>
                  </a:cubicBezTo>
                  <a:cubicBezTo>
                    <a:pt x="11232" y="371"/>
                    <a:pt x="11508" y="309"/>
                    <a:pt x="11374" y="99"/>
                  </a:cubicBezTo>
                  <a:cubicBezTo>
                    <a:pt x="11329" y="27"/>
                    <a:pt x="11278" y="1"/>
                    <a:pt x="1122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28"/>
            <p:cNvSpPr/>
            <p:nvPr/>
          </p:nvSpPr>
          <p:spPr>
            <a:xfrm>
              <a:off x="3330625" y="2373500"/>
              <a:ext cx="286150" cy="167425"/>
            </a:xfrm>
            <a:custGeom>
              <a:rect b="b" l="l" r="r" t="t"/>
              <a:pathLst>
                <a:path extrusionOk="0" h="6697" w="11446">
                  <a:moveTo>
                    <a:pt x="380" y="0"/>
                  </a:moveTo>
                  <a:cubicBezTo>
                    <a:pt x="300" y="0"/>
                    <a:pt x="228" y="35"/>
                    <a:pt x="167" y="122"/>
                  </a:cubicBezTo>
                  <a:cubicBezTo>
                    <a:pt x="0" y="360"/>
                    <a:pt x="821" y="567"/>
                    <a:pt x="1140" y="865"/>
                  </a:cubicBezTo>
                  <a:cubicBezTo>
                    <a:pt x="1197" y="920"/>
                    <a:pt x="1281" y="944"/>
                    <a:pt x="1351" y="985"/>
                  </a:cubicBezTo>
                  <a:cubicBezTo>
                    <a:pt x="4544" y="2862"/>
                    <a:pt x="7737" y="4736"/>
                    <a:pt x="10925" y="6619"/>
                  </a:cubicBezTo>
                  <a:cubicBezTo>
                    <a:pt x="11010" y="6671"/>
                    <a:pt x="11082" y="6696"/>
                    <a:pt x="11146" y="6696"/>
                  </a:cubicBezTo>
                  <a:cubicBezTo>
                    <a:pt x="11264" y="6696"/>
                    <a:pt x="11354" y="6608"/>
                    <a:pt x="11445" y="6428"/>
                  </a:cubicBezTo>
                  <a:cubicBezTo>
                    <a:pt x="11355" y="6366"/>
                    <a:pt x="11259" y="6293"/>
                    <a:pt x="11156" y="6232"/>
                  </a:cubicBezTo>
                  <a:cubicBezTo>
                    <a:pt x="7852" y="4319"/>
                    <a:pt x="4556" y="2393"/>
                    <a:pt x="1233" y="516"/>
                  </a:cubicBezTo>
                  <a:cubicBezTo>
                    <a:pt x="980" y="373"/>
                    <a:pt x="641" y="0"/>
                    <a:pt x="38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28"/>
            <p:cNvSpPr/>
            <p:nvPr/>
          </p:nvSpPr>
          <p:spPr>
            <a:xfrm>
              <a:off x="4081250" y="2608400"/>
              <a:ext cx="387250" cy="12850"/>
            </a:xfrm>
            <a:custGeom>
              <a:rect b="b" l="l" r="r" t="t"/>
              <a:pathLst>
                <a:path extrusionOk="0" h="514" w="15490">
                  <a:moveTo>
                    <a:pt x="14590" y="1"/>
                  </a:moveTo>
                  <a:cubicBezTo>
                    <a:pt x="14587" y="1"/>
                    <a:pt x="14584" y="1"/>
                    <a:pt x="14580" y="1"/>
                  </a:cubicBezTo>
                  <a:cubicBezTo>
                    <a:pt x="9841" y="27"/>
                    <a:pt x="5103" y="62"/>
                    <a:pt x="364" y="100"/>
                  </a:cubicBezTo>
                  <a:cubicBezTo>
                    <a:pt x="364" y="100"/>
                    <a:pt x="363" y="100"/>
                    <a:pt x="363" y="100"/>
                  </a:cubicBezTo>
                  <a:cubicBezTo>
                    <a:pt x="305" y="100"/>
                    <a:pt x="234" y="81"/>
                    <a:pt x="170" y="81"/>
                  </a:cubicBezTo>
                  <a:cubicBezTo>
                    <a:pt x="81" y="81"/>
                    <a:pt x="7" y="118"/>
                    <a:pt x="4" y="294"/>
                  </a:cubicBezTo>
                  <a:cubicBezTo>
                    <a:pt x="0" y="477"/>
                    <a:pt x="77" y="513"/>
                    <a:pt x="169" y="513"/>
                  </a:cubicBezTo>
                  <a:cubicBezTo>
                    <a:pt x="230" y="513"/>
                    <a:pt x="298" y="497"/>
                    <a:pt x="354" y="497"/>
                  </a:cubicBezTo>
                  <a:cubicBezTo>
                    <a:pt x="2814" y="501"/>
                    <a:pt x="5273" y="501"/>
                    <a:pt x="7732" y="501"/>
                  </a:cubicBezTo>
                  <a:cubicBezTo>
                    <a:pt x="8716" y="501"/>
                    <a:pt x="9700" y="501"/>
                    <a:pt x="10684" y="501"/>
                  </a:cubicBezTo>
                  <a:cubicBezTo>
                    <a:pt x="11514" y="501"/>
                    <a:pt x="12344" y="500"/>
                    <a:pt x="13174" y="500"/>
                  </a:cubicBezTo>
                  <a:cubicBezTo>
                    <a:pt x="13867" y="500"/>
                    <a:pt x="14558" y="501"/>
                    <a:pt x="15250" y="503"/>
                  </a:cubicBezTo>
                  <a:cubicBezTo>
                    <a:pt x="15254" y="503"/>
                    <a:pt x="15257" y="503"/>
                    <a:pt x="15261" y="503"/>
                  </a:cubicBezTo>
                  <a:cubicBezTo>
                    <a:pt x="15424" y="503"/>
                    <a:pt x="15490" y="456"/>
                    <a:pt x="15485" y="278"/>
                  </a:cubicBezTo>
                  <a:cubicBezTo>
                    <a:pt x="15481" y="107"/>
                    <a:pt x="15390" y="105"/>
                    <a:pt x="15260" y="93"/>
                  </a:cubicBezTo>
                  <a:cubicBezTo>
                    <a:pt x="15036" y="74"/>
                    <a:pt x="14813" y="1"/>
                    <a:pt x="1459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28"/>
            <p:cNvSpPr/>
            <p:nvPr/>
          </p:nvSpPr>
          <p:spPr>
            <a:xfrm>
              <a:off x="3244225" y="2610400"/>
              <a:ext cx="387425" cy="12950"/>
            </a:xfrm>
            <a:custGeom>
              <a:rect b="b" l="l" r="r" t="t"/>
              <a:pathLst>
                <a:path extrusionOk="0" h="518" w="15497">
                  <a:moveTo>
                    <a:pt x="15324" y="1"/>
                  </a:moveTo>
                  <a:cubicBezTo>
                    <a:pt x="15259" y="1"/>
                    <a:pt x="15186" y="22"/>
                    <a:pt x="15128" y="22"/>
                  </a:cubicBezTo>
                  <a:cubicBezTo>
                    <a:pt x="12545" y="17"/>
                    <a:pt x="9963" y="16"/>
                    <a:pt x="7381" y="16"/>
                  </a:cubicBezTo>
                  <a:cubicBezTo>
                    <a:pt x="6520" y="16"/>
                    <a:pt x="5659" y="16"/>
                    <a:pt x="4798" y="16"/>
                  </a:cubicBezTo>
                  <a:cubicBezTo>
                    <a:pt x="3293" y="16"/>
                    <a:pt x="1787" y="16"/>
                    <a:pt x="282" y="15"/>
                  </a:cubicBezTo>
                  <a:cubicBezTo>
                    <a:pt x="251" y="15"/>
                    <a:pt x="221" y="14"/>
                    <a:pt x="192" y="14"/>
                  </a:cubicBezTo>
                  <a:cubicBezTo>
                    <a:pt x="96" y="14"/>
                    <a:pt x="16" y="33"/>
                    <a:pt x="9" y="201"/>
                  </a:cubicBezTo>
                  <a:cubicBezTo>
                    <a:pt x="0" y="446"/>
                    <a:pt x="146" y="411"/>
                    <a:pt x="299" y="425"/>
                  </a:cubicBezTo>
                  <a:cubicBezTo>
                    <a:pt x="490" y="443"/>
                    <a:pt x="680" y="517"/>
                    <a:pt x="870" y="517"/>
                  </a:cubicBezTo>
                  <a:cubicBezTo>
                    <a:pt x="873" y="517"/>
                    <a:pt x="875" y="517"/>
                    <a:pt x="878" y="517"/>
                  </a:cubicBezTo>
                  <a:cubicBezTo>
                    <a:pt x="5633" y="490"/>
                    <a:pt x="10390" y="455"/>
                    <a:pt x="15144" y="418"/>
                  </a:cubicBezTo>
                  <a:cubicBezTo>
                    <a:pt x="15145" y="418"/>
                    <a:pt x="15146" y="418"/>
                    <a:pt x="15147" y="418"/>
                  </a:cubicBezTo>
                  <a:cubicBezTo>
                    <a:pt x="15201" y="418"/>
                    <a:pt x="15266" y="432"/>
                    <a:pt x="15325" y="432"/>
                  </a:cubicBezTo>
                  <a:cubicBezTo>
                    <a:pt x="15419" y="432"/>
                    <a:pt x="15497" y="396"/>
                    <a:pt x="15491" y="211"/>
                  </a:cubicBezTo>
                  <a:cubicBezTo>
                    <a:pt x="15486" y="38"/>
                    <a:pt x="15412" y="1"/>
                    <a:pt x="1532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28"/>
            <p:cNvSpPr/>
            <p:nvPr/>
          </p:nvSpPr>
          <p:spPr>
            <a:xfrm>
              <a:off x="4097175" y="2689450"/>
              <a:ext cx="285475" cy="169450"/>
            </a:xfrm>
            <a:custGeom>
              <a:rect b="b" l="l" r="r" t="t"/>
              <a:pathLst>
                <a:path extrusionOk="0" h="6778" w="11419">
                  <a:moveTo>
                    <a:pt x="204" y="0"/>
                  </a:moveTo>
                  <a:cubicBezTo>
                    <a:pt x="142" y="70"/>
                    <a:pt x="0" y="160"/>
                    <a:pt x="4" y="245"/>
                  </a:cubicBezTo>
                  <a:cubicBezTo>
                    <a:pt x="13" y="546"/>
                    <a:pt x="316" y="583"/>
                    <a:pt x="509" y="694"/>
                  </a:cubicBezTo>
                  <a:cubicBezTo>
                    <a:pt x="3878" y="2623"/>
                    <a:pt x="7249" y="4544"/>
                    <a:pt x="10623" y="6464"/>
                  </a:cubicBezTo>
                  <a:cubicBezTo>
                    <a:pt x="10778" y="6553"/>
                    <a:pt x="10971" y="6778"/>
                    <a:pt x="11123" y="6778"/>
                  </a:cubicBezTo>
                  <a:cubicBezTo>
                    <a:pt x="11176" y="6778"/>
                    <a:pt x="11224" y="6750"/>
                    <a:pt x="11263" y="6680"/>
                  </a:cubicBezTo>
                  <a:cubicBezTo>
                    <a:pt x="11419" y="6403"/>
                    <a:pt x="10950" y="6300"/>
                    <a:pt x="10739" y="6175"/>
                  </a:cubicBezTo>
                  <a:cubicBezTo>
                    <a:pt x="8035" y="4559"/>
                    <a:pt x="5323" y="2958"/>
                    <a:pt x="2610" y="1361"/>
                  </a:cubicBezTo>
                  <a:cubicBezTo>
                    <a:pt x="1827" y="901"/>
                    <a:pt x="1028" y="465"/>
                    <a:pt x="20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28"/>
            <p:cNvSpPr/>
            <p:nvPr/>
          </p:nvSpPr>
          <p:spPr>
            <a:xfrm>
              <a:off x="3330350" y="2690875"/>
              <a:ext cx="287350" cy="168350"/>
            </a:xfrm>
            <a:custGeom>
              <a:rect b="b" l="l" r="r" t="t"/>
              <a:pathLst>
                <a:path extrusionOk="0" h="6734" w="11494">
                  <a:moveTo>
                    <a:pt x="11085" y="0"/>
                  </a:moveTo>
                  <a:cubicBezTo>
                    <a:pt x="10855" y="0"/>
                    <a:pt x="10671" y="253"/>
                    <a:pt x="10502" y="351"/>
                  </a:cubicBezTo>
                  <a:cubicBezTo>
                    <a:pt x="7144" y="2295"/>
                    <a:pt x="3798" y="4259"/>
                    <a:pt x="457" y="6235"/>
                  </a:cubicBezTo>
                  <a:cubicBezTo>
                    <a:pt x="326" y="6313"/>
                    <a:pt x="1" y="6379"/>
                    <a:pt x="128" y="6638"/>
                  </a:cubicBezTo>
                  <a:cubicBezTo>
                    <a:pt x="162" y="6709"/>
                    <a:pt x="208" y="6734"/>
                    <a:pt x="258" y="6734"/>
                  </a:cubicBezTo>
                  <a:cubicBezTo>
                    <a:pt x="358" y="6734"/>
                    <a:pt x="475" y="6631"/>
                    <a:pt x="554" y="6586"/>
                  </a:cubicBezTo>
                  <a:cubicBezTo>
                    <a:pt x="3841" y="4712"/>
                    <a:pt x="7125" y="2828"/>
                    <a:pt x="10407" y="943"/>
                  </a:cubicBezTo>
                  <a:cubicBezTo>
                    <a:pt x="10767" y="736"/>
                    <a:pt x="11113" y="508"/>
                    <a:pt x="11493" y="273"/>
                  </a:cubicBezTo>
                  <a:cubicBezTo>
                    <a:pt x="11341" y="71"/>
                    <a:pt x="11207" y="0"/>
                    <a:pt x="110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28"/>
            <p:cNvSpPr/>
            <p:nvPr/>
          </p:nvSpPr>
          <p:spPr>
            <a:xfrm>
              <a:off x="4004975" y="2767425"/>
              <a:ext cx="123150" cy="118625"/>
            </a:xfrm>
            <a:custGeom>
              <a:rect b="b" l="l" r="r" t="t"/>
              <a:pathLst>
                <a:path extrusionOk="0" h="4745" w="4926">
                  <a:moveTo>
                    <a:pt x="353" y="0"/>
                  </a:moveTo>
                  <a:cubicBezTo>
                    <a:pt x="307" y="0"/>
                    <a:pt x="254" y="28"/>
                    <a:pt x="190" y="99"/>
                  </a:cubicBezTo>
                  <a:cubicBezTo>
                    <a:pt x="1" y="312"/>
                    <a:pt x="268" y="390"/>
                    <a:pt x="361" y="485"/>
                  </a:cubicBezTo>
                  <a:cubicBezTo>
                    <a:pt x="1725" y="1876"/>
                    <a:pt x="3097" y="3257"/>
                    <a:pt x="4472" y="4637"/>
                  </a:cubicBezTo>
                  <a:cubicBezTo>
                    <a:pt x="4537" y="4701"/>
                    <a:pt x="4652" y="4745"/>
                    <a:pt x="4744" y="4745"/>
                  </a:cubicBezTo>
                  <a:cubicBezTo>
                    <a:pt x="4746" y="4745"/>
                    <a:pt x="4748" y="4745"/>
                    <a:pt x="4750" y="4745"/>
                  </a:cubicBezTo>
                  <a:cubicBezTo>
                    <a:pt x="4806" y="4744"/>
                    <a:pt x="4858" y="4628"/>
                    <a:pt x="4926" y="4548"/>
                  </a:cubicBezTo>
                  <a:cubicBezTo>
                    <a:pt x="4858" y="4463"/>
                    <a:pt x="4817" y="4402"/>
                    <a:pt x="4766" y="4350"/>
                  </a:cubicBezTo>
                  <a:cubicBezTo>
                    <a:pt x="3384" y="2980"/>
                    <a:pt x="2002" y="1608"/>
                    <a:pt x="612" y="245"/>
                  </a:cubicBezTo>
                  <a:cubicBezTo>
                    <a:pt x="539" y="174"/>
                    <a:pt x="469" y="0"/>
                    <a:pt x="35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28"/>
            <p:cNvSpPr/>
            <p:nvPr/>
          </p:nvSpPr>
          <p:spPr>
            <a:xfrm>
              <a:off x="3586075" y="2767450"/>
              <a:ext cx="121750" cy="120125"/>
            </a:xfrm>
            <a:custGeom>
              <a:rect b="b" l="l" r="r" t="t"/>
              <a:pathLst>
                <a:path extrusionOk="0" h="4805" w="4870">
                  <a:moveTo>
                    <a:pt x="4516" y="1"/>
                  </a:moveTo>
                  <a:cubicBezTo>
                    <a:pt x="4400" y="1"/>
                    <a:pt x="4331" y="175"/>
                    <a:pt x="4258" y="248"/>
                  </a:cubicBezTo>
                  <a:cubicBezTo>
                    <a:pt x="2867" y="1609"/>
                    <a:pt x="1485" y="2979"/>
                    <a:pt x="106" y="4354"/>
                  </a:cubicBezTo>
                  <a:cubicBezTo>
                    <a:pt x="40" y="4420"/>
                    <a:pt x="1" y="4545"/>
                    <a:pt x="7" y="4638"/>
                  </a:cubicBezTo>
                  <a:cubicBezTo>
                    <a:pt x="11" y="4692"/>
                    <a:pt x="130" y="4739"/>
                    <a:pt x="219" y="4805"/>
                  </a:cubicBezTo>
                  <a:cubicBezTo>
                    <a:pt x="297" y="4734"/>
                    <a:pt x="352" y="4688"/>
                    <a:pt x="400" y="4640"/>
                  </a:cubicBezTo>
                  <a:cubicBezTo>
                    <a:pt x="1772" y="3256"/>
                    <a:pt x="3145" y="1875"/>
                    <a:pt x="4509" y="485"/>
                  </a:cubicBezTo>
                  <a:cubicBezTo>
                    <a:pt x="4603" y="389"/>
                    <a:pt x="4870" y="311"/>
                    <a:pt x="4679" y="99"/>
                  </a:cubicBezTo>
                  <a:cubicBezTo>
                    <a:pt x="4615" y="28"/>
                    <a:pt x="4562" y="1"/>
                    <a:pt x="451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28"/>
            <p:cNvSpPr/>
            <p:nvPr/>
          </p:nvSpPr>
          <p:spPr>
            <a:xfrm>
              <a:off x="3848650" y="2840750"/>
              <a:ext cx="15325" cy="387100"/>
            </a:xfrm>
            <a:custGeom>
              <a:rect b="b" l="l" r="r" t="t"/>
              <a:pathLst>
                <a:path extrusionOk="0" h="15484" w="613">
                  <a:moveTo>
                    <a:pt x="320" y="1"/>
                  </a:moveTo>
                  <a:cubicBezTo>
                    <a:pt x="314" y="1"/>
                    <a:pt x="309" y="1"/>
                    <a:pt x="303" y="1"/>
                  </a:cubicBezTo>
                  <a:cubicBezTo>
                    <a:pt x="0" y="10"/>
                    <a:pt x="113" y="230"/>
                    <a:pt x="113" y="365"/>
                  </a:cubicBezTo>
                  <a:cubicBezTo>
                    <a:pt x="107" y="3807"/>
                    <a:pt x="108" y="7251"/>
                    <a:pt x="108" y="10693"/>
                  </a:cubicBezTo>
                  <a:cubicBezTo>
                    <a:pt x="108" y="12199"/>
                    <a:pt x="108" y="13705"/>
                    <a:pt x="109" y="15210"/>
                  </a:cubicBezTo>
                  <a:cubicBezTo>
                    <a:pt x="109" y="15341"/>
                    <a:pt x="74" y="15475"/>
                    <a:pt x="294" y="15483"/>
                  </a:cubicBezTo>
                  <a:cubicBezTo>
                    <a:pt x="302" y="15483"/>
                    <a:pt x="310" y="15484"/>
                    <a:pt x="317" y="15484"/>
                  </a:cubicBezTo>
                  <a:cubicBezTo>
                    <a:pt x="535" y="15484"/>
                    <a:pt x="503" y="15344"/>
                    <a:pt x="517" y="15195"/>
                  </a:cubicBezTo>
                  <a:cubicBezTo>
                    <a:pt x="536" y="15001"/>
                    <a:pt x="612" y="14808"/>
                    <a:pt x="610" y="14616"/>
                  </a:cubicBezTo>
                  <a:cubicBezTo>
                    <a:pt x="582" y="9861"/>
                    <a:pt x="547" y="5104"/>
                    <a:pt x="510" y="349"/>
                  </a:cubicBezTo>
                  <a:cubicBezTo>
                    <a:pt x="509" y="210"/>
                    <a:pt x="603" y="1"/>
                    <a:pt x="3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28"/>
            <p:cNvSpPr/>
            <p:nvPr/>
          </p:nvSpPr>
          <p:spPr>
            <a:xfrm>
              <a:off x="3931525" y="2854675"/>
              <a:ext cx="171300" cy="284825"/>
            </a:xfrm>
            <a:custGeom>
              <a:rect b="b" l="l" r="r" t="t"/>
              <a:pathLst>
                <a:path extrusionOk="0" h="11393" w="6852">
                  <a:moveTo>
                    <a:pt x="258" y="0"/>
                  </a:moveTo>
                  <a:cubicBezTo>
                    <a:pt x="145" y="105"/>
                    <a:pt x="1" y="195"/>
                    <a:pt x="14" y="235"/>
                  </a:cubicBezTo>
                  <a:cubicBezTo>
                    <a:pt x="104" y="494"/>
                    <a:pt x="203" y="754"/>
                    <a:pt x="341" y="989"/>
                  </a:cubicBezTo>
                  <a:cubicBezTo>
                    <a:pt x="2296" y="4341"/>
                    <a:pt x="4256" y="7692"/>
                    <a:pt x="6231" y="11032"/>
                  </a:cubicBezTo>
                  <a:cubicBezTo>
                    <a:pt x="6296" y="11144"/>
                    <a:pt x="6353" y="11393"/>
                    <a:pt x="6525" y="11393"/>
                  </a:cubicBezTo>
                  <a:cubicBezTo>
                    <a:pt x="6557" y="11393"/>
                    <a:pt x="6592" y="11384"/>
                    <a:pt x="6633" y="11365"/>
                  </a:cubicBezTo>
                  <a:cubicBezTo>
                    <a:pt x="6852" y="11259"/>
                    <a:pt x="6651" y="11057"/>
                    <a:pt x="6585" y="10940"/>
                  </a:cubicBezTo>
                  <a:cubicBezTo>
                    <a:pt x="4709" y="7636"/>
                    <a:pt x="2824" y="4336"/>
                    <a:pt x="935" y="1040"/>
                  </a:cubicBezTo>
                  <a:cubicBezTo>
                    <a:pt x="735" y="692"/>
                    <a:pt x="497" y="366"/>
                    <a:pt x="25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28"/>
            <p:cNvSpPr/>
            <p:nvPr/>
          </p:nvSpPr>
          <p:spPr>
            <a:xfrm>
              <a:off x="3607775" y="2856375"/>
              <a:ext cx="175325" cy="282600"/>
            </a:xfrm>
            <a:custGeom>
              <a:rect b="b" l="l" r="r" t="t"/>
              <a:pathLst>
                <a:path extrusionOk="0" h="11304" w="7013">
                  <a:moveTo>
                    <a:pt x="6688" y="1"/>
                  </a:moveTo>
                  <a:cubicBezTo>
                    <a:pt x="6565" y="1"/>
                    <a:pt x="6545" y="147"/>
                    <a:pt x="6485" y="249"/>
                  </a:cubicBezTo>
                  <a:cubicBezTo>
                    <a:pt x="4511" y="3686"/>
                    <a:pt x="2527" y="7117"/>
                    <a:pt x="565" y="10562"/>
                  </a:cubicBezTo>
                  <a:cubicBezTo>
                    <a:pt x="444" y="10774"/>
                    <a:pt x="1" y="11055"/>
                    <a:pt x="345" y="11275"/>
                  </a:cubicBezTo>
                  <a:cubicBezTo>
                    <a:pt x="375" y="11295"/>
                    <a:pt x="404" y="11304"/>
                    <a:pt x="431" y="11304"/>
                  </a:cubicBezTo>
                  <a:cubicBezTo>
                    <a:pt x="611" y="11304"/>
                    <a:pt x="723" y="10920"/>
                    <a:pt x="835" y="10733"/>
                  </a:cubicBezTo>
                  <a:cubicBezTo>
                    <a:pt x="2450" y="8028"/>
                    <a:pt x="4056" y="5318"/>
                    <a:pt x="5655" y="2604"/>
                  </a:cubicBezTo>
                  <a:cubicBezTo>
                    <a:pt x="6108" y="1835"/>
                    <a:pt x="6531" y="1049"/>
                    <a:pt x="7013" y="192"/>
                  </a:cubicBezTo>
                  <a:cubicBezTo>
                    <a:pt x="6956" y="149"/>
                    <a:pt x="6880" y="61"/>
                    <a:pt x="6783" y="23"/>
                  </a:cubicBezTo>
                  <a:cubicBezTo>
                    <a:pt x="6746" y="7"/>
                    <a:pt x="6714" y="1"/>
                    <a:pt x="668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spTree>
      <p:nvGrpSpPr>
        <p:cNvPr id="870" name="Shape 870"/>
        <p:cNvGrpSpPr/>
        <p:nvPr/>
      </p:nvGrpSpPr>
      <p:grpSpPr>
        <a:xfrm>
          <a:off x="0" y="0"/>
          <a:ext cx="0" cy="0"/>
          <a:chOff x="0" y="0"/>
          <a:chExt cx="0" cy="0"/>
        </a:xfrm>
      </p:grpSpPr>
      <p:pic>
        <p:nvPicPr>
          <p:cNvPr id="871" name="Google Shape;871;p29"/>
          <p:cNvPicPr preferRelativeResize="0"/>
          <p:nvPr/>
        </p:nvPicPr>
        <p:blipFill>
          <a:blip r:embed="rId2">
            <a:alphaModFix amt="56000"/>
          </a:blip>
          <a:stretch>
            <a:fillRect/>
          </a:stretch>
        </p:blipFill>
        <p:spPr>
          <a:xfrm>
            <a:off x="-281575" y="-225250"/>
            <a:ext cx="9780152" cy="5594026"/>
          </a:xfrm>
          <a:prstGeom prst="rect">
            <a:avLst/>
          </a:prstGeom>
          <a:noFill/>
          <a:ln>
            <a:noFill/>
          </a:ln>
        </p:spPr>
      </p:pic>
      <p:sp>
        <p:nvSpPr>
          <p:cNvPr id="872" name="Google Shape;872;p29"/>
          <p:cNvSpPr txBox="1"/>
          <p:nvPr>
            <p:ph type="title"/>
          </p:nvPr>
        </p:nvSpPr>
        <p:spPr>
          <a:xfrm>
            <a:off x="720000" y="540000"/>
            <a:ext cx="7704000" cy="6345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873" name="Google Shape;873;p29"/>
          <p:cNvSpPr/>
          <p:nvPr/>
        </p:nvSpPr>
        <p:spPr>
          <a:xfrm rot="-642171">
            <a:off x="8402594" y="4147718"/>
            <a:ext cx="710765" cy="911289"/>
          </a:xfrm>
          <a:prstGeom prst="star4">
            <a:avLst>
              <a:gd fmla="val 12221" name="adj"/>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74" name="Google Shape;874;p29"/>
          <p:cNvGrpSpPr/>
          <p:nvPr/>
        </p:nvGrpSpPr>
        <p:grpSpPr>
          <a:xfrm>
            <a:off x="8492688" y="87720"/>
            <a:ext cx="530584" cy="530573"/>
            <a:chOff x="1770475" y="3453900"/>
            <a:chExt cx="1181175" cy="1181150"/>
          </a:xfrm>
        </p:grpSpPr>
        <p:sp>
          <p:nvSpPr>
            <p:cNvPr id="875" name="Google Shape;875;p29"/>
            <p:cNvSpPr/>
            <p:nvPr/>
          </p:nvSpPr>
          <p:spPr>
            <a:xfrm>
              <a:off x="2366925" y="3453925"/>
              <a:ext cx="129300" cy="431050"/>
            </a:xfrm>
            <a:custGeom>
              <a:rect b="b" l="l" r="r" t="t"/>
              <a:pathLst>
                <a:path extrusionOk="0" h="17242" w="5172">
                  <a:moveTo>
                    <a:pt x="5093" y="0"/>
                  </a:moveTo>
                  <a:cubicBezTo>
                    <a:pt x="5028" y="119"/>
                    <a:pt x="4939" y="231"/>
                    <a:pt x="4902" y="357"/>
                  </a:cubicBezTo>
                  <a:cubicBezTo>
                    <a:pt x="3803" y="4097"/>
                    <a:pt x="2704" y="7837"/>
                    <a:pt x="1618" y="11581"/>
                  </a:cubicBezTo>
                  <a:cubicBezTo>
                    <a:pt x="1100" y="13370"/>
                    <a:pt x="607" y="15167"/>
                    <a:pt x="109" y="16937"/>
                  </a:cubicBezTo>
                  <a:cubicBezTo>
                    <a:pt x="281" y="17053"/>
                    <a:pt x="1" y="17190"/>
                    <a:pt x="223" y="17223"/>
                  </a:cubicBezTo>
                  <a:cubicBezTo>
                    <a:pt x="269" y="17230"/>
                    <a:pt x="319" y="17241"/>
                    <a:pt x="367" y="17241"/>
                  </a:cubicBezTo>
                  <a:cubicBezTo>
                    <a:pt x="447" y="17241"/>
                    <a:pt x="520" y="17211"/>
                    <a:pt x="556" y="17084"/>
                  </a:cubicBezTo>
                  <a:cubicBezTo>
                    <a:pt x="612" y="16890"/>
                    <a:pt x="722" y="16711"/>
                    <a:pt x="775" y="16515"/>
                  </a:cubicBezTo>
                  <a:cubicBezTo>
                    <a:pt x="2234" y="11155"/>
                    <a:pt x="3690" y="5794"/>
                    <a:pt x="5138" y="432"/>
                  </a:cubicBezTo>
                  <a:cubicBezTo>
                    <a:pt x="5172" y="302"/>
                    <a:pt x="5110" y="144"/>
                    <a:pt x="50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29"/>
            <p:cNvSpPr/>
            <p:nvPr/>
          </p:nvSpPr>
          <p:spPr>
            <a:xfrm>
              <a:off x="2520025" y="4053000"/>
              <a:ext cx="431625" cy="126100"/>
            </a:xfrm>
            <a:custGeom>
              <a:rect b="b" l="l" r="r" t="t"/>
              <a:pathLst>
                <a:path extrusionOk="0" h="5044" w="17265">
                  <a:moveTo>
                    <a:pt x="327" y="1"/>
                  </a:moveTo>
                  <a:cubicBezTo>
                    <a:pt x="302" y="47"/>
                    <a:pt x="272" y="61"/>
                    <a:pt x="242" y="61"/>
                  </a:cubicBezTo>
                  <a:cubicBezTo>
                    <a:pt x="194" y="61"/>
                    <a:pt x="144" y="25"/>
                    <a:pt x="103" y="25"/>
                  </a:cubicBezTo>
                  <a:cubicBezTo>
                    <a:pt x="69" y="25"/>
                    <a:pt x="42" y="51"/>
                    <a:pt x="30" y="146"/>
                  </a:cubicBezTo>
                  <a:cubicBezTo>
                    <a:pt x="1" y="386"/>
                    <a:pt x="140" y="448"/>
                    <a:pt x="322" y="505"/>
                  </a:cubicBezTo>
                  <a:cubicBezTo>
                    <a:pt x="5802" y="2193"/>
                    <a:pt x="11361" y="3594"/>
                    <a:pt x="16908" y="5036"/>
                  </a:cubicBezTo>
                  <a:cubicBezTo>
                    <a:pt x="16929" y="5041"/>
                    <a:pt x="16951" y="5044"/>
                    <a:pt x="16974" y="5044"/>
                  </a:cubicBezTo>
                  <a:cubicBezTo>
                    <a:pt x="17066" y="5044"/>
                    <a:pt x="17168" y="5005"/>
                    <a:pt x="17265" y="4993"/>
                  </a:cubicBezTo>
                  <a:cubicBezTo>
                    <a:pt x="17149" y="4926"/>
                    <a:pt x="17042" y="4831"/>
                    <a:pt x="16917" y="4795"/>
                  </a:cubicBezTo>
                  <a:cubicBezTo>
                    <a:pt x="13177" y="3695"/>
                    <a:pt x="9436" y="2597"/>
                    <a:pt x="5692" y="1511"/>
                  </a:cubicBezTo>
                  <a:cubicBezTo>
                    <a:pt x="3902" y="993"/>
                    <a:pt x="2106" y="500"/>
                    <a:pt x="32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29"/>
            <p:cNvSpPr/>
            <p:nvPr/>
          </p:nvSpPr>
          <p:spPr>
            <a:xfrm>
              <a:off x="1770575" y="4053700"/>
              <a:ext cx="431300" cy="124400"/>
            </a:xfrm>
            <a:custGeom>
              <a:rect b="b" l="l" r="r" t="t"/>
              <a:pathLst>
                <a:path extrusionOk="0" h="4976" w="17252">
                  <a:moveTo>
                    <a:pt x="17174" y="1"/>
                  </a:moveTo>
                  <a:cubicBezTo>
                    <a:pt x="17134" y="1"/>
                    <a:pt x="17080" y="44"/>
                    <a:pt x="17032" y="44"/>
                  </a:cubicBezTo>
                  <a:cubicBezTo>
                    <a:pt x="17021" y="44"/>
                    <a:pt x="17009" y="41"/>
                    <a:pt x="16999" y="35"/>
                  </a:cubicBezTo>
                  <a:cubicBezTo>
                    <a:pt x="16765" y="74"/>
                    <a:pt x="16500" y="90"/>
                    <a:pt x="16255" y="161"/>
                  </a:cubicBezTo>
                  <a:cubicBezTo>
                    <a:pt x="10962" y="1672"/>
                    <a:pt x="5641" y="3080"/>
                    <a:pt x="398" y="4762"/>
                  </a:cubicBezTo>
                  <a:cubicBezTo>
                    <a:pt x="259" y="4805"/>
                    <a:pt x="132" y="4891"/>
                    <a:pt x="0" y="4956"/>
                  </a:cubicBezTo>
                  <a:cubicBezTo>
                    <a:pt x="112" y="4958"/>
                    <a:pt x="228" y="4976"/>
                    <a:pt x="340" y="4976"/>
                  </a:cubicBezTo>
                  <a:cubicBezTo>
                    <a:pt x="397" y="4976"/>
                    <a:pt x="452" y="4971"/>
                    <a:pt x="505" y="4957"/>
                  </a:cubicBezTo>
                  <a:cubicBezTo>
                    <a:pt x="4492" y="3914"/>
                    <a:pt x="8483" y="2874"/>
                    <a:pt x="12464" y="1804"/>
                  </a:cubicBezTo>
                  <a:cubicBezTo>
                    <a:pt x="13978" y="1395"/>
                    <a:pt x="15474" y="916"/>
                    <a:pt x="16977" y="468"/>
                  </a:cubicBezTo>
                  <a:cubicBezTo>
                    <a:pt x="17141" y="420"/>
                    <a:pt x="17252" y="343"/>
                    <a:pt x="17237" y="125"/>
                  </a:cubicBezTo>
                  <a:cubicBezTo>
                    <a:pt x="17230" y="28"/>
                    <a:pt x="17206" y="1"/>
                    <a:pt x="1717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29"/>
            <p:cNvSpPr/>
            <p:nvPr/>
          </p:nvSpPr>
          <p:spPr>
            <a:xfrm>
              <a:off x="2224775" y="3453900"/>
              <a:ext cx="130825" cy="431050"/>
            </a:xfrm>
            <a:custGeom>
              <a:rect b="b" l="l" r="r" t="t"/>
              <a:pathLst>
                <a:path extrusionOk="0" h="17242" w="5233">
                  <a:moveTo>
                    <a:pt x="144" y="0"/>
                  </a:moveTo>
                  <a:cubicBezTo>
                    <a:pt x="1" y="155"/>
                    <a:pt x="66" y="326"/>
                    <a:pt x="109" y="494"/>
                  </a:cubicBezTo>
                  <a:cubicBezTo>
                    <a:pt x="1050" y="4062"/>
                    <a:pt x="1974" y="7634"/>
                    <a:pt x="2940" y="11197"/>
                  </a:cubicBezTo>
                  <a:cubicBezTo>
                    <a:pt x="3462" y="13128"/>
                    <a:pt x="4053" y="15040"/>
                    <a:pt x="4610" y="16961"/>
                  </a:cubicBezTo>
                  <a:cubicBezTo>
                    <a:pt x="4658" y="17125"/>
                    <a:pt x="4730" y="17242"/>
                    <a:pt x="4893" y="17242"/>
                  </a:cubicBezTo>
                  <a:cubicBezTo>
                    <a:pt x="4920" y="17242"/>
                    <a:pt x="4949" y="17239"/>
                    <a:pt x="4981" y="17232"/>
                  </a:cubicBezTo>
                  <a:cubicBezTo>
                    <a:pt x="5232" y="17181"/>
                    <a:pt x="4922" y="17032"/>
                    <a:pt x="5043" y="16960"/>
                  </a:cubicBezTo>
                  <a:cubicBezTo>
                    <a:pt x="5007" y="16729"/>
                    <a:pt x="4995" y="16492"/>
                    <a:pt x="4931" y="16271"/>
                  </a:cubicBezTo>
                  <a:cubicBezTo>
                    <a:pt x="3408" y="10982"/>
                    <a:pt x="2016" y="5655"/>
                    <a:pt x="323" y="416"/>
                  </a:cubicBezTo>
                  <a:cubicBezTo>
                    <a:pt x="277" y="273"/>
                    <a:pt x="205" y="139"/>
                    <a:pt x="1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29"/>
            <p:cNvSpPr/>
            <p:nvPr/>
          </p:nvSpPr>
          <p:spPr>
            <a:xfrm>
              <a:off x="2366800" y="4204000"/>
              <a:ext cx="129375" cy="431050"/>
            </a:xfrm>
            <a:custGeom>
              <a:rect b="b" l="l" r="r" t="t"/>
              <a:pathLst>
                <a:path extrusionOk="0" h="17242" w="5175">
                  <a:moveTo>
                    <a:pt x="333" y="0"/>
                  </a:moveTo>
                  <a:cubicBezTo>
                    <a:pt x="304" y="0"/>
                    <a:pt x="272" y="4"/>
                    <a:pt x="236" y="13"/>
                  </a:cubicBezTo>
                  <a:cubicBezTo>
                    <a:pt x="1" y="68"/>
                    <a:pt x="194" y="234"/>
                    <a:pt x="207" y="287"/>
                  </a:cubicBezTo>
                  <a:cubicBezTo>
                    <a:pt x="526" y="1599"/>
                    <a:pt x="832" y="2916"/>
                    <a:pt x="1209" y="4211"/>
                  </a:cubicBezTo>
                  <a:cubicBezTo>
                    <a:pt x="2454" y="8485"/>
                    <a:pt x="3556" y="12801"/>
                    <a:pt x="4965" y="17025"/>
                  </a:cubicBezTo>
                  <a:cubicBezTo>
                    <a:pt x="4990" y="17103"/>
                    <a:pt x="5046" y="17170"/>
                    <a:pt x="5088" y="17242"/>
                  </a:cubicBezTo>
                  <a:cubicBezTo>
                    <a:pt x="5119" y="17159"/>
                    <a:pt x="5150" y="17077"/>
                    <a:pt x="5175" y="17010"/>
                  </a:cubicBezTo>
                  <a:cubicBezTo>
                    <a:pt x="5149" y="16902"/>
                    <a:pt x="5130" y="16822"/>
                    <a:pt x="5112" y="16744"/>
                  </a:cubicBezTo>
                  <a:cubicBezTo>
                    <a:pt x="4059" y="12758"/>
                    <a:pt x="3021" y="8768"/>
                    <a:pt x="1950" y="4787"/>
                  </a:cubicBezTo>
                  <a:cubicBezTo>
                    <a:pt x="1541" y="3273"/>
                    <a:pt x="1060" y="1778"/>
                    <a:pt x="613" y="274"/>
                  </a:cubicBezTo>
                  <a:cubicBezTo>
                    <a:pt x="566" y="111"/>
                    <a:pt x="488" y="0"/>
                    <a:pt x="33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29"/>
            <p:cNvSpPr/>
            <p:nvPr/>
          </p:nvSpPr>
          <p:spPr>
            <a:xfrm>
              <a:off x="2225775" y="4204325"/>
              <a:ext cx="126625" cy="430700"/>
            </a:xfrm>
            <a:custGeom>
              <a:rect b="b" l="l" r="r" t="t"/>
              <a:pathLst>
                <a:path extrusionOk="0" h="17228" w="5065">
                  <a:moveTo>
                    <a:pt x="4902" y="1"/>
                  </a:moveTo>
                  <a:cubicBezTo>
                    <a:pt x="4430" y="1"/>
                    <a:pt x="4490" y="460"/>
                    <a:pt x="4418" y="720"/>
                  </a:cubicBezTo>
                  <a:cubicBezTo>
                    <a:pt x="3331" y="4583"/>
                    <a:pt x="2267" y="8455"/>
                    <a:pt x="1210" y="12328"/>
                  </a:cubicBezTo>
                  <a:cubicBezTo>
                    <a:pt x="790" y="13866"/>
                    <a:pt x="403" y="15415"/>
                    <a:pt x="1" y="16958"/>
                  </a:cubicBezTo>
                  <a:lnTo>
                    <a:pt x="92" y="17228"/>
                  </a:lnTo>
                  <a:cubicBezTo>
                    <a:pt x="154" y="17123"/>
                    <a:pt x="243" y="17025"/>
                    <a:pt x="277" y="16909"/>
                  </a:cubicBezTo>
                  <a:cubicBezTo>
                    <a:pt x="1150" y="13947"/>
                    <a:pt x="2036" y="10989"/>
                    <a:pt x="2885" y="8018"/>
                  </a:cubicBezTo>
                  <a:cubicBezTo>
                    <a:pt x="3586" y="5565"/>
                    <a:pt x="4244" y="3100"/>
                    <a:pt x="4913" y="639"/>
                  </a:cubicBezTo>
                  <a:cubicBezTo>
                    <a:pt x="5065" y="80"/>
                    <a:pt x="5053" y="9"/>
                    <a:pt x="4955" y="3"/>
                  </a:cubicBezTo>
                  <a:cubicBezTo>
                    <a:pt x="4936" y="2"/>
                    <a:pt x="4919" y="1"/>
                    <a:pt x="490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29"/>
            <p:cNvSpPr/>
            <p:nvPr/>
          </p:nvSpPr>
          <p:spPr>
            <a:xfrm>
              <a:off x="1770475" y="3909950"/>
              <a:ext cx="431850" cy="125925"/>
            </a:xfrm>
            <a:custGeom>
              <a:rect b="b" l="l" r="r" t="t"/>
              <a:pathLst>
                <a:path extrusionOk="0" h="5037" w="17274">
                  <a:moveTo>
                    <a:pt x="317" y="0"/>
                  </a:moveTo>
                  <a:cubicBezTo>
                    <a:pt x="218" y="0"/>
                    <a:pt x="104" y="59"/>
                    <a:pt x="0" y="82"/>
                  </a:cubicBezTo>
                  <a:cubicBezTo>
                    <a:pt x="115" y="138"/>
                    <a:pt x="224" y="212"/>
                    <a:pt x="344" y="247"/>
                  </a:cubicBezTo>
                  <a:cubicBezTo>
                    <a:pt x="4084" y="1344"/>
                    <a:pt x="7825" y="2443"/>
                    <a:pt x="11569" y="3529"/>
                  </a:cubicBezTo>
                  <a:cubicBezTo>
                    <a:pt x="13359" y="4048"/>
                    <a:pt x="15155" y="4537"/>
                    <a:pt x="16936" y="5037"/>
                  </a:cubicBezTo>
                  <a:cubicBezTo>
                    <a:pt x="16962" y="4991"/>
                    <a:pt x="16991" y="4976"/>
                    <a:pt x="17022" y="4976"/>
                  </a:cubicBezTo>
                  <a:cubicBezTo>
                    <a:pt x="17070" y="4976"/>
                    <a:pt x="17121" y="5014"/>
                    <a:pt x="17161" y="5014"/>
                  </a:cubicBezTo>
                  <a:cubicBezTo>
                    <a:pt x="17195" y="5014"/>
                    <a:pt x="17221" y="4989"/>
                    <a:pt x="17235" y="4900"/>
                  </a:cubicBezTo>
                  <a:cubicBezTo>
                    <a:pt x="17273" y="4666"/>
                    <a:pt x="17138" y="4594"/>
                    <a:pt x="16952" y="4537"/>
                  </a:cubicBezTo>
                  <a:cubicBezTo>
                    <a:pt x="11472" y="2848"/>
                    <a:pt x="5913" y="1451"/>
                    <a:pt x="366" y="6"/>
                  </a:cubicBezTo>
                  <a:cubicBezTo>
                    <a:pt x="350" y="2"/>
                    <a:pt x="334" y="0"/>
                    <a:pt x="31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29"/>
            <p:cNvSpPr/>
            <p:nvPr/>
          </p:nvSpPr>
          <p:spPr>
            <a:xfrm>
              <a:off x="2519950" y="3910825"/>
              <a:ext cx="431650" cy="124425"/>
            </a:xfrm>
            <a:custGeom>
              <a:rect b="b" l="l" r="r" t="t"/>
              <a:pathLst>
                <a:path extrusionOk="0" h="4977" w="17266">
                  <a:moveTo>
                    <a:pt x="16963" y="1"/>
                  </a:moveTo>
                  <a:cubicBezTo>
                    <a:pt x="16891" y="1"/>
                    <a:pt x="16820" y="6"/>
                    <a:pt x="16753" y="24"/>
                  </a:cubicBezTo>
                  <a:cubicBezTo>
                    <a:pt x="13196" y="954"/>
                    <a:pt x="9635" y="1872"/>
                    <a:pt x="6085" y="2833"/>
                  </a:cubicBezTo>
                  <a:cubicBezTo>
                    <a:pt x="4155" y="3354"/>
                    <a:pt x="2242" y="3945"/>
                    <a:pt x="321" y="4502"/>
                  </a:cubicBezTo>
                  <a:cubicBezTo>
                    <a:pt x="136" y="4556"/>
                    <a:pt x="0" y="4625"/>
                    <a:pt x="33" y="4862"/>
                  </a:cubicBezTo>
                  <a:cubicBezTo>
                    <a:pt x="46" y="4950"/>
                    <a:pt x="71" y="4977"/>
                    <a:pt x="101" y="4977"/>
                  </a:cubicBezTo>
                  <a:cubicBezTo>
                    <a:pt x="149" y="4977"/>
                    <a:pt x="210" y="4909"/>
                    <a:pt x="256" y="4909"/>
                  </a:cubicBezTo>
                  <a:cubicBezTo>
                    <a:pt x="270" y="4909"/>
                    <a:pt x="283" y="4916"/>
                    <a:pt x="294" y="4935"/>
                  </a:cubicBezTo>
                  <a:cubicBezTo>
                    <a:pt x="527" y="4901"/>
                    <a:pt x="765" y="4895"/>
                    <a:pt x="983" y="4830"/>
                  </a:cubicBezTo>
                  <a:cubicBezTo>
                    <a:pt x="6259" y="3307"/>
                    <a:pt x="11573" y="1917"/>
                    <a:pt x="16801" y="234"/>
                  </a:cubicBezTo>
                  <a:cubicBezTo>
                    <a:pt x="16962" y="181"/>
                    <a:pt x="17184" y="234"/>
                    <a:pt x="17266" y="8"/>
                  </a:cubicBezTo>
                  <a:lnTo>
                    <a:pt x="17266" y="8"/>
                  </a:lnTo>
                  <a:cubicBezTo>
                    <a:pt x="17254" y="8"/>
                    <a:pt x="17243" y="8"/>
                    <a:pt x="17232" y="8"/>
                  </a:cubicBezTo>
                  <a:cubicBezTo>
                    <a:pt x="17143" y="8"/>
                    <a:pt x="17052" y="1"/>
                    <a:pt x="1696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29"/>
            <p:cNvSpPr/>
            <p:nvPr/>
          </p:nvSpPr>
          <p:spPr>
            <a:xfrm>
              <a:off x="2493600" y="3849850"/>
              <a:ext cx="188250" cy="114475"/>
            </a:xfrm>
            <a:custGeom>
              <a:rect b="b" l="l" r="r" t="t"/>
              <a:pathLst>
                <a:path extrusionOk="0" h="4579" w="7530">
                  <a:moveTo>
                    <a:pt x="7027" y="1"/>
                  </a:moveTo>
                  <a:cubicBezTo>
                    <a:pt x="6973" y="1"/>
                    <a:pt x="6906" y="29"/>
                    <a:pt x="6845" y="66"/>
                  </a:cubicBezTo>
                  <a:cubicBezTo>
                    <a:pt x="4620" y="1376"/>
                    <a:pt x="2395" y="2688"/>
                    <a:pt x="172" y="4005"/>
                  </a:cubicBezTo>
                  <a:cubicBezTo>
                    <a:pt x="103" y="4046"/>
                    <a:pt x="1" y="4167"/>
                    <a:pt x="16" y="4198"/>
                  </a:cubicBezTo>
                  <a:cubicBezTo>
                    <a:pt x="87" y="4337"/>
                    <a:pt x="195" y="4456"/>
                    <a:pt x="287" y="4578"/>
                  </a:cubicBezTo>
                  <a:cubicBezTo>
                    <a:pt x="388" y="4521"/>
                    <a:pt x="472" y="4474"/>
                    <a:pt x="553" y="4428"/>
                  </a:cubicBezTo>
                  <a:cubicBezTo>
                    <a:pt x="2781" y="3148"/>
                    <a:pt x="5011" y="1872"/>
                    <a:pt x="7235" y="586"/>
                  </a:cubicBezTo>
                  <a:cubicBezTo>
                    <a:pt x="7530" y="416"/>
                    <a:pt x="7147" y="329"/>
                    <a:pt x="7147" y="178"/>
                  </a:cubicBezTo>
                  <a:cubicBezTo>
                    <a:pt x="7147" y="46"/>
                    <a:pt x="7097" y="1"/>
                    <a:pt x="702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29"/>
            <p:cNvSpPr/>
            <p:nvPr/>
          </p:nvSpPr>
          <p:spPr>
            <a:xfrm>
              <a:off x="2440300" y="4177050"/>
              <a:ext cx="115900" cy="183525"/>
            </a:xfrm>
            <a:custGeom>
              <a:rect b="b" l="l" r="r" t="t"/>
              <a:pathLst>
                <a:path extrusionOk="0" h="7341" w="4636">
                  <a:moveTo>
                    <a:pt x="485" y="0"/>
                  </a:moveTo>
                  <a:cubicBezTo>
                    <a:pt x="447" y="0"/>
                    <a:pt x="396" y="19"/>
                    <a:pt x="329" y="67"/>
                  </a:cubicBezTo>
                  <a:cubicBezTo>
                    <a:pt x="148" y="195"/>
                    <a:pt x="0" y="251"/>
                    <a:pt x="170" y="542"/>
                  </a:cubicBezTo>
                  <a:cubicBezTo>
                    <a:pt x="1467" y="2760"/>
                    <a:pt x="2736" y="4994"/>
                    <a:pt x="4018" y="7221"/>
                  </a:cubicBezTo>
                  <a:cubicBezTo>
                    <a:pt x="4045" y="7269"/>
                    <a:pt x="4121" y="7340"/>
                    <a:pt x="4145" y="7340"/>
                  </a:cubicBezTo>
                  <a:cubicBezTo>
                    <a:pt x="4147" y="7340"/>
                    <a:pt x="4148" y="7340"/>
                    <a:pt x="4150" y="7339"/>
                  </a:cubicBezTo>
                  <a:cubicBezTo>
                    <a:pt x="4321" y="7244"/>
                    <a:pt x="4484" y="7133"/>
                    <a:pt x="4636" y="7035"/>
                  </a:cubicBezTo>
                  <a:cubicBezTo>
                    <a:pt x="4595" y="6947"/>
                    <a:pt x="4572" y="6883"/>
                    <a:pt x="4538" y="6824"/>
                  </a:cubicBezTo>
                  <a:cubicBezTo>
                    <a:pt x="3248" y="4634"/>
                    <a:pt x="1958" y="2444"/>
                    <a:pt x="661" y="257"/>
                  </a:cubicBezTo>
                  <a:cubicBezTo>
                    <a:pt x="613" y="176"/>
                    <a:pt x="603" y="0"/>
                    <a:pt x="4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29"/>
            <p:cNvSpPr/>
            <p:nvPr/>
          </p:nvSpPr>
          <p:spPr>
            <a:xfrm>
              <a:off x="2044825" y="4126050"/>
              <a:ext cx="186875" cy="113525"/>
            </a:xfrm>
            <a:custGeom>
              <a:rect b="b" l="l" r="r" t="t"/>
              <a:pathLst>
                <a:path extrusionOk="0" h="4541" w="7475">
                  <a:moveTo>
                    <a:pt x="7018" y="1"/>
                  </a:moveTo>
                  <a:cubicBezTo>
                    <a:pt x="6964" y="1"/>
                    <a:pt x="6896" y="23"/>
                    <a:pt x="6804" y="76"/>
                  </a:cubicBezTo>
                  <a:cubicBezTo>
                    <a:pt x="4585" y="1373"/>
                    <a:pt x="2352" y="2642"/>
                    <a:pt x="125" y="3924"/>
                  </a:cubicBezTo>
                  <a:cubicBezTo>
                    <a:pt x="75" y="3954"/>
                    <a:pt x="1" y="4038"/>
                    <a:pt x="11" y="4057"/>
                  </a:cubicBezTo>
                  <a:cubicBezTo>
                    <a:pt x="105" y="4227"/>
                    <a:pt x="215" y="4388"/>
                    <a:pt x="313" y="4541"/>
                  </a:cubicBezTo>
                  <a:cubicBezTo>
                    <a:pt x="403" y="4499"/>
                    <a:pt x="467" y="4475"/>
                    <a:pt x="527" y="4440"/>
                  </a:cubicBezTo>
                  <a:cubicBezTo>
                    <a:pt x="2717" y="3150"/>
                    <a:pt x="4907" y="1860"/>
                    <a:pt x="7094" y="564"/>
                  </a:cubicBezTo>
                  <a:cubicBezTo>
                    <a:pt x="7203" y="499"/>
                    <a:pt x="7475" y="503"/>
                    <a:pt x="7280" y="231"/>
                  </a:cubicBezTo>
                  <a:cubicBezTo>
                    <a:pt x="7191" y="106"/>
                    <a:pt x="7136" y="1"/>
                    <a:pt x="701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29"/>
            <p:cNvSpPr/>
            <p:nvPr/>
          </p:nvSpPr>
          <p:spPr>
            <a:xfrm>
              <a:off x="2165275" y="4177050"/>
              <a:ext cx="115750" cy="183750"/>
            </a:xfrm>
            <a:custGeom>
              <a:rect b="b" l="l" r="r" t="t"/>
              <a:pathLst>
                <a:path extrusionOk="0" h="7350" w="4630">
                  <a:moveTo>
                    <a:pt x="4202" y="0"/>
                  </a:moveTo>
                  <a:cubicBezTo>
                    <a:pt x="4122" y="0"/>
                    <a:pt x="4092" y="95"/>
                    <a:pt x="4047" y="170"/>
                  </a:cubicBezTo>
                  <a:cubicBezTo>
                    <a:pt x="2736" y="2397"/>
                    <a:pt x="1423" y="4620"/>
                    <a:pt x="111" y="6845"/>
                  </a:cubicBezTo>
                  <a:cubicBezTo>
                    <a:pt x="26" y="6988"/>
                    <a:pt x="0" y="7147"/>
                    <a:pt x="226" y="7147"/>
                  </a:cubicBezTo>
                  <a:cubicBezTo>
                    <a:pt x="226" y="7147"/>
                    <a:pt x="227" y="7147"/>
                    <a:pt x="228" y="7147"/>
                  </a:cubicBezTo>
                  <a:cubicBezTo>
                    <a:pt x="228" y="7147"/>
                    <a:pt x="228" y="7147"/>
                    <a:pt x="228" y="7147"/>
                  </a:cubicBezTo>
                  <a:cubicBezTo>
                    <a:pt x="334" y="7147"/>
                    <a:pt x="406" y="7349"/>
                    <a:pt x="509" y="7349"/>
                  </a:cubicBezTo>
                  <a:cubicBezTo>
                    <a:pt x="554" y="7349"/>
                    <a:pt x="604" y="7311"/>
                    <a:pt x="667" y="7202"/>
                  </a:cubicBezTo>
                  <a:cubicBezTo>
                    <a:pt x="1676" y="5442"/>
                    <a:pt x="2698" y="3687"/>
                    <a:pt x="3711" y="1930"/>
                  </a:cubicBezTo>
                  <a:cubicBezTo>
                    <a:pt x="4020" y="1392"/>
                    <a:pt x="4317" y="846"/>
                    <a:pt x="4629" y="286"/>
                  </a:cubicBezTo>
                  <a:cubicBezTo>
                    <a:pt x="4515" y="200"/>
                    <a:pt x="4407" y="98"/>
                    <a:pt x="4283" y="26"/>
                  </a:cubicBezTo>
                  <a:cubicBezTo>
                    <a:pt x="4251" y="8"/>
                    <a:pt x="4225" y="0"/>
                    <a:pt x="420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29"/>
            <p:cNvSpPr/>
            <p:nvPr/>
          </p:nvSpPr>
          <p:spPr>
            <a:xfrm>
              <a:off x="2039950" y="3849875"/>
              <a:ext cx="190000" cy="113300"/>
            </a:xfrm>
            <a:custGeom>
              <a:rect b="b" l="l" r="r" t="t"/>
              <a:pathLst>
                <a:path extrusionOk="0" h="4532" w="7600">
                  <a:moveTo>
                    <a:pt x="525" y="1"/>
                  </a:moveTo>
                  <a:cubicBezTo>
                    <a:pt x="445" y="1"/>
                    <a:pt x="388" y="52"/>
                    <a:pt x="394" y="183"/>
                  </a:cubicBezTo>
                  <a:cubicBezTo>
                    <a:pt x="403" y="336"/>
                    <a:pt x="1" y="411"/>
                    <a:pt x="316" y="592"/>
                  </a:cubicBezTo>
                  <a:cubicBezTo>
                    <a:pt x="2554" y="1883"/>
                    <a:pt x="4801" y="3159"/>
                    <a:pt x="7030" y="4463"/>
                  </a:cubicBezTo>
                  <a:cubicBezTo>
                    <a:pt x="7114" y="4512"/>
                    <a:pt x="7178" y="4532"/>
                    <a:pt x="7228" y="4532"/>
                  </a:cubicBezTo>
                  <a:cubicBezTo>
                    <a:pt x="7417" y="4532"/>
                    <a:pt x="7417" y="4251"/>
                    <a:pt x="7600" y="4190"/>
                  </a:cubicBezTo>
                  <a:cubicBezTo>
                    <a:pt x="7502" y="4110"/>
                    <a:pt x="7440" y="4045"/>
                    <a:pt x="7366" y="3999"/>
                  </a:cubicBezTo>
                  <a:cubicBezTo>
                    <a:pt x="5143" y="2683"/>
                    <a:pt x="2920" y="1370"/>
                    <a:pt x="695" y="56"/>
                  </a:cubicBezTo>
                  <a:cubicBezTo>
                    <a:pt x="636" y="22"/>
                    <a:pt x="575" y="1"/>
                    <a:pt x="5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29"/>
            <p:cNvSpPr/>
            <p:nvPr/>
          </p:nvSpPr>
          <p:spPr>
            <a:xfrm>
              <a:off x="2439300" y="3728325"/>
              <a:ext cx="116875" cy="183700"/>
            </a:xfrm>
            <a:custGeom>
              <a:rect b="b" l="l" r="r" t="t"/>
              <a:pathLst>
                <a:path extrusionOk="0" h="7348" w="4675">
                  <a:moveTo>
                    <a:pt x="4183" y="1"/>
                  </a:moveTo>
                  <a:cubicBezTo>
                    <a:pt x="4166" y="1"/>
                    <a:pt x="4104" y="58"/>
                    <a:pt x="4082" y="96"/>
                  </a:cubicBezTo>
                  <a:cubicBezTo>
                    <a:pt x="2785" y="2346"/>
                    <a:pt x="1497" y="4601"/>
                    <a:pt x="184" y="6841"/>
                  </a:cubicBezTo>
                  <a:cubicBezTo>
                    <a:pt x="0" y="7154"/>
                    <a:pt x="247" y="7166"/>
                    <a:pt x="375" y="7275"/>
                  </a:cubicBezTo>
                  <a:cubicBezTo>
                    <a:pt x="435" y="7327"/>
                    <a:pt x="480" y="7347"/>
                    <a:pt x="515" y="7347"/>
                  </a:cubicBezTo>
                  <a:cubicBezTo>
                    <a:pt x="608" y="7347"/>
                    <a:pt x="631" y="7202"/>
                    <a:pt x="680" y="7117"/>
                  </a:cubicBezTo>
                  <a:cubicBezTo>
                    <a:pt x="1700" y="5395"/>
                    <a:pt x="2722" y="3674"/>
                    <a:pt x="3737" y="1949"/>
                  </a:cubicBezTo>
                  <a:cubicBezTo>
                    <a:pt x="4053" y="1413"/>
                    <a:pt x="4354" y="869"/>
                    <a:pt x="4675" y="307"/>
                  </a:cubicBezTo>
                  <a:cubicBezTo>
                    <a:pt x="4522" y="209"/>
                    <a:pt x="4357" y="100"/>
                    <a:pt x="4185" y="2"/>
                  </a:cubicBezTo>
                  <a:cubicBezTo>
                    <a:pt x="4185" y="1"/>
                    <a:pt x="4184" y="1"/>
                    <a:pt x="418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29"/>
            <p:cNvSpPr/>
            <p:nvPr/>
          </p:nvSpPr>
          <p:spPr>
            <a:xfrm>
              <a:off x="2165425" y="3728350"/>
              <a:ext cx="115350" cy="183125"/>
            </a:xfrm>
            <a:custGeom>
              <a:rect b="b" l="l" r="r" t="t"/>
              <a:pathLst>
                <a:path extrusionOk="0" h="7325" w="4614">
                  <a:moveTo>
                    <a:pt x="498" y="0"/>
                  </a:moveTo>
                  <a:cubicBezTo>
                    <a:pt x="400" y="0"/>
                    <a:pt x="319" y="199"/>
                    <a:pt x="210" y="202"/>
                  </a:cubicBezTo>
                  <a:cubicBezTo>
                    <a:pt x="0" y="204"/>
                    <a:pt x="14" y="338"/>
                    <a:pt x="93" y="475"/>
                  </a:cubicBezTo>
                  <a:cubicBezTo>
                    <a:pt x="1409" y="2712"/>
                    <a:pt x="2725" y="4950"/>
                    <a:pt x="4047" y="7183"/>
                  </a:cubicBezTo>
                  <a:cubicBezTo>
                    <a:pt x="4083" y="7244"/>
                    <a:pt x="4191" y="7325"/>
                    <a:pt x="4237" y="7325"/>
                  </a:cubicBezTo>
                  <a:cubicBezTo>
                    <a:pt x="4242" y="7325"/>
                    <a:pt x="4246" y="7324"/>
                    <a:pt x="4249" y="7323"/>
                  </a:cubicBezTo>
                  <a:cubicBezTo>
                    <a:pt x="4385" y="7255"/>
                    <a:pt x="4500" y="7146"/>
                    <a:pt x="4613" y="7059"/>
                  </a:cubicBezTo>
                  <a:cubicBezTo>
                    <a:pt x="4569" y="6970"/>
                    <a:pt x="4542" y="6907"/>
                    <a:pt x="4510" y="6850"/>
                  </a:cubicBezTo>
                  <a:cubicBezTo>
                    <a:pt x="3214" y="4599"/>
                    <a:pt x="1924" y="2346"/>
                    <a:pt x="616" y="102"/>
                  </a:cubicBezTo>
                  <a:cubicBezTo>
                    <a:pt x="573" y="27"/>
                    <a:pt x="534" y="0"/>
                    <a:pt x="4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29"/>
            <p:cNvSpPr/>
            <p:nvPr/>
          </p:nvSpPr>
          <p:spPr>
            <a:xfrm>
              <a:off x="2492425" y="4124675"/>
              <a:ext cx="187500" cy="114325"/>
            </a:xfrm>
            <a:custGeom>
              <a:rect b="b" l="l" r="r" t="t"/>
              <a:pathLst>
                <a:path extrusionOk="0" h="4573" w="7500">
                  <a:moveTo>
                    <a:pt x="345" y="1"/>
                  </a:moveTo>
                  <a:cubicBezTo>
                    <a:pt x="253" y="116"/>
                    <a:pt x="143" y="222"/>
                    <a:pt x="77" y="349"/>
                  </a:cubicBezTo>
                  <a:cubicBezTo>
                    <a:pt x="0" y="491"/>
                    <a:pt x="133" y="523"/>
                    <a:pt x="229" y="580"/>
                  </a:cubicBezTo>
                  <a:cubicBezTo>
                    <a:pt x="2454" y="1891"/>
                    <a:pt x="4676" y="3207"/>
                    <a:pt x="6903" y="4518"/>
                  </a:cubicBezTo>
                  <a:cubicBezTo>
                    <a:pt x="6969" y="4556"/>
                    <a:pt x="7020" y="4572"/>
                    <a:pt x="7060" y="4572"/>
                  </a:cubicBezTo>
                  <a:cubicBezTo>
                    <a:pt x="7223" y="4572"/>
                    <a:pt x="7203" y="4302"/>
                    <a:pt x="7310" y="4215"/>
                  </a:cubicBezTo>
                  <a:cubicBezTo>
                    <a:pt x="7499" y="4060"/>
                    <a:pt x="7355" y="4020"/>
                    <a:pt x="7244" y="3956"/>
                  </a:cubicBezTo>
                  <a:cubicBezTo>
                    <a:pt x="5686" y="3055"/>
                    <a:pt x="4132" y="2148"/>
                    <a:pt x="2572" y="1250"/>
                  </a:cubicBezTo>
                  <a:cubicBezTo>
                    <a:pt x="1846" y="833"/>
                    <a:pt x="1113" y="430"/>
                    <a:pt x="34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29"/>
            <p:cNvSpPr/>
            <p:nvPr/>
          </p:nvSpPr>
          <p:spPr>
            <a:xfrm>
              <a:off x="2793875" y="3713025"/>
              <a:ext cx="123975" cy="74750"/>
            </a:xfrm>
            <a:custGeom>
              <a:rect b="b" l="l" r="r" t="t"/>
              <a:pathLst>
                <a:path extrusionOk="0" h="2990" w="4959">
                  <a:moveTo>
                    <a:pt x="4958" y="7"/>
                  </a:moveTo>
                  <a:lnTo>
                    <a:pt x="4958" y="7"/>
                  </a:lnTo>
                  <a:cubicBezTo>
                    <a:pt x="4872" y="16"/>
                    <a:pt x="4771" y="1"/>
                    <a:pt x="4699" y="39"/>
                  </a:cubicBezTo>
                  <a:cubicBezTo>
                    <a:pt x="3234" y="825"/>
                    <a:pt x="1772" y="1614"/>
                    <a:pt x="318" y="2417"/>
                  </a:cubicBezTo>
                  <a:cubicBezTo>
                    <a:pt x="267" y="2445"/>
                    <a:pt x="0" y="2442"/>
                    <a:pt x="159" y="2646"/>
                  </a:cubicBezTo>
                  <a:cubicBezTo>
                    <a:pt x="254" y="2770"/>
                    <a:pt x="367" y="2881"/>
                    <a:pt x="465" y="2989"/>
                  </a:cubicBezTo>
                  <a:cubicBezTo>
                    <a:pt x="529" y="2949"/>
                    <a:pt x="552" y="2934"/>
                    <a:pt x="576" y="2919"/>
                  </a:cubicBezTo>
                  <a:cubicBezTo>
                    <a:pt x="2013" y="2033"/>
                    <a:pt x="3452" y="1150"/>
                    <a:pt x="4884" y="256"/>
                  </a:cubicBezTo>
                  <a:cubicBezTo>
                    <a:pt x="4940" y="223"/>
                    <a:pt x="4934" y="91"/>
                    <a:pt x="4958" y="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29"/>
            <p:cNvSpPr/>
            <p:nvPr/>
          </p:nvSpPr>
          <p:spPr>
            <a:xfrm>
              <a:off x="1804075" y="3711800"/>
              <a:ext cx="123750" cy="74575"/>
            </a:xfrm>
            <a:custGeom>
              <a:rect b="b" l="l" r="r" t="t"/>
              <a:pathLst>
                <a:path extrusionOk="0" h="2983" w="4950">
                  <a:moveTo>
                    <a:pt x="149" y="0"/>
                  </a:moveTo>
                  <a:cubicBezTo>
                    <a:pt x="97" y="34"/>
                    <a:pt x="0" y="88"/>
                    <a:pt x="6" y="95"/>
                  </a:cubicBezTo>
                  <a:cubicBezTo>
                    <a:pt x="47" y="186"/>
                    <a:pt x="84" y="301"/>
                    <a:pt x="160" y="350"/>
                  </a:cubicBezTo>
                  <a:cubicBezTo>
                    <a:pt x="1509" y="1198"/>
                    <a:pt x="2871" y="2029"/>
                    <a:pt x="4214" y="2889"/>
                  </a:cubicBezTo>
                  <a:cubicBezTo>
                    <a:pt x="4317" y="2954"/>
                    <a:pt x="4401" y="2982"/>
                    <a:pt x="4473" y="2982"/>
                  </a:cubicBezTo>
                  <a:cubicBezTo>
                    <a:pt x="4617" y="2982"/>
                    <a:pt x="4710" y="2871"/>
                    <a:pt x="4791" y="2725"/>
                  </a:cubicBezTo>
                  <a:cubicBezTo>
                    <a:pt x="4950" y="2438"/>
                    <a:pt x="4628" y="2453"/>
                    <a:pt x="4508" y="2380"/>
                  </a:cubicBezTo>
                  <a:cubicBezTo>
                    <a:pt x="3896" y="2007"/>
                    <a:pt x="3278" y="1642"/>
                    <a:pt x="2648" y="1301"/>
                  </a:cubicBezTo>
                  <a:cubicBezTo>
                    <a:pt x="1828" y="858"/>
                    <a:pt x="994" y="439"/>
                    <a:pt x="14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29"/>
            <p:cNvSpPr/>
            <p:nvPr/>
          </p:nvSpPr>
          <p:spPr>
            <a:xfrm>
              <a:off x="2616050" y="3487525"/>
              <a:ext cx="77825" cy="121150"/>
            </a:xfrm>
            <a:custGeom>
              <a:rect b="b" l="l" r="r" t="t"/>
              <a:pathLst>
                <a:path extrusionOk="0" h="4846" w="3113">
                  <a:moveTo>
                    <a:pt x="3008" y="0"/>
                  </a:moveTo>
                  <a:cubicBezTo>
                    <a:pt x="3008" y="0"/>
                    <a:pt x="3008" y="0"/>
                    <a:pt x="3007" y="0"/>
                  </a:cubicBezTo>
                  <a:cubicBezTo>
                    <a:pt x="2919" y="43"/>
                    <a:pt x="2805" y="83"/>
                    <a:pt x="2757" y="160"/>
                  </a:cubicBezTo>
                  <a:cubicBezTo>
                    <a:pt x="1902" y="1523"/>
                    <a:pt x="1065" y="2897"/>
                    <a:pt x="199" y="4253"/>
                  </a:cubicBezTo>
                  <a:cubicBezTo>
                    <a:pt x="1" y="4564"/>
                    <a:pt x="216" y="4667"/>
                    <a:pt x="388" y="4791"/>
                  </a:cubicBezTo>
                  <a:cubicBezTo>
                    <a:pt x="441" y="4830"/>
                    <a:pt x="484" y="4846"/>
                    <a:pt x="519" y="4846"/>
                  </a:cubicBezTo>
                  <a:cubicBezTo>
                    <a:pt x="647" y="4846"/>
                    <a:pt x="666" y="4636"/>
                    <a:pt x="704" y="4575"/>
                  </a:cubicBezTo>
                  <a:cubicBezTo>
                    <a:pt x="1097" y="3929"/>
                    <a:pt x="1466" y="3269"/>
                    <a:pt x="1825" y="2601"/>
                  </a:cubicBezTo>
                  <a:cubicBezTo>
                    <a:pt x="2261" y="1793"/>
                    <a:pt x="2679" y="976"/>
                    <a:pt x="3113" y="144"/>
                  </a:cubicBezTo>
                  <a:cubicBezTo>
                    <a:pt x="3075" y="91"/>
                    <a:pt x="3020" y="0"/>
                    <a:pt x="30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29"/>
            <p:cNvSpPr/>
            <p:nvPr/>
          </p:nvSpPr>
          <p:spPr>
            <a:xfrm>
              <a:off x="2029800" y="3487850"/>
              <a:ext cx="74550" cy="121125"/>
            </a:xfrm>
            <a:custGeom>
              <a:rect b="b" l="l" r="r" t="t"/>
              <a:pathLst>
                <a:path extrusionOk="0" h="4845" w="2982">
                  <a:moveTo>
                    <a:pt x="0" y="1"/>
                  </a:moveTo>
                  <a:cubicBezTo>
                    <a:pt x="11" y="87"/>
                    <a:pt x="0" y="187"/>
                    <a:pt x="38" y="259"/>
                  </a:cubicBezTo>
                  <a:cubicBezTo>
                    <a:pt x="824" y="1723"/>
                    <a:pt x="1613" y="3186"/>
                    <a:pt x="2416" y="4641"/>
                  </a:cubicBezTo>
                  <a:cubicBezTo>
                    <a:pt x="2437" y="4681"/>
                    <a:pt x="2442" y="4845"/>
                    <a:pt x="2535" y="4845"/>
                  </a:cubicBezTo>
                  <a:cubicBezTo>
                    <a:pt x="2563" y="4845"/>
                    <a:pt x="2599" y="4830"/>
                    <a:pt x="2646" y="4793"/>
                  </a:cubicBezTo>
                  <a:cubicBezTo>
                    <a:pt x="2767" y="4697"/>
                    <a:pt x="2876" y="4585"/>
                    <a:pt x="2981" y="4488"/>
                  </a:cubicBezTo>
                  <a:cubicBezTo>
                    <a:pt x="2940" y="4421"/>
                    <a:pt x="2926" y="4396"/>
                    <a:pt x="2914" y="4375"/>
                  </a:cubicBezTo>
                  <a:cubicBezTo>
                    <a:pt x="2028" y="2938"/>
                    <a:pt x="1143" y="1500"/>
                    <a:pt x="249" y="68"/>
                  </a:cubicBezTo>
                  <a:cubicBezTo>
                    <a:pt x="216" y="13"/>
                    <a:pt x="84" y="21"/>
                    <a:pt x="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29"/>
            <p:cNvSpPr/>
            <p:nvPr/>
          </p:nvSpPr>
          <p:spPr>
            <a:xfrm>
              <a:off x="1804075" y="4302000"/>
              <a:ext cx="124425" cy="75125"/>
            </a:xfrm>
            <a:custGeom>
              <a:rect b="b" l="l" r="r" t="t"/>
              <a:pathLst>
                <a:path extrusionOk="0" h="3005" w="4977">
                  <a:moveTo>
                    <a:pt x="4509" y="1"/>
                  </a:moveTo>
                  <a:cubicBezTo>
                    <a:pt x="4471" y="1"/>
                    <a:pt x="4428" y="14"/>
                    <a:pt x="4375" y="46"/>
                  </a:cubicBezTo>
                  <a:cubicBezTo>
                    <a:pt x="2944" y="918"/>
                    <a:pt x="1521" y="1798"/>
                    <a:pt x="98" y="2683"/>
                  </a:cubicBezTo>
                  <a:cubicBezTo>
                    <a:pt x="43" y="2717"/>
                    <a:pt x="12" y="2819"/>
                    <a:pt x="5" y="2894"/>
                  </a:cubicBezTo>
                  <a:cubicBezTo>
                    <a:pt x="0" y="2926"/>
                    <a:pt x="84" y="2968"/>
                    <a:pt x="125" y="3004"/>
                  </a:cubicBezTo>
                  <a:cubicBezTo>
                    <a:pt x="186" y="2974"/>
                    <a:pt x="222" y="2956"/>
                    <a:pt x="256" y="2935"/>
                  </a:cubicBezTo>
                  <a:cubicBezTo>
                    <a:pt x="1730" y="2135"/>
                    <a:pt x="3202" y="1337"/>
                    <a:pt x="4669" y="528"/>
                  </a:cubicBezTo>
                  <a:cubicBezTo>
                    <a:pt x="4733" y="494"/>
                    <a:pt x="4977" y="470"/>
                    <a:pt x="4799" y="294"/>
                  </a:cubicBezTo>
                  <a:cubicBezTo>
                    <a:pt x="4707" y="203"/>
                    <a:pt x="4655" y="1"/>
                    <a:pt x="45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29"/>
            <p:cNvSpPr/>
            <p:nvPr/>
          </p:nvSpPr>
          <p:spPr>
            <a:xfrm>
              <a:off x="2793950" y="4302050"/>
              <a:ext cx="124400" cy="74825"/>
            </a:xfrm>
            <a:custGeom>
              <a:rect b="b" l="l" r="r" t="t"/>
              <a:pathLst>
                <a:path extrusionOk="0" h="2993" w="4976">
                  <a:moveTo>
                    <a:pt x="449" y="0"/>
                  </a:moveTo>
                  <a:cubicBezTo>
                    <a:pt x="302" y="0"/>
                    <a:pt x="256" y="213"/>
                    <a:pt x="161" y="304"/>
                  </a:cubicBezTo>
                  <a:cubicBezTo>
                    <a:pt x="0" y="457"/>
                    <a:pt x="210" y="475"/>
                    <a:pt x="273" y="510"/>
                  </a:cubicBezTo>
                  <a:cubicBezTo>
                    <a:pt x="1753" y="1324"/>
                    <a:pt x="3235" y="2133"/>
                    <a:pt x="4718" y="2942"/>
                  </a:cubicBezTo>
                  <a:cubicBezTo>
                    <a:pt x="4769" y="2969"/>
                    <a:pt x="4820" y="2993"/>
                    <a:pt x="4864" y="2993"/>
                  </a:cubicBezTo>
                  <a:cubicBezTo>
                    <a:pt x="4923" y="2993"/>
                    <a:pt x="4967" y="2950"/>
                    <a:pt x="4976" y="2812"/>
                  </a:cubicBezTo>
                  <a:cubicBezTo>
                    <a:pt x="4953" y="2782"/>
                    <a:pt x="4931" y="2725"/>
                    <a:pt x="4890" y="2702"/>
                  </a:cubicBezTo>
                  <a:cubicBezTo>
                    <a:pt x="3454" y="1812"/>
                    <a:pt x="2020" y="922"/>
                    <a:pt x="578" y="44"/>
                  </a:cubicBezTo>
                  <a:cubicBezTo>
                    <a:pt x="527" y="13"/>
                    <a:pt x="485" y="0"/>
                    <a:pt x="44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29"/>
            <p:cNvSpPr/>
            <p:nvPr/>
          </p:nvSpPr>
          <p:spPr>
            <a:xfrm>
              <a:off x="2026550" y="4480250"/>
              <a:ext cx="78050" cy="121550"/>
            </a:xfrm>
            <a:custGeom>
              <a:rect b="b" l="l" r="r" t="t"/>
              <a:pathLst>
                <a:path extrusionOk="0" h="4862" w="3122">
                  <a:moveTo>
                    <a:pt x="2659" y="1"/>
                  </a:moveTo>
                  <a:cubicBezTo>
                    <a:pt x="2541" y="1"/>
                    <a:pt x="2528" y="189"/>
                    <a:pt x="2499" y="240"/>
                  </a:cubicBezTo>
                  <a:cubicBezTo>
                    <a:pt x="1712" y="1658"/>
                    <a:pt x="946" y="3088"/>
                    <a:pt x="182" y="4518"/>
                  </a:cubicBezTo>
                  <a:cubicBezTo>
                    <a:pt x="129" y="4618"/>
                    <a:pt x="0" y="4753"/>
                    <a:pt x="151" y="4840"/>
                  </a:cubicBezTo>
                  <a:cubicBezTo>
                    <a:pt x="176" y="4855"/>
                    <a:pt x="200" y="4862"/>
                    <a:pt x="223" y="4862"/>
                  </a:cubicBezTo>
                  <a:cubicBezTo>
                    <a:pt x="305" y="4862"/>
                    <a:pt x="375" y="4781"/>
                    <a:pt x="436" y="4683"/>
                  </a:cubicBezTo>
                  <a:cubicBezTo>
                    <a:pt x="930" y="3892"/>
                    <a:pt x="1450" y="3114"/>
                    <a:pt x="1943" y="2322"/>
                  </a:cubicBezTo>
                  <a:cubicBezTo>
                    <a:pt x="2344" y="1680"/>
                    <a:pt x="2720" y="1024"/>
                    <a:pt x="3121" y="349"/>
                  </a:cubicBezTo>
                  <a:cubicBezTo>
                    <a:pt x="3000" y="243"/>
                    <a:pt x="2891" y="112"/>
                    <a:pt x="2752" y="31"/>
                  </a:cubicBezTo>
                  <a:cubicBezTo>
                    <a:pt x="2715" y="10"/>
                    <a:pt x="2684" y="1"/>
                    <a:pt x="26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29"/>
            <p:cNvSpPr/>
            <p:nvPr/>
          </p:nvSpPr>
          <p:spPr>
            <a:xfrm>
              <a:off x="2616025" y="4480275"/>
              <a:ext cx="80525" cy="121950"/>
            </a:xfrm>
            <a:custGeom>
              <a:rect b="b" l="l" r="r" t="t"/>
              <a:pathLst>
                <a:path extrusionOk="0" h="4878" w="3221">
                  <a:moveTo>
                    <a:pt x="521" y="0"/>
                  </a:moveTo>
                  <a:cubicBezTo>
                    <a:pt x="487" y="0"/>
                    <a:pt x="445" y="15"/>
                    <a:pt x="393" y="51"/>
                  </a:cubicBezTo>
                  <a:cubicBezTo>
                    <a:pt x="221" y="173"/>
                    <a:pt x="1" y="273"/>
                    <a:pt x="197" y="589"/>
                  </a:cubicBezTo>
                  <a:cubicBezTo>
                    <a:pt x="985" y="1848"/>
                    <a:pt x="1743" y="3128"/>
                    <a:pt x="2520" y="4393"/>
                  </a:cubicBezTo>
                  <a:cubicBezTo>
                    <a:pt x="2629" y="4571"/>
                    <a:pt x="2789" y="4720"/>
                    <a:pt x="2923" y="4877"/>
                  </a:cubicBezTo>
                  <a:cubicBezTo>
                    <a:pt x="3221" y="4774"/>
                    <a:pt x="3056" y="4619"/>
                    <a:pt x="3002" y="4516"/>
                  </a:cubicBezTo>
                  <a:cubicBezTo>
                    <a:pt x="2245" y="3096"/>
                    <a:pt x="1486" y="1678"/>
                    <a:pt x="706" y="272"/>
                  </a:cubicBezTo>
                  <a:cubicBezTo>
                    <a:pt x="673" y="212"/>
                    <a:pt x="651" y="0"/>
                    <a:pt x="52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29"/>
            <p:cNvSpPr/>
            <p:nvPr/>
          </p:nvSpPr>
          <p:spPr>
            <a:xfrm>
              <a:off x="2695650" y="4244500"/>
              <a:ext cx="74575" cy="48100"/>
            </a:xfrm>
            <a:custGeom>
              <a:rect b="b" l="l" r="r" t="t"/>
              <a:pathLst>
                <a:path extrusionOk="0" h="1924" w="2983">
                  <a:moveTo>
                    <a:pt x="473" y="0"/>
                  </a:moveTo>
                  <a:cubicBezTo>
                    <a:pt x="394" y="0"/>
                    <a:pt x="352" y="66"/>
                    <a:pt x="333" y="152"/>
                  </a:cubicBezTo>
                  <a:cubicBezTo>
                    <a:pt x="307" y="279"/>
                    <a:pt x="1" y="374"/>
                    <a:pt x="236" y="519"/>
                  </a:cubicBezTo>
                  <a:cubicBezTo>
                    <a:pt x="1007" y="995"/>
                    <a:pt x="1795" y="1445"/>
                    <a:pt x="2610" y="1924"/>
                  </a:cubicBezTo>
                  <a:cubicBezTo>
                    <a:pt x="2689" y="1801"/>
                    <a:pt x="2771" y="1654"/>
                    <a:pt x="2871" y="1523"/>
                  </a:cubicBezTo>
                  <a:cubicBezTo>
                    <a:pt x="2983" y="1379"/>
                    <a:pt x="2820" y="1340"/>
                    <a:pt x="2774" y="1313"/>
                  </a:cubicBezTo>
                  <a:cubicBezTo>
                    <a:pt x="2055" y="885"/>
                    <a:pt x="1324" y="474"/>
                    <a:pt x="606" y="46"/>
                  </a:cubicBezTo>
                  <a:cubicBezTo>
                    <a:pt x="553" y="14"/>
                    <a:pt x="509" y="0"/>
                    <a:pt x="47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29"/>
            <p:cNvSpPr/>
            <p:nvPr/>
          </p:nvSpPr>
          <p:spPr>
            <a:xfrm>
              <a:off x="2113000" y="4383225"/>
              <a:ext cx="49175" cy="67425"/>
            </a:xfrm>
            <a:custGeom>
              <a:rect b="b" l="l" r="r" t="t"/>
              <a:pathLst>
                <a:path extrusionOk="0" h="2697" w="1967">
                  <a:moveTo>
                    <a:pt x="1490" y="1"/>
                  </a:moveTo>
                  <a:cubicBezTo>
                    <a:pt x="1375" y="1"/>
                    <a:pt x="1322" y="140"/>
                    <a:pt x="1272" y="225"/>
                  </a:cubicBezTo>
                  <a:cubicBezTo>
                    <a:pt x="903" y="856"/>
                    <a:pt x="565" y="1505"/>
                    <a:pt x="178" y="2123"/>
                  </a:cubicBezTo>
                  <a:cubicBezTo>
                    <a:pt x="0" y="2406"/>
                    <a:pt x="17" y="2519"/>
                    <a:pt x="336" y="2651"/>
                  </a:cubicBezTo>
                  <a:cubicBezTo>
                    <a:pt x="412" y="2683"/>
                    <a:pt x="471" y="2696"/>
                    <a:pt x="519" y="2696"/>
                  </a:cubicBezTo>
                  <a:cubicBezTo>
                    <a:pt x="740" y="2696"/>
                    <a:pt x="691" y="2400"/>
                    <a:pt x="768" y="2283"/>
                  </a:cubicBezTo>
                  <a:cubicBezTo>
                    <a:pt x="1183" y="1651"/>
                    <a:pt x="1560" y="995"/>
                    <a:pt x="1967" y="321"/>
                  </a:cubicBezTo>
                  <a:cubicBezTo>
                    <a:pt x="1827" y="212"/>
                    <a:pt x="1714" y="89"/>
                    <a:pt x="1576" y="23"/>
                  </a:cubicBezTo>
                  <a:cubicBezTo>
                    <a:pt x="1544" y="8"/>
                    <a:pt x="1516" y="1"/>
                    <a:pt x="149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29"/>
            <p:cNvSpPr/>
            <p:nvPr/>
          </p:nvSpPr>
          <p:spPr>
            <a:xfrm>
              <a:off x="2557025" y="4377225"/>
              <a:ext cx="54100" cy="74225"/>
            </a:xfrm>
            <a:custGeom>
              <a:rect b="b" l="l" r="r" t="t"/>
              <a:pathLst>
                <a:path extrusionOk="0" h="2969" w="2164">
                  <a:moveTo>
                    <a:pt x="512" y="1"/>
                  </a:moveTo>
                  <a:lnTo>
                    <a:pt x="512" y="1"/>
                  </a:lnTo>
                  <a:cubicBezTo>
                    <a:pt x="539" y="452"/>
                    <a:pt x="1" y="302"/>
                    <a:pt x="233" y="702"/>
                  </a:cubicBezTo>
                  <a:cubicBezTo>
                    <a:pt x="645" y="1415"/>
                    <a:pt x="1043" y="2134"/>
                    <a:pt x="1466" y="2842"/>
                  </a:cubicBezTo>
                  <a:cubicBezTo>
                    <a:pt x="1521" y="2935"/>
                    <a:pt x="1573" y="2968"/>
                    <a:pt x="1622" y="2968"/>
                  </a:cubicBezTo>
                  <a:cubicBezTo>
                    <a:pt x="1735" y="2968"/>
                    <a:pt x="1836" y="2792"/>
                    <a:pt x="1947" y="2770"/>
                  </a:cubicBezTo>
                  <a:cubicBezTo>
                    <a:pt x="2164" y="2728"/>
                    <a:pt x="2063" y="2643"/>
                    <a:pt x="1988" y="2520"/>
                  </a:cubicBezTo>
                  <a:cubicBezTo>
                    <a:pt x="1705" y="2059"/>
                    <a:pt x="1444" y="1585"/>
                    <a:pt x="1172" y="1116"/>
                  </a:cubicBezTo>
                  <a:cubicBezTo>
                    <a:pt x="992" y="807"/>
                    <a:pt x="807" y="500"/>
                    <a:pt x="51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29"/>
            <p:cNvSpPr/>
            <p:nvPr/>
          </p:nvSpPr>
          <p:spPr>
            <a:xfrm>
              <a:off x="1951825" y="3796350"/>
              <a:ext cx="74700" cy="48075"/>
            </a:xfrm>
            <a:custGeom>
              <a:rect b="b" l="l" r="r" t="t"/>
              <a:pathLst>
                <a:path extrusionOk="0" h="1923" w="2988">
                  <a:moveTo>
                    <a:pt x="379" y="0"/>
                  </a:moveTo>
                  <a:cubicBezTo>
                    <a:pt x="299" y="122"/>
                    <a:pt x="219" y="270"/>
                    <a:pt x="117" y="399"/>
                  </a:cubicBezTo>
                  <a:cubicBezTo>
                    <a:pt x="1" y="544"/>
                    <a:pt x="168" y="583"/>
                    <a:pt x="212" y="610"/>
                  </a:cubicBezTo>
                  <a:cubicBezTo>
                    <a:pt x="932" y="1037"/>
                    <a:pt x="1661" y="1447"/>
                    <a:pt x="2379" y="1877"/>
                  </a:cubicBezTo>
                  <a:cubicBezTo>
                    <a:pt x="2433" y="1909"/>
                    <a:pt x="2478" y="1923"/>
                    <a:pt x="2514" y="1923"/>
                  </a:cubicBezTo>
                  <a:cubicBezTo>
                    <a:pt x="2593" y="1923"/>
                    <a:pt x="2636" y="1859"/>
                    <a:pt x="2653" y="1774"/>
                  </a:cubicBezTo>
                  <a:cubicBezTo>
                    <a:pt x="2681" y="1645"/>
                    <a:pt x="2987" y="1550"/>
                    <a:pt x="2754" y="1406"/>
                  </a:cubicBezTo>
                  <a:cubicBezTo>
                    <a:pt x="1983" y="929"/>
                    <a:pt x="1195" y="480"/>
                    <a:pt x="37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29"/>
            <p:cNvSpPr/>
            <p:nvPr/>
          </p:nvSpPr>
          <p:spPr>
            <a:xfrm>
              <a:off x="2697825" y="3797325"/>
              <a:ext cx="74925" cy="46550"/>
            </a:xfrm>
            <a:custGeom>
              <a:rect b="b" l="l" r="r" t="t"/>
              <a:pathLst>
                <a:path extrusionOk="0" h="1862" w="2997">
                  <a:moveTo>
                    <a:pt x="2506" y="1"/>
                  </a:moveTo>
                  <a:cubicBezTo>
                    <a:pt x="2447" y="1"/>
                    <a:pt x="2368" y="33"/>
                    <a:pt x="2255" y="116"/>
                  </a:cubicBezTo>
                  <a:cubicBezTo>
                    <a:pt x="1669" y="544"/>
                    <a:pt x="998" y="857"/>
                    <a:pt x="365" y="1219"/>
                  </a:cubicBezTo>
                  <a:cubicBezTo>
                    <a:pt x="222" y="1300"/>
                    <a:pt x="0" y="1327"/>
                    <a:pt x="135" y="1587"/>
                  </a:cubicBezTo>
                  <a:cubicBezTo>
                    <a:pt x="220" y="1749"/>
                    <a:pt x="301" y="1861"/>
                    <a:pt x="433" y="1861"/>
                  </a:cubicBezTo>
                  <a:cubicBezTo>
                    <a:pt x="502" y="1861"/>
                    <a:pt x="584" y="1831"/>
                    <a:pt x="688" y="1761"/>
                  </a:cubicBezTo>
                  <a:cubicBezTo>
                    <a:pt x="1226" y="1400"/>
                    <a:pt x="1796" y="1087"/>
                    <a:pt x="2352" y="754"/>
                  </a:cubicBezTo>
                  <a:cubicBezTo>
                    <a:pt x="2519" y="653"/>
                    <a:pt x="2685" y="554"/>
                    <a:pt x="2997" y="368"/>
                  </a:cubicBezTo>
                  <a:lnTo>
                    <a:pt x="2997" y="368"/>
                  </a:lnTo>
                  <a:cubicBezTo>
                    <a:pt x="2987" y="369"/>
                    <a:pt x="2977" y="369"/>
                    <a:pt x="2968" y="369"/>
                  </a:cubicBezTo>
                  <a:cubicBezTo>
                    <a:pt x="2686" y="369"/>
                    <a:pt x="2709" y="1"/>
                    <a:pt x="25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29"/>
            <p:cNvSpPr/>
            <p:nvPr/>
          </p:nvSpPr>
          <p:spPr>
            <a:xfrm>
              <a:off x="2112325" y="3638600"/>
              <a:ext cx="49875" cy="67375"/>
            </a:xfrm>
            <a:custGeom>
              <a:rect b="b" l="l" r="r" t="t"/>
              <a:pathLst>
                <a:path extrusionOk="0" h="2695" w="1995">
                  <a:moveTo>
                    <a:pt x="539" y="1"/>
                  </a:moveTo>
                  <a:cubicBezTo>
                    <a:pt x="494" y="1"/>
                    <a:pt x="265" y="126"/>
                    <a:pt x="126" y="169"/>
                  </a:cubicBezTo>
                  <a:cubicBezTo>
                    <a:pt x="0" y="208"/>
                    <a:pt x="23" y="260"/>
                    <a:pt x="74" y="347"/>
                  </a:cubicBezTo>
                  <a:cubicBezTo>
                    <a:pt x="495" y="1072"/>
                    <a:pt x="908" y="1800"/>
                    <a:pt x="1338" y="2520"/>
                  </a:cubicBezTo>
                  <a:cubicBezTo>
                    <a:pt x="1374" y="2580"/>
                    <a:pt x="1424" y="2695"/>
                    <a:pt x="1518" y="2695"/>
                  </a:cubicBezTo>
                  <a:cubicBezTo>
                    <a:pt x="1550" y="2695"/>
                    <a:pt x="1586" y="2682"/>
                    <a:pt x="1628" y="2650"/>
                  </a:cubicBezTo>
                  <a:cubicBezTo>
                    <a:pt x="1751" y="2558"/>
                    <a:pt x="1870" y="2460"/>
                    <a:pt x="1995" y="2361"/>
                  </a:cubicBezTo>
                  <a:cubicBezTo>
                    <a:pt x="1499" y="1541"/>
                    <a:pt x="1033" y="764"/>
                    <a:pt x="546" y="3"/>
                  </a:cubicBezTo>
                  <a:cubicBezTo>
                    <a:pt x="545" y="1"/>
                    <a:pt x="543" y="1"/>
                    <a:pt x="53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29"/>
            <p:cNvSpPr/>
            <p:nvPr/>
          </p:nvSpPr>
          <p:spPr>
            <a:xfrm>
              <a:off x="2559675" y="3637150"/>
              <a:ext cx="49550" cy="69050"/>
            </a:xfrm>
            <a:custGeom>
              <a:rect b="b" l="l" r="r" t="t"/>
              <a:pathLst>
                <a:path extrusionOk="0" h="2762" w="1982">
                  <a:moveTo>
                    <a:pt x="1491" y="0"/>
                  </a:moveTo>
                  <a:cubicBezTo>
                    <a:pt x="1417" y="0"/>
                    <a:pt x="1390" y="102"/>
                    <a:pt x="1370" y="137"/>
                  </a:cubicBezTo>
                  <a:cubicBezTo>
                    <a:pt x="941" y="855"/>
                    <a:pt x="531" y="1585"/>
                    <a:pt x="103" y="2304"/>
                  </a:cubicBezTo>
                  <a:cubicBezTo>
                    <a:pt x="1" y="2475"/>
                    <a:pt x="86" y="2549"/>
                    <a:pt x="211" y="2577"/>
                  </a:cubicBezTo>
                  <a:cubicBezTo>
                    <a:pt x="303" y="2598"/>
                    <a:pt x="378" y="2762"/>
                    <a:pt x="468" y="2762"/>
                  </a:cubicBezTo>
                  <a:cubicBezTo>
                    <a:pt x="502" y="2762"/>
                    <a:pt x="538" y="2738"/>
                    <a:pt x="578" y="2673"/>
                  </a:cubicBezTo>
                  <a:cubicBezTo>
                    <a:pt x="1055" y="1903"/>
                    <a:pt x="1504" y="1115"/>
                    <a:pt x="1982" y="301"/>
                  </a:cubicBezTo>
                  <a:cubicBezTo>
                    <a:pt x="1858" y="221"/>
                    <a:pt x="1711" y="138"/>
                    <a:pt x="1580" y="38"/>
                  </a:cubicBezTo>
                  <a:cubicBezTo>
                    <a:pt x="1545" y="11"/>
                    <a:pt x="1516" y="0"/>
                    <a:pt x="149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29"/>
            <p:cNvSpPr/>
            <p:nvPr/>
          </p:nvSpPr>
          <p:spPr>
            <a:xfrm>
              <a:off x="1953625" y="4245275"/>
              <a:ext cx="71150" cy="46650"/>
            </a:xfrm>
            <a:custGeom>
              <a:rect b="b" l="l" r="r" t="t"/>
              <a:pathLst>
                <a:path extrusionOk="0" h="1866" w="2846">
                  <a:moveTo>
                    <a:pt x="2399" y="0"/>
                  </a:moveTo>
                  <a:cubicBezTo>
                    <a:pt x="2325" y="0"/>
                    <a:pt x="2238" y="36"/>
                    <a:pt x="2128" y="107"/>
                  </a:cubicBezTo>
                  <a:cubicBezTo>
                    <a:pt x="1629" y="427"/>
                    <a:pt x="1098" y="699"/>
                    <a:pt x="587" y="1000"/>
                  </a:cubicBezTo>
                  <a:cubicBezTo>
                    <a:pt x="378" y="1123"/>
                    <a:pt x="181" y="1271"/>
                    <a:pt x="0" y="1393"/>
                  </a:cubicBezTo>
                  <a:cubicBezTo>
                    <a:pt x="100" y="1569"/>
                    <a:pt x="179" y="1725"/>
                    <a:pt x="282" y="1865"/>
                  </a:cubicBezTo>
                  <a:cubicBezTo>
                    <a:pt x="283" y="1866"/>
                    <a:pt x="284" y="1866"/>
                    <a:pt x="285" y="1866"/>
                  </a:cubicBezTo>
                  <a:cubicBezTo>
                    <a:pt x="308" y="1866"/>
                    <a:pt x="457" y="1775"/>
                    <a:pt x="541" y="1728"/>
                  </a:cubicBezTo>
                  <a:cubicBezTo>
                    <a:pt x="1177" y="1369"/>
                    <a:pt x="1815" y="1014"/>
                    <a:pt x="2446" y="649"/>
                  </a:cubicBezTo>
                  <a:cubicBezTo>
                    <a:pt x="2590" y="566"/>
                    <a:pt x="2845" y="552"/>
                    <a:pt x="2686" y="252"/>
                  </a:cubicBezTo>
                  <a:cubicBezTo>
                    <a:pt x="2597" y="84"/>
                    <a:pt x="2513" y="0"/>
                    <a:pt x="239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07" name="Google Shape;907;p29"/>
          <p:cNvGrpSpPr/>
          <p:nvPr/>
        </p:nvGrpSpPr>
        <p:grpSpPr>
          <a:xfrm>
            <a:off x="41963" y="4491970"/>
            <a:ext cx="530584" cy="530573"/>
            <a:chOff x="1770475" y="3453900"/>
            <a:chExt cx="1181175" cy="1181150"/>
          </a:xfrm>
        </p:grpSpPr>
        <p:sp>
          <p:nvSpPr>
            <p:cNvPr id="908" name="Google Shape;908;p29"/>
            <p:cNvSpPr/>
            <p:nvPr/>
          </p:nvSpPr>
          <p:spPr>
            <a:xfrm>
              <a:off x="2366925" y="3453925"/>
              <a:ext cx="129300" cy="431050"/>
            </a:xfrm>
            <a:custGeom>
              <a:rect b="b" l="l" r="r" t="t"/>
              <a:pathLst>
                <a:path extrusionOk="0" h="17242" w="5172">
                  <a:moveTo>
                    <a:pt x="5093" y="0"/>
                  </a:moveTo>
                  <a:cubicBezTo>
                    <a:pt x="5028" y="119"/>
                    <a:pt x="4939" y="231"/>
                    <a:pt x="4902" y="357"/>
                  </a:cubicBezTo>
                  <a:cubicBezTo>
                    <a:pt x="3803" y="4097"/>
                    <a:pt x="2704" y="7837"/>
                    <a:pt x="1618" y="11581"/>
                  </a:cubicBezTo>
                  <a:cubicBezTo>
                    <a:pt x="1100" y="13370"/>
                    <a:pt x="607" y="15167"/>
                    <a:pt x="109" y="16937"/>
                  </a:cubicBezTo>
                  <a:cubicBezTo>
                    <a:pt x="281" y="17053"/>
                    <a:pt x="1" y="17190"/>
                    <a:pt x="223" y="17223"/>
                  </a:cubicBezTo>
                  <a:cubicBezTo>
                    <a:pt x="269" y="17230"/>
                    <a:pt x="319" y="17241"/>
                    <a:pt x="367" y="17241"/>
                  </a:cubicBezTo>
                  <a:cubicBezTo>
                    <a:pt x="447" y="17241"/>
                    <a:pt x="520" y="17211"/>
                    <a:pt x="556" y="17084"/>
                  </a:cubicBezTo>
                  <a:cubicBezTo>
                    <a:pt x="612" y="16890"/>
                    <a:pt x="722" y="16711"/>
                    <a:pt x="775" y="16515"/>
                  </a:cubicBezTo>
                  <a:cubicBezTo>
                    <a:pt x="2234" y="11155"/>
                    <a:pt x="3690" y="5794"/>
                    <a:pt x="5138" y="432"/>
                  </a:cubicBezTo>
                  <a:cubicBezTo>
                    <a:pt x="5172" y="302"/>
                    <a:pt x="5110" y="144"/>
                    <a:pt x="50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29"/>
            <p:cNvSpPr/>
            <p:nvPr/>
          </p:nvSpPr>
          <p:spPr>
            <a:xfrm>
              <a:off x="2520025" y="4053000"/>
              <a:ext cx="431625" cy="126100"/>
            </a:xfrm>
            <a:custGeom>
              <a:rect b="b" l="l" r="r" t="t"/>
              <a:pathLst>
                <a:path extrusionOk="0" h="5044" w="17265">
                  <a:moveTo>
                    <a:pt x="327" y="1"/>
                  </a:moveTo>
                  <a:cubicBezTo>
                    <a:pt x="302" y="47"/>
                    <a:pt x="272" y="61"/>
                    <a:pt x="242" y="61"/>
                  </a:cubicBezTo>
                  <a:cubicBezTo>
                    <a:pt x="194" y="61"/>
                    <a:pt x="144" y="25"/>
                    <a:pt x="103" y="25"/>
                  </a:cubicBezTo>
                  <a:cubicBezTo>
                    <a:pt x="69" y="25"/>
                    <a:pt x="42" y="51"/>
                    <a:pt x="30" y="146"/>
                  </a:cubicBezTo>
                  <a:cubicBezTo>
                    <a:pt x="1" y="386"/>
                    <a:pt x="140" y="448"/>
                    <a:pt x="322" y="505"/>
                  </a:cubicBezTo>
                  <a:cubicBezTo>
                    <a:pt x="5802" y="2193"/>
                    <a:pt x="11361" y="3594"/>
                    <a:pt x="16908" y="5036"/>
                  </a:cubicBezTo>
                  <a:cubicBezTo>
                    <a:pt x="16929" y="5041"/>
                    <a:pt x="16951" y="5044"/>
                    <a:pt x="16974" y="5044"/>
                  </a:cubicBezTo>
                  <a:cubicBezTo>
                    <a:pt x="17066" y="5044"/>
                    <a:pt x="17168" y="5005"/>
                    <a:pt x="17265" y="4993"/>
                  </a:cubicBezTo>
                  <a:cubicBezTo>
                    <a:pt x="17149" y="4926"/>
                    <a:pt x="17042" y="4831"/>
                    <a:pt x="16917" y="4795"/>
                  </a:cubicBezTo>
                  <a:cubicBezTo>
                    <a:pt x="13177" y="3695"/>
                    <a:pt x="9436" y="2597"/>
                    <a:pt x="5692" y="1511"/>
                  </a:cubicBezTo>
                  <a:cubicBezTo>
                    <a:pt x="3902" y="993"/>
                    <a:pt x="2106" y="500"/>
                    <a:pt x="32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29"/>
            <p:cNvSpPr/>
            <p:nvPr/>
          </p:nvSpPr>
          <p:spPr>
            <a:xfrm>
              <a:off x="1770575" y="4053700"/>
              <a:ext cx="431300" cy="124400"/>
            </a:xfrm>
            <a:custGeom>
              <a:rect b="b" l="l" r="r" t="t"/>
              <a:pathLst>
                <a:path extrusionOk="0" h="4976" w="17252">
                  <a:moveTo>
                    <a:pt x="17174" y="1"/>
                  </a:moveTo>
                  <a:cubicBezTo>
                    <a:pt x="17134" y="1"/>
                    <a:pt x="17080" y="44"/>
                    <a:pt x="17032" y="44"/>
                  </a:cubicBezTo>
                  <a:cubicBezTo>
                    <a:pt x="17021" y="44"/>
                    <a:pt x="17009" y="41"/>
                    <a:pt x="16999" y="35"/>
                  </a:cubicBezTo>
                  <a:cubicBezTo>
                    <a:pt x="16765" y="74"/>
                    <a:pt x="16500" y="90"/>
                    <a:pt x="16255" y="161"/>
                  </a:cubicBezTo>
                  <a:cubicBezTo>
                    <a:pt x="10962" y="1672"/>
                    <a:pt x="5641" y="3080"/>
                    <a:pt x="398" y="4762"/>
                  </a:cubicBezTo>
                  <a:cubicBezTo>
                    <a:pt x="259" y="4805"/>
                    <a:pt x="132" y="4891"/>
                    <a:pt x="0" y="4956"/>
                  </a:cubicBezTo>
                  <a:cubicBezTo>
                    <a:pt x="112" y="4958"/>
                    <a:pt x="228" y="4976"/>
                    <a:pt x="340" y="4976"/>
                  </a:cubicBezTo>
                  <a:cubicBezTo>
                    <a:pt x="397" y="4976"/>
                    <a:pt x="452" y="4971"/>
                    <a:pt x="505" y="4957"/>
                  </a:cubicBezTo>
                  <a:cubicBezTo>
                    <a:pt x="4492" y="3914"/>
                    <a:pt x="8483" y="2874"/>
                    <a:pt x="12464" y="1804"/>
                  </a:cubicBezTo>
                  <a:cubicBezTo>
                    <a:pt x="13978" y="1395"/>
                    <a:pt x="15474" y="916"/>
                    <a:pt x="16977" y="468"/>
                  </a:cubicBezTo>
                  <a:cubicBezTo>
                    <a:pt x="17141" y="420"/>
                    <a:pt x="17252" y="343"/>
                    <a:pt x="17237" y="125"/>
                  </a:cubicBezTo>
                  <a:cubicBezTo>
                    <a:pt x="17230" y="28"/>
                    <a:pt x="17206" y="1"/>
                    <a:pt x="1717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29"/>
            <p:cNvSpPr/>
            <p:nvPr/>
          </p:nvSpPr>
          <p:spPr>
            <a:xfrm>
              <a:off x="2224775" y="3453900"/>
              <a:ext cx="130825" cy="431050"/>
            </a:xfrm>
            <a:custGeom>
              <a:rect b="b" l="l" r="r" t="t"/>
              <a:pathLst>
                <a:path extrusionOk="0" h="17242" w="5233">
                  <a:moveTo>
                    <a:pt x="144" y="0"/>
                  </a:moveTo>
                  <a:cubicBezTo>
                    <a:pt x="1" y="155"/>
                    <a:pt x="66" y="326"/>
                    <a:pt x="109" y="494"/>
                  </a:cubicBezTo>
                  <a:cubicBezTo>
                    <a:pt x="1050" y="4062"/>
                    <a:pt x="1974" y="7634"/>
                    <a:pt x="2940" y="11197"/>
                  </a:cubicBezTo>
                  <a:cubicBezTo>
                    <a:pt x="3462" y="13128"/>
                    <a:pt x="4053" y="15040"/>
                    <a:pt x="4610" y="16961"/>
                  </a:cubicBezTo>
                  <a:cubicBezTo>
                    <a:pt x="4658" y="17125"/>
                    <a:pt x="4730" y="17242"/>
                    <a:pt x="4893" y="17242"/>
                  </a:cubicBezTo>
                  <a:cubicBezTo>
                    <a:pt x="4920" y="17242"/>
                    <a:pt x="4949" y="17239"/>
                    <a:pt x="4981" y="17232"/>
                  </a:cubicBezTo>
                  <a:cubicBezTo>
                    <a:pt x="5232" y="17181"/>
                    <a:pt x="4922" y="17032"/>
                    <a:pt x="5043" y="16960"/>
                  </a:cubicBezTo>
                  <a:cubicBezTo>
                    <a:pt x="5007" y="16729"/>
                    <a:pt x="4995" y="16492"/>
                    <a:pt x="4931" y="16271"/>
                  </a:cubicBezTo>
                  <a:cubicBezTo>
                    <a:pt x="3408" y="10982"/>
                    <a:pt x="2016" y="5655"/>
                    <a:pt x="323" y="416"/>
                  </a:cubicBezTo>
                  <a:cubicBezTo>
                    <a:pt x="277" y="273"/>
                    <a:pt x="205" y="139"/>
                    <a:pt x="1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29"/>
            <p:cNvSpPr/>
            <p:nvPr/>
          </p:nvSpPr>
          <p:spPr>
            <a:xfrm>
              <a:off x="2366800" y="4204000"/>
              <a:ext cx="129375" cy="431050"/>
            </a:xfrm>
            <a:custGeom>
              <a:rect b="b" l="l" r="r" t="t"/>
              <a:pathLst>
                <a:path extrusionOk="0" h="17242" w="5175">
                  <a:moveTo>
                    <a:pt x="333" y="0"/>
                  </a:moveTo>
                  <a:cubicBezTo>
                    <a:pt x="304" y="0"/>
                    <a:pt x="272" y="4"/>
                    <a:pt x="236" y="13"/>
                  </a:cubicBezTo>
                  <a:cubicBezTo>
                    <a:pt x="1" y="68"/>
                    <a:pt x="194" y="234"/>
                    <a:pt x="207" y="287"/>
                  </a:cubicBezTo>
                  <a:cubicBezTo>
                    <a:pt x="526" y="1599"/>
                    <a:pt x="832" y="2916"/>
                    <a:pt x="1209" y="4211"/>
                  </a:cubicBezTo>
                  <a:cubicBezTo>
                    <a:pt x="2454" y="8485"/>
                    <a:pt x="3556" y="12801"/>
                    <a:pt x="4965" y="17025"/>
                  </a:cubicBezTo>
                  <a:cubicBezTo>
                    <a:pt x="4990" y="17103"/>
                    <a:pt x="5046" y="17170"/>
                    <a:pt x="5088" y="17242"/>
                  </a:cubicBezTo>
                  <a:cubicBezTo>
                    <a:pt x="5119" y="17159"/>
                    <a:pt x="5150" y="17077"/>
                    <a:pt x="5175" y="17010"/>
                  </a:cubicBezTo>
                  <a:cubicBezTo>
                    <a:pt x="5149" y="16902"/>
                    <a:pt x="5130" y="16822"/>
                    <a:pt x="5112" y="16744"/>
                  </a:cubicBezTo>
                  <a:cubicBezTo>
                    <a:pt x="4059" y="12758"/>
                    <a:pt x="3021" y="8768"/>
                    <a:pt x="1950" y="4787"/>
                  </a:cubicBezTo>
                  <a:cubicBezTo>
                    <a:pt x="1541" y="3273"/>
                    <a:pt x="1060" y="1778"/>
                    <a:pt x="613" y="274"/>
                  </a:cubicBezTo>
                  <a:cubicBezTo>
                    <a:pt x="566" y="111"/>
                    <a:pt x="488" y="0"/>
                    <a:pt x="33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29"/>
            <p:cNvSpPr/>
            <p:nvPr/>
          </p:nvSpPr>
          <p:spPr>
            <a:xfrm>
              <a:off x="2225775" y="4204325"/>
              <a:ext cx="126625" cy="430700"/>
            </a:xfrm>
            <a:custGeom>
              <a:rect b="b" l="l" r="r" t="t"/>
              <a:pathLst>
                <a:path extrusionOk="0" h="17228" w="5065">
                  <a:moveTo>
                    <a:pt x="4902" y="1"/>
                  </a:moveTo>
                  <a:cubicBezTo>
                    <a:pt x="4430" y="1"/>
                    <a:pt x="4490" y="460"/>
                    <a:pt x="4418" y="720"/>
                  </a:cubicBezTo>
                  <a:cubicBezTo>
                    <a:pt x="3331" y="4583"/>
                    <a:pt x="2267" y="8455"/>
                    <a:pt x="1210" y="12328"/>
                  </a:cubicBezTo>
                  <a:cubicBezTo>
                    <a:pt x="790" y="13866"/>
                    <a:pt x="403" y="15415"/>
                    <a:pt x="1" y="16958"/>
                  </a:cubicBezTo>
                  <a:lnTo>
                    <a:pt x="92" y="17228"/>
                  </a:lnTo>
                  <a:cubicBezTo>
                    <a:pt x="154" y="17123"/>
                    <a:pt x="243" y="17025"/>
                    <a:pt x="277" y="16909"/>
                  </a:cubicBezTo>
                  <a:cubicBezTo>
                    <a:pt x="1150" y="13947"/>
                    <a:pt x="2036" y="10989"/>
                    <a:pt x="2885" y="8018"/>
                  </a:cubicBezTo>
                  <a:cubicBezTo>
                    <a:pt x="3586" y="5565"/>
                    <a:pt x="4244" y="3100"/>
                    <a:pt x="4913" y="639"/>
                  </a:cubicBezTo>
                  <a:cubicBezTo>
                    <a:pt x="5065" y="80"/>
                    <a:pt x="5053" y="9"/>
                    <a:pt x="4955" y="3"/>
                  </a:cubicBezTo>
                  <a:cubicBezTo>
                    <a:pt x="4936" y="2"/>
                    <a:pt x="4919" y="1"/>
                    <a:pt x="490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29"/>
            <p:cNvSpPr/>
            <p:nvPr/>
          </p:nvSpPr>
          <p:spPr>
            <a:xfrm>
              <a:off x="1770475" y="3909950"/>
              <a:ext cx="431850" cy="125925"/>
            </a:xfrm>
            <a:custGeom>
              <a:rect b="b" l="l" r="r" t="t"/>
              <a:pathLst>
                <a:path extrusionOk="0" h="5037" w="17274">
                  <a:moveTo>
                    <a:pt x="317" y="0"/>
                  </a:moveTo>
                  <a:cubicBezTo>
                    <a:pt x="218" y="0"/>
                    <a:pt x="104" y="59"/>
                    <a:pt x="0" y="82"/>
                  </a:cubicBezTo>
                  <a:cubicBezTo>
                    <a:pt x="115" y="138"/>
                    <a:pt x="224" y="212"/>
                    <a:pt x="344" y="247"/>
                  </a:cubicBezTo>
                  <a:cubicBezTo>
                    <a:pt x="4084" y="1344"/>
                    <a:pt x="7825" y="2443"/>
                    <a:pt x="11569" y="3529"/>
                  </a:cubicBezTo>
                  <a:cubicBezTo>
                    <a:pt x="13359" y="4048"/>
                    <a:pt x="15155" y="4537"/>
                    <a:pt x="16936" y="5037"/>
                  </a:cubicBezTo>
                  <a:cubicBezTo>
                    <a:pt x="16962" y="4991"/>
                    <a:pt x="16991" y="4976"/>
                    <a:pt x="17022" y="4976"/>
                  </a:cubicBezTo>
                  <a:cubicBezTo>
                    <a:pt x="17070" y="4976"/>
                    <a:pt x="17121" y="5014"/>
                    <a:pt x="17161" y="5014"/>
                  </a:cubicBezTo>
                  <a:cubicBezTo>
                    <a:pt x="17195" y="5014"/>
                    <a:pt x="17221" y="4989"/>
                    <a:pt x="17235" y="4900"/>
                  </a:cubicBezTo>
                  <a:cubicBezTo>
                    <a:pt x="17273" y="4666"/>
                    <a:pt x="17138" y="4594"/>
                    <a:pt x="16952" y="4537"/>
                  </a:cubicBezTo>
                  <a:cubicBezTo>
                    <a:pt x="11472" y="2848"/>
                    <a:pt x="5913" y="1451"/>
                    <a:pt x="366" y="6"/>
                  </a:cubicBezTo>
                  <a:cubicBezTo>
                    <a:pt x="350" y="2"/>
                    <a:pt x="334" y="0"/>
                    <a:pt x="31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29"/>
            <p:cNvSpPr/>
            <p:nvPr/>
          </p:nvSpPr>
          <p:spPr>
            <a:xfrm>
              <a:off x="2519950" y="3910825"/>
              <a:ext cx="431650" cy="124425"/>
            </a:xfrm>
            <a:custGeom>
              <a:rect b="b" l="l" r="r" t="t"/>
              <a:pathLst>
                <a:path extrusionOk="0" h="4977" w="17266">
                  <a:moveTo>
                    <a:pt x="16963" y="1"/>
                  </a:moveTo>
                  <a:cubicBezTo>
                    <a:pt x="16891" y="1"/>
                    <a:pt x="16820" y="6"/>
                    <a:pt x="16753" y="24"/>
                  </a:cubicBezTo>
                  <a:cubicBezTo>
                    <a:pt x="13196" y="954"/>
                    <a:pt x="9635" y="1872"/>
                    <a:pt x="6085" y="2833"/>
                  </a:cubicBezTo>
                  <a:cubicBezTo>
                    <a:pt x="4155" y="3354"/>
                    <a:pt x="2242" y="3945"/>
                    <a:pt x="321" y="4502"/>
                  </a:cubicBezTo>
                  <a:cubicBezTo>
                    <a:pt x="136" y="4556"/>
                    <a:pt x="0" y="4625"/>
                    <a:pt x="33" y="4862"/>
                  </a:cubicBezTo>
                  <a:cubicBezTo>
                    <a:pt x="46" y="4950"/>
                    <a:pt x="71" y="4977"/>
                    <a:pt x="101" y="4977"/>
                  </a:cubicBezTo>
                  <a:cubicBezTo>
                    <a:pt x="149" y="4977"/>
                    <a:pt x="210" y="4909"/>
                    <a:pt x="256" y="4909"/>
                  </a:cubicBezTo>
                  <a:cubicBezTo>
                    <a:pt x="270" y="4909"/>
                    <a:pt x="283" y="4916"/>
                    <a:pt x="294" y="4935"/>
                  </a:cubicBezTo>
                  <a:cubicBezTo>
                    <a:pt x="527" y="4901"/>
                    <a:pt x="765" y="4895"/>
                    <a:pt x="983" y="4830"/>
                  </a:cubicBezTo>
                  <a:cubicBezTo>
                    <a:pt x="6259" y="3307"/>
                    <a:pt x="11573" y="1917"/>
                    <a:pt x="16801" y="234"/>
                  </a:cubicBezTo>
                  <a:cubicBezTo>
                    <a:pt x="16962" y="181"/>
                    <a:pt x="17184" y="234"/>
                    <a:pt x="17266" y="8"/>
                  </a:cubicBezTo>
                  <a:lnTo>
                    <a:pt x="17266" y="8"/>
                  </a:lnTo>
                  <a:cubicBezTo>
                    <a:pt x="17254" y="8"/>
                    <a:pt x="17243" y="8"/>
                    <a:pt x="17232" y="8"/>
                  </a:cubicBezTo>
                  <a:cubicBezTo>
                    <a:pt x="17143" y="8"/>
                    <a:pt x="17052" y="1"/>
                    <a:pt x="1696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29"/>
            <p:cNvSpPr/>
            <p:nvPr/>
          </p:nvSpPr>
          <p:spPr>
            <a:xfrm>
              <a:off x="2493600" y="3849850"/>
              <a:ext cx="188250" cy="114475"/>
            </a:xfrm>
            <a:custGeom>
              <a:rect b="b" l="l" r="r" t="t"/>
              <a:pathLst>
                <a:path extrusionOk="0" h="4579" w="7530">
                  <a:moveTo>
                    <a:pt x="7027" y="1"/>
                  </a:moveTo>
                  <a:cubicBezTo>
                    <a:pt x="6973" y="1"/>
                    <a:pt x="6906" y="29"/>
                    <a:pt x="6845" y="66"/>
                  </a:cubicBezTo>
                  <a:cubicBezTo>
                    <a:pt x="4620" y="1376"/>
                    <a:pt x="2395" y="2688"/>
                    <a:pt x="172" y="4005"/>
                  </a:cubicBezTo>
                  <a:cubicBezTo>
                    <a:pt x="103" y="4046"/>
                    <a:pt x="1" y="4167"/>
                    <a:pt x="16" y="4198"/>
                  </a:cubicBezTo>
                  <a:cubicBezTo>
                    <a:pt x="87" y="4337"/>
                    <a:pt x="195" y="4456"/>
                    <a:pt x="287" y="4578"/>
                  </a:cubicBezTo>
                  <a:cubicBezTo>
                    <a:pt x="388" y="4521"/>
                    <a:pt x="472" y="4474"/>
                    <a:pt x="553" y="4428"/>
                  </a:cubicBezTo>
                  <a:cubicBezTo>
                    <a:pt x="2781" y="3148"/>
                    <a:pt x="5011" y="1872"/>
                    <a:pt x="7235" y="586"/>
                  </a:cubicBezTo>
                  <a:cubicBezTo>
                    <a:pt x="7530" y="416"/>
                    <a:pt x="7147" y="329"/>
                    <a:pt x="7147" y="178"/>
                  </a:cubicBezTo>
                  <a:cubicBezTo>
                    <a:pt x="7147" y="46"/>
                    <a:pt x="7097" y="1"/>
                    <a:pt x="702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29"/>
            <p:cNvSpPr/>
            <p:nvPr/>
          </p:nvSpPr>
          <p:spPr>
            <a:xfrm>
              <a:off x="2440300" y="4177050"/>
              <a:ext cx="115900" cy="183525"/>
            </a:xfrm>
            <a:custGeom>
              <a:rect b="b" l="l" r="r" t="t"/>
              <a:pathLst>
                <a:path extrusionOk="0" h="7341" w="4636">
                  <a:moveTo>
                    <a:pt x="485" y="0"/>
                  </a:moveTo>
                  <a:cubicBezTo>
                    <a:pt x="447" y="0"/>
                    <a:pt x="396" y="19"/>
                    <a:pt x="329" y="67"/>
                  </a:cubicBezTo>
                  <a:cubicBezTo>
                    <a:pt x="148" y="195"/>
                    <a:pt x="0" y="251"/>
                    <a:pt x="170" y="542"/>
                  </a:cubicBezTo>
                  <a:cubicBezTo>
                    <a:pt x="1467" y="2760"/>
                    <a:pt x="2736" y="4994"/>
                    <a:pt x="4018" y="7221"/>
                  </a:cubicBezTo>
                  <a:cubicBezTo>
                    <a:pt x="4045" y="7269"/>
                    <a:pt x="4121" y="7340"/>
                    <a:pt x="4145" y="7340"/>
                  </a:cubicBezTo>
                  <a:cubicBezTo>
                    <a:pt x="4147" y="7340"/>
                    <a:pt x="4148" y="7340"/>
                    <a:pt x="4150" y="7339"/>
                  </a:cubicBezTo>
                  <a:cubicBezTo>
                    <a:pt x="4321" y="7244"/>
                    <a:pt x="4484" y="7133"/>
                    <a:pt x="4636" y="7035"/>
                  </a:cubicBezTo>
                  <a:cubicBezTo>
                    <a:pt x="4595" y="6947"/>
                    <a:pt x="4572" y="6883"/>
                    <a:pt x="4538" y="6824"/>
                  </a:cubicBezTo>
                  <a:cubicBezTo>
                    <a:pt x="3248" y="4634"/>
                    <a:pt x="1958" y="2444"/>
                    <a:pt x="661" y="257"/>
                  </a:cubicBezTo>
                  <a:cubicBezTo>
                    <a:pt x="613" y="176"/>
                    <a:pt x="603" y="0"/>
                    <a:pt x="4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29"/>
            <p:cNvSpPr/>
            <p:nvPr/>
          </p:nvSpPr>
          <p:spPr>
            <a:xfrm>
              <a:off x="2044825" y="4126050"/>
              <a:ext cx="186875" cy="113525"/>
            </a:xfrm>
            <a:custGeom>
              <a:rect b="b" l="l" r="r" t="t"/>
              <a:pathLst>
                <a:path extrusionOk="0" h="4541" w="7475">
                  <a:moveTo>
                    <a:pt x="7018" y="1"/>
                  </a:moveTo>
                  <a:cubicBezTo>
                    <a:pt x="6964" y="1"/>
                    <a:pt x="6896" y="23"/>
                    <a:pt x="6804" y="76"/>
                  </a:cubicBezTo>
                  <a:cubicBezTo>
                    <a:pt x="4585" y="1373"/>
                    <a:pt x="2352" y="2642"/>
                    <a:pt x="125" y="3924"/>
                  </a:cubicBezTo>
                  <a:cubicBezTo>
                    <a:pt x="75" y="3954"/>
                    <a:pt x="1" y="4038"/>
                    <a:pt x="11" y="4057"/>
                  </a:cubicBezTo>
                  <a:cubicBezTo>
                    <a:pt x="105" y="4227"/>
                    <a:pt x="215" y="4388"/>
                    <a:pt x="313" y="4541"/>
                  </a:cubicBezTo>
                  <a:cubicBezTo>
                    <a:pt x="403" y="4499"/>
                    <a:pt x="467" y="4475"/>
                    <a:pt x="527" y="4440"/>
                  </a:cubicBezTo>
                  <a:cubicBezTo>
                    <a:pt x="2717" y="3150"/>
                    <a:pt x="4907" y="1860"/>
                    <a:pt x="7094" y="564"/>
                  </a:cubicBezTo>
                  <a:cubicBezTo>
                    <a:pt x="7203" y="499"/>
                    <a:pt x="7475" y="503"/>
                    <a:pt x="7280" y="231"/>
                  </a:cubicBezTo>
                  <a:cubicBezTo>
                    <a:pt x="7191" y="106"/>
                    <a:pt x="7136" y="1"/>
                    <a:pt x="701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29"/>
            <p:cNvSpPr/>
            <p:nvPr/>
          </p:nvSpPr>
          <p:spPr>
            <a:xfrm>
              <a:off x="2165275" y="4177050"/>
              <a:ext cx="115750" cy="183750"/>
            </a:xfrm>
            <a:custGeom>
              <a:rect b="b" l="l" r="r" t="t"/>
              <a:pathLst>
                <a:path extrusionOk="0" h="7350" w="4630">
                  <a:moveTo>
                    <a:pt x="4202" y="0"/>
                  </a:moveTo>
                  <a:cubicBezTo>
                    <a:pt x="4122" y="0"/>
                    <a:pt x="4092" y="95"/>
                    <a:pt x="4047" y="170"/>
                  </a:cubicBezTo>
                  <a:cubicBezTo>
                    <a:pt x="2736" y="2397"/>
                    <a:pt x="1423" y="4620"/>
                    <a:pt x="111" y="6845"/>
                  </a:cubicBezTo>
                  <a:cubicBezTo>
                    <a:pt x="26" y="6988"/>
                    <a:pt x="0" y="7147"/>
                    <a:pt x="226" y="7147"/>
                  </a:cubicBezTo>
                  <a:cubicBezTo>
                    <a:pt x="226" y="7147"/>
                    <a:pt x="227" y="7147"/>
                    <a:pt x="228" y="7147"/>
                  </a:cubicBezTo>
                  <a:cubicBezTo>
                    <a:pt x="228" y="7147"/>
                    <a:pt x="228" y="7147"/>
                    <a:pt x="228" y="7147"/>
                  </a:cubicBezTo>
                  <a:cubicBezTo>
                    <a:pt x="334" y="7147"/>
                    <a:pt x="406" y="7349"/>
                    <a:pt x="509" y="7349"/>
                  </a:cubicBezTo>
                  <a:cubicBezTo>
                    <a:pt x="554" y="7349"/>
                    <a:pt x="604" y="7311"/>
                    <a:pt x="667" y="7202"/>
                  </a:cubicBezTo>
                  <a:cubicBezTo>
                    <a:pt x="1676" y="5442"/>
                    <a:pt x="2698" y="3687"/>
                    <a:pt x="3711" y="1930"/>
                  </a:cubicBezTo>
                  <a:cubicBezTo>
                    <a:pt x="4020" y="1392"/>
                    <a:pt x="4317" y="846"/>
                    <a:pt x="4629" y="286"/>
                  </a:cubicBezTo>
                  <a:cubicBezTo>
                    <a:pt x="4515" y="200"/>
                    <a:pt x="4407" y="98"/>
                    <a:pt x="4283" y="26"/>
                  </a:cubicBezTo>
                  <a:cubicBezTo>
                    <a:pt x="4251" y="8"/>
                    <a:pt x="4225" y="0"/>
                    <a:pt x="420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29"/>
            <p:cNvSpPr/>
            <p:nvPr/>
          </p:nvSpPr>
          <p:spPr>
            <a:xfrm>
              <a:off x="2039950" y="3849875"/>
              <a:ext cx="190000" cy="113300"/>
            </a:xfrm>
            <a:custGeom>
              <a:rect b="b" l="l" r="r" t="t"/>
              <a:pathLst>
                <a:path extrusionOk="0" h="4532" w="7600">
                  <a:moveTo>
                    <a:pt x="525" y="1"/>
                  </a:moveTo>
                  <a:cubicBezTo>
                    <a:pt x="445" y="1"/>
                    <a:pt x="388" y="52"/>
                    <a:pt x="394" y="183"/>
                  </a:cubicBezTo>
                  <a:cubicBezTo>
                    <a:pt x="403" y="336"/>
                    <a:pt x="1" y="411"/>
                    <a:pt x="316" y="592"/>
                  </a:cubicBezTo>
                  <a:cubicBezTo>
                    <a:pt x="2554" y="1883"/>
                    <a:pt x="4801" y="3159"/>
                    <a:pt x="7030" y="4463"/>
                  </a:cubicBezTo>
                  <a:cubicBezTo>
                    <a:pt x="7114" y="4512"/>
                    <a:pt x="7178" y="4532"/>
                    <a:pt x="7228" y="4532"/>
                  </a:cubicBezTo>
                  <a:cubicBezTo>
                    <a:pt x="7417" y="4532"/>
                    <a:pt x="7417" y="4251"/>
                    <a:pt x="7600" y="4190"/>
                  </a:cubicBezTo>
                  <a:cubicBezTo>
                    <a:pt x="7502" y="4110"/>
                    <a:pt x="7440" y="4045"/>
                    <a:pt x="7366" y="3999"/>
                  </a:cubicBezTo>
                  <a:cubicBezTo>
                    <a:pt x="5143" y="2683"/>
                    <a:pt x="2920" y="1370"/>
                    <a:pt x="695" y="56"/>
                  </a:cubicBezTo>
                  <a:cubicBezTo>
                    <a:pt x="636" y="22"/>
                    <a:pt x="575" y="1"/>
                    <a:pt x="5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29"/>
            <p:cNvSpPr/>
            <p:nvPr/>
          </p:nvSpPr>
          <p:spPr>
            <a:xfrm>
              <a:off x="2439300" y="3728325"/>
              <a:ext cx="116875" cy="183700"/>
            </a:xfrm>
            <a:custGeom>
              <a:rect b="b" l="l" r="r" t="t"/>
              <a:pathLst>
                <a:path extrusionOk="0" h="7348" w="4675">
                  <a:moveTo>
                    <a:pt x="4183" y="1"/>
                  </a:moveTo>
                  <a:cubicBezTo>
                    <a:pt x="4166" y="1"/>
                    <a:pt x="4104" y="58"/>
                    <a:pt x="4082" y="96"/>
                  </a:cubicBezTo>
                  <a:cubicBezTo>
                    <a:pt x="2785" y="2346"/>
                    <a:pt x="1497" y="4601"/>
                    <a:pt x="184" y="6841"/>
                  </a:cubicBezTo>
                  <a:cubicBezTo>
                    <a:pt x="0" y="7154"/>
                    <a:pt x="247" y="7166"/>
                    <a:pt x="375" y="7275"/>
                  </a:cubicBezTo>
                  <a:cubicBezTo>
                    <a:pt x="435" y="7327"/>
                    <a:pt x="480" y="7347"/>
                    <a:pt x="515" y="7347"/>
                  </a:cubicBezTo>
                  <a:cubicBezTo>
                    <a:pt x="608" y="7347"/>
                    <a:pt x="631" y="7202"/>
                    <a:pt x="680" y="7117"/>
                  </a:cubicBezTo>
                  <a:cubicBezTo>
                    <a:pt x="1700" y="5395"/>
                    <a:pt x="2722" y="3674"/>
                    <a:pt x="3737" y="1949"/>
                  </a:cubicBezTo>
                  <a:cubicBezTo>
                    <a:pt x="4053" y="1413"/>
                    <a:pt x="4354" y="869"/>
                    <a:pt x="4675" y="307"/>
                  </a:cubicBezTo>
                  <a:cubicBezTo>
                    <a:pt x="4522" y="209"/>
                    <a:pt x="4357" y="100"/>
                    <a:pt x="4185" y="2"/>
                  </a:cubicBezTo>
                  <a:cubicBezTo>
                    <a:pt x="4185" y="1"/>
                    <a:pt x="4184" y="1"/>
                    <a:pt x="418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29"/>
            <p:cNvSpPr/>
            <p:nvPr/>
          </p:nvSpPr>
          <p:spPr>
            <a:xfrm>
              <a:off x="2165425" y="3728350"/>
              <a:ext cx="115350" cy="183125"/>
            </a:xfrm>
            <a:custGeom>
              <a:rect b="b" l="l" r="r" t="t"/>
              <a:pathLst>
                <a:path extrusionOk="0" h="7325" w="4614">
                  <a:moveTo>
                    <a:pt x="498" y="0"/>
                  </a:moveTo>
                  <a:cubicBezTo>
                    <a:pt x="400" y="0"/>
                    <a:pt x="319" y="199"/>
                    <a:pt x="210" y="202"/>
                  </a:cubicBezTo>
                  <a:cubicBezTo>
                    <a:pt x="0" y="204"/>
                    <a:pt x="14" y="338"/>
                    <a:pt x="93" y="475"/>
                  </a:cubicBezTo>
                  <a:cubicBezTo>
                    <a:pt x="1409" y="2712"/>
                    <a:pt x="2725" y="4950"/>
                    <a:pt x="4047" y="7183"/>
                  </a:cubicBezTo>
                  <a:cubicBezTo>
                    <a:pt x="4083" y="7244"/>
                    <a:pt x="4191" y="7325"/>
                    <a:pt x="4237" y="7325"/>
                  </a:cubicBezTo>
                  <a:cubicBezTo>
                    <a:pt x="4242" y="7325"/>
                    <a:pt x="4246" y="7324"/>
                    <a:pt x="4249" y="7323"/>
                  </a:cubicBezTo>
                  <a:cubicBezTo>
                    <a:pt x="4385" y="7255"/>
                    <a:pt x="4500" y="7146"/>
                    <a:pt x="4613" y="7059"/>
                  </a:cubicBezTo>
                  <a:cubicBezTo>
                    <a:pt x="4569" y="6970"/>
                    <a:pt x="4542" y="6907"/>
                    <a:pt x="4510" y="6850"/>
                  </a:cubicBezTo>
                  <a:cubicBezTo>
                    <a:pt x="3214" y="4599"/>
                    <a:pt x="1924" y="2346"/>
                    <a:pt x="616" y="102"/>
                  </a:cubicBezTo>
                  <a:cubicBezTo>
                    <a:pt x="573" y="27"/>
                    <a:pt x="534" y="0"/>
                    <a:pt x="4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29"/>
            <p:cNvSpPr/>
            <p:nvPr/>
          </p:nvSpPr>
          <p:spPr>
            <a:xfrm>
              <a:off x="2492425" y="4124675"/>
              <a:ext cx="187500" cy="114325"/>
            </a:xfrm>
            <a:custGeom>
              <a:rect b="b" l="l" r="r" t="t"/>
              <a:pathLst>
                <a:path extrusionOk="0" h="4573" w="7500">
                  <a:moveTo>
                    <a:pt x="345" y="1"/>
                  </a:moveTo>
                  <a:cubicBezTo>
                    <a:pt x="253" y="116"/>
                    <a:pt x="143" y="222"/>
                    <a:pt x="77" y="349"/>
                  </a:cubicBezTo>
                  <a:cubicBezTo>
                    <a:pt x="0" y="491"/>
                    <a:pt x="133" y="523"/>
                    <a:pt x="229" y="580"/>
                  </a:cubicBezTo>
                  <a:cubicBezTo>
                    <a:pt x="2454" y="1891"/>
                    <a:pt x="4676" y="3207"/>
                    <a:pt x="6903" y="4518"/>
                  </a:cubicBezTo>
                  <a:cubicBezTo>
                    <a:pt x="6969" y="4556"/>
                    <a:pt x="7020" y="4572"/>
                    <a:pt x="7060" y="4572"/>
                  </a:cubicBezTo>
                  <a:cubicBezTo>
                    <a:pt x="7223" y="4572"/>
                    <a:pt x="7203" y="4302"/>
                    <a:pt x="7310" y="4215"/>
                  </a:cubicBezTo>
                  <a:cubicBezTo>
                    <a:pt x="7499" y="4060"/>
                    <a:pt x="7355" y="4020"/>
                    <a:pt x="7244" y="3956"/>
                  </a:cubicBezTo>
                  <a:cubicBezTo>
                    <a:pt x="5686" y="3055"/>
                    <a:pt x="4132" y="2148"/>
                    <a:pt x="2572" y="1250"/>
                  </a:cubicBezTo>
                  <a:cubicBezTo>
                    <a:pt x="1846" y="833"/>
                    <a:pt x="1113" y="430"/>
                    <a:pt x="34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29"/>
            <p:cNvSpPr/>
            <p:nvPr/>
          </p:nvSpPr>
          <p:spPr>
            <a:xfrm>
              <a:off x="2793875" y="3713025"/>
              <a:ext cx="123975" cy="74750"/>
            </a:xfrm>
            <a:custGeom>
              <a:rect b="b" l="l" r="r" t="t"/>
              <a:pathLst>
                <a:path extrusionOk="0" h="2990" w="4959">
                  <a:moveTo>
                    <a:pt x="4958" y="7"/>
                  </a:moveTo>
                  <a:lnTo>
                    <a:pt x="4958" y="7"/>
                  </a:lnTo>
                  <a:cubicBezTo>
                    <a:pt x="4872" y="16"/>
                    <a:pt x="4771" y="1"/>
                    <a:pt x="4699" y="39"/>
                  </a:cubicBezTo>
                  <a:cubicBezTo>
                    <a:pt x="3234" y="825"/>
                    <a:pt x="1772" y="1614"/>
                    <a:pt x="318" y="2417"/>
                  </a:cubicBezTo>
                  <a:cubicBezTo>
                    <a:pt x="267" y="2445"/>
                    <a:pt x="0" y="2442"/>
                    <a:pt x="159" y="2646"/>
                  </a:cubicBezTo>
                  <a:cubicBezTo>
                    <a:pt x="254" y="2770"/>
                    <a:pt x="367" y="2881"/>
                    <a:pt x="465" y="2989"/>
                  </a:cubicBezTo>
                  <a:cubicBezTo>
                    <a:pt x="529" y="2949"/>
                    <a:pt x="552" y="2934"/>
                    <a:pt x="576" y="2919"/>
                  </a:cubicBezTo>
                  <a:cubicBezTo>
                    <a:pt x="2013" y="2033"/>
                    <a:pt x="3452" y="1150"/>
                    <a:pt x="4884" y="256"/>
                  </a:cubicBezTo>
                  <a:cubicBezTo>
                    <a:pt x="4940" y="223"/>
                    <a:pt x="4934" y="91"/>
                    <a:pt x="4958" y="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29"/>
            <p:cNvSpPr/>
            <p:nvPr/>
          </p:nvSpPr>
          <p:spPr>
            <a:xfrm>
              <a:off x="1804075" y="3711800"/>
              <a:ext cx="123750" cy="74575"/>
            </a:xfrm>
            <a:custGeom>
              <a:rect b="b" l="l" r="r" t="t"/>
              <a:pathLst>
                <a:path extrusionOk="0" h="2983" w="4950">
                  <a:moveTo>
                    <a:pt x="149" y="0"/>
                  </a:moveTo>
                  <a:cubicBezTo>
                    <a:pt x="97" y="34"/>
                    <a:pt x="0" y="88"/>
                    <a:pt x="6" y="95"/>
                  </a:cubicBezTo>
                  <a:cubicBezTo>
                    <a:pt x="47" y="186"/>
                    <a:pt x="84" y="301"/>
                    <a:pt x="160" y="350"/>
                  </a:cubicBezTo>
                  <a:cubicBezTo>
                    <a:pt x="1509" y="1198"/>
                    <a:pt x="2871" y="2029"/>
                    <a:pt x="4214" y="2889"/>
                  </a:cubicBezTo>
                  <a:cubicBezTo>
                    <a:pt x="4317" y="2954"/>
                    <a:pt x="4401" y="2982"/>
                    <a:pt x="4473" y="2982"/>
                  </a:cubicBezTo>
                  <a:cubicBezTo>
                    <a:pt x="4617" y="2982"/>
                    <a:pt x="4710" y="2871"/>
                    <a:pt x="4791" y="2725"/>
                  </a:cubicBezTo>
                  <a:cubicBezTo>
                    <a:pt x="4950" y="2438"/>
                    <a:pt x="4628" y="2453"/>
                    <a:pt x="4508" y="2380"/>
                  </a:cubicBezTo>
                  <a:cubicBezTo>
                    <a:pt x="3896" y="2007"/>
                    <a:pt x="3278" y="1642"/>
                    <a:pt x="2648" y="1301"/>
                  </a:cubicBezTo>
                  <a:cubicBezTo>
                    <a:pt x="1828" y="858"/>
                    <a:pt x="994" y="439"/>
                    <a:pt x="14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29"/>
            <p:cNvSpPr/>
            <p:nvPr/>
          </p:nvSpPr>
          <p:spPr>
            <a:xfrm>
              <a:off x="2616050" y="3487525"/>
              <a:ext cx="77825" cy="121150"/>
            </a:xfrm>
            <a:custGeom>
              <a:rect b="b" l="l" r="r" t="t"/>
              <a:pathLst>
                <a:path extrusionOk="0" h="4846" w="3113">
                  <a:moveTo>
                    <a:pt x="3008" y="0"/>
                  </a:moveTo>
                  <a:cubicBezTo>
                    <a:pt x="3008" y="0"/>
                    <a:pt x="3008" y="0"/>
                    <a:pt x="3007" y="0"/>
                  </a:cubicBezTo>
                  <a:cubicBezTo>
                    <a:pt x="2919" y="43"/>
                    <a:pt x="2805" y="83"/>
                    <a:pt x="2757" y="160"/>
                  </a:cubicBezTo>
                  <a:cubicBezTo>
                    <a:pt x="1902" y="1523"/>
                    <a:pt x="1065" y="2897"/>
                    <a:pt x="199" y="4253"/>
                  </a:cubicBezTo>
                  <a:cubicBezTo>
                    <a:pt x="1" y="4564"/>
                    <a:pt x="216" y="4667"/>
                    <a:pt x="388" y="4791"/>
                  </a:cubicBezTo>
                  <a:cubicBezTo>
                    <a:pt x="441" y="4830"/>
                    <a:pt x="484" y="4846"/>
                    <a:pt x="519" y="4846"/>
                  </a:cubicBezTo>
                  <a:cubicBezTo>
                    <a:pt x="647" y="4846"/>
                    <a:pt x="666" y="4636"/>
                    <a:pt x="704" y="4575"/>
                  </a:cubicBezTo>
                  <a:cubicBezTo>
                    <a:pt x="1097" y="3929"/>
                    <a:pt x="1466" y="3269"/>
                    <a:pt x="1825" y="2601"/>
                  </a:cubicBezTo>
                  <a:cubicBezTo>
                    <a:pt x="2261" y="1793"/>
                    <a:pt x="2679" y="976"/>
                    <a:pt x="3113" y="144"/>
                  </a:cubicBezTo>
                  <a:cubicBezTo>
                    <a:pt x="3075" y="91"/>
                    <a:pt x="3020" y="0"/>
                    <a:pt x="30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29"/>
            <p:cNvSpPr/>
            <p:nvPr/>
          </p:nvSpPr>
          <p:spPr>
            <a:xfrm>
              <a:off x="2029800" y="3487850"/>
              <a:ext cx="74550" cy="121125"/>
            </a:xfrm>
            <a:custGeom>
              <a:rect b="b" l="l" r="r" t="t"/>
              <a:pathLst>
                <a:path extrusionOk="0" h="4845" w="2982">
                  <a:moveTo>
                    <a:pt x="0" y="1"/>
                  </a:moveTo>
                  <a:cubicBezTo>
                    <a:pt x="11" y="87"/>
                    <a:pt x="0" y="187"/>
                    <a:pt x="38" y="259"/>
                  </a:cubicBezTo>
                  <a:cubicBezTo>
                    <a:pt x="824" y="1723"/>
                    <a:pt x="1613" y="3186"/>
                    <a:pt x="2416" y="4641"/>
                  </a:cubicBezTo>
                  <a:cubicBezTo>
                    <a:pt x="2437" y="4681"/>
                    <a:pt x="2442" y="4845"/>
                    <a:pt x="2535" y="4845"/>
                  </a:cubicBezTo>
                  <a:cubicBezTo>
                    <a:pt x="2563" y="4845"/>
                    <a:pt x="2599" y="4830"/>
                    <a:pt x="2646" y="4793"/>
                  </a:cubicBezTo>
                  <a:cubicBezTo>
                    <a:pt x="2767" y="4697"/>
                    <a:pt x="2876" y="4585"/>
                    <a:pt x="2981" y="4488"/>
                  </a:cubicBezTo>
                  <a:cubicBezTo>
                    <a:pt x="2940" y="4421"/>
                    <a:pt x="2926" y="4396"/>
                    <a:pt x="2914" y="4375"/>
                  </a:cubicBezTo>
                  <a:cubicBezTo>
                    <a:pt x="2028" y="2938"/>
                    <a:pt x="1143" y="1500"/>
                    <a:pt x="249" y="68"/>
                  </a:cubicBezTo>
                  <a:cubicBezTo>
                    <a:pt x="216" y="13"/>
                    <a:pt x="84" y="21"/>
                    <a:pt x="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29"/>
            <p:cNvSpPr/>
            <p:nvPr/>
          </p:nvSpPr>
          <p:spPr>
            <a:xfrm>
              <a:off x="1804075" y="4302000"/>
              <a:ext cx="124425" cy="75125"/>
            </a:xfrm>
            <a:custGeom>
              <a:rect b="b" l="l" r="r" t="t"/>
              <a:pathLst>
                <a:path extrusionOk="0" h="3005" w="4977">
                  <a:moveTo>
                    <a:pt x="4509" y="1"/>
                  </a:moveTo>
                  <a:cubicBezTo>
                    <a:pt x="4471" y="1"/>
                    <a:pt x="4428" y="14"/>
                    <a:pt x="4375" y="46"/>
                  </a:cubicBezTo>
                  <a:cubicBezTo>
                    <a:pt x="2944" y="918"/>
                    <a:pt x="1521" y="1798"/>
                    <a:pt x="98" y="2683"/>
                  </a:cubicBezTo>
                  <a:cubicBezTo>
                    <a:pt x="43" y="2717"/>
                    <a:pt x="12" y="2819"/>
                    <a:pt x="5" y="2894"/>
                  </a:cubicBezTo>
                  <a:cubicBezTo>
                    <a:pt x="0" y="2926"/>
                    <a:pt x="84" y="2968"/>
                    <a:pt x="125" y="3004"/>
                  </a:cubicBezTo>
                  <a:cubicBezTo>
                    <a:pt x="186" y="2974"/>
                    <a:pt x="222" y="2956"/>
                    <a:pt x="256" y="2935"/>
                  </a:cubicBezTo>
                  <a:cubicBezTo>
                    <a:pt x="1730" y="2135"/>
                    <a:pt x="3202" y="1337"/>
                    <a:pt x="4669" y="528"/>
                  </a:cubicBezTo>
                  <a:cubicBezTo>
                    <a:pt x="4733" y="494"/>
                    <a:pt x="4977" y="470"/>
                    <a:pt x="4799" y="294"/>
                  </a:cubicBezTo>
                  <a:cubicBezTo>
                    <a:pt x="4707" y="203"/>
                    <a:pt x="4655" y="1"/>
                    <a:pt x="45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29"/>
            <p:cNvSpPr/>
            <p:nvPr/>
          </p:nvSpPr>
          <p:spPr>
            <a:xfrm>
              <a:off x="2793950" y="4302050"/>
              <a:ext cx="124400" cy="74825"/>
            </a:xfrm>
            <a:custGeom>
              <a:rect b="b" l="l" r="r" t="t"/>
              <a:pathLst>
                <a:path extrusionOk="0" h="2993" w="4976">
                  <a:moveTo>
                    <a:pt x="449" y="0"/>
                  </a:moveTo>
                  <a:cubicBezTo>
                    <a:pt x="302" y="0"/>
                    <a:pt x="256" y="213"/>
                    <a:pt x="161" y="304"/>
                  </a:cubicBezTo>
                  <a:cubicBezTo>
                    <a:pt x="0" y="457"/>
                    <a:pt x="210" y="475"/>
                    <a:pt x="273" y="510"/>
                  </a:cubicBezTo>
                  <a:cubicBezTo>
                    <a:pt x="1753" y="1324"/>
                    <a:pt x="3235" y="2133"/>
                    <a:pt x="4718" y="2942"/>
                  </a:cubicBezTo>
                  <a:cubicBezTo>
                    <a:pt x="4769" y="2969"/>
                    <a:pt x="4820" y="2993"/>
                    <a:pt x="4864" y="2993"/>
                  </a:cubicBezTo>
                  <a:cubicBezTo>
                    <a:pt x="4923" y="2993"/>
                    <a:pt x="4967" y="2950"/>
                    <a:pt x="4976" y="2812"/>
                  </a:cubicBezTo>
                  <a:cubicBezTo>
                    <a:pt x="4953" y="2782"/>
                    <a:pt x="4931" y="2725"/>
                    <a:pt x="4890" y="2702"/>
                  </a:cubicBezTo>
                  <a:cubicBezTo>
                    <a:pt x="3454" y="1812"/>
                    <a:pt x="2020" y="922"/>
                    <a:pt x="578" y="44"/>
                  </a:cubicBezTo>
                  <a:cubicBezTo>
                    <a:pt x="527" y="13"/>
                    <a:pt x="485" y="0"/>
                    <a:pt x="44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29"/>
            <p:cNvSpPr/>
            <p:nvPr/>
          </p:nvSpPr>
          <p:spPr>
            <a:xfrm>
              <a:off x="2026550" y="4480250"/>
              <a:ext cx="78050" cy="121550"/>
            </a:xfrm>
            <a:custGeom>
              <a:rect b="b" l="l" r="r" t="t"/>
              <a:pathLst>
                <a:path extrusionOk="0" h="4862" w="3122">
                  <a:moveTo>
                    <a:pt x="2659" y="1"/>
                  </a:moveTo>
                  <a:cubicBezTo>
                    <a:pt x="2541" y="1"/>
                    <a:pt x="2528" y="189"/>
                    <a:pt x="2499" y="240"/>
                  </a:cubicBezTo>
                  <a:cubicBezTo>
                    <a:pt x="1712" y="1658"/>
                    <a:pt x="946" y="3088"/>
                    <a:pt x="182" y="4518"/>
                  </a:cubicBezTo>
                  <a:cubicBezTo>
                    <a:pt x="129" y="4618"/>
                    <a:pt x="0" y="4753"/>
                    <a:pt x="151" y="4840"/>
                  </a:cubicBezTo>
                  <a:cubicBezTo>
                    <a:pt x="176" y="4855"/>
                    <a:pt x="200" y="4862"/>
                    <a:pt x="223" y="4862"/>
                  </a:cubicBezTo>
                  <a:cubicBezTo>
                    <a:pt x="305" y="4862"/>
                    <a:pt x="375" y="4781"/>
                    <a:pt x="436" y="4683"/>
                  </a:cubicBezTo>
                  <a:cubicBezTo>
                    <a:pt x="930" y="3892"/>
                    <a:pt x="1450" y="3114"/>
                    <a:pt x="1943" y="2322"/>
                  </a:cubicBezTo>
                  <a:cubicBezTo>
                    <a:pt x="2344" y="1680"/>
                    <a:pt x="2720" y="1024"/>
                    <a:pt x="3121" y="349"/>
                  </a:cubicBezTo>
                  <a:cubicBezTo>
                    <a:pt x="3000" y="243"/>
                    <a:pt x="2891" y="112"/>
                    <a:pt x="2752" y="31"/>
                  </a:cubicBezTo>
                  <a:cubicBezTo>
                    <a:pt x="2715" y="10"/>
                    <a:pt x="2684" y="1"/>
                    <a:pt x="26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29"/>
            <p:cNvSpPr/>
            <p:nvPr/>
          </p:nvSpPr>
          <p:spPr>
            <a:xfrm>
              <a:off x="2616025" y="4480275"/>
              <a:ext cx="80525" cy="121950"/>
            </a:xfrm>
            <a:custGeom>
              <a:rect b="b" l="l" r="r" t="t"/>
              <a:pathLst>
                <a:path extrusionOk="0" h="4878" w="3221">
                  <a:moveTo>
                    <a:pt x="521" y="0"/>
                  </a:moveTo>
                  <a:cubicBezTo>
                    <a:pt x="487" y="0"/>
                    <a:pt x="445" y="15"/>
                    <a:pt x="393" y="51"/>
                  </a:cubicBezTo>
                  <a:cubicBezTo>
                    <a:pt x="221" y="173"/>
                    <a:pt x="1" y="273"/>
                    <a:pt x="197" y="589"/>
                  </a:cubicBezTo>
                  <a:cubicBezTo>
                    <a:pt x="985" y="1848"/>
                    <a:pt x="1743" y="3128"/>
                    <a:pt x="2520" y="4393"/>
                  </a:cubicBezTo>
                  <a:cubicBezTo>
                    <a:pt x="2629" y="4571"/>
                    <a:pt x="2789" y="4720"/>
                    <a:pt x="2923" y="4877"/>
                  </a:cubicBezTo>
                  <a:cubicBezTo>
                    <a:pt x="3221" y="4774"/>
                    <a:pt x="3056" y="4619"/>
                    <a:pt x="3002" y="4516"/>
                  </a:cubicBezTo>
                  <a:cubicBezTo>
                    <a:pt x="2245" y="3096"/>
                    <a:pt x="1486" y="1678"/>
                    <a:pt x="706" y="272"/>
                  </a:cubicBezTo>
                  <a:cubicBezTo>
                    <a:pt x="673" y="212"/>
                    <a:pt x="651" y="0"/>
                    <a:pt x="52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29"/>
            <p:cNvSpPr/>
            <p:nvPr/>
          </p:nvSpPr>
          <p:spPr>
            <a:xfrm>
              <a:off x="2695650" y="4244500"/>
              <a:ext cx="74575" cy="48100"/>
            </a:xfrm>
            <a:custGeom>
              <a:rect b="b" l="l" r="r" t="t"/>
              <a:pathLst>
                <a:path extrusionOk="0" h="1924" w="2983">
                  <a:moveTo>
                    <a:pt x="473" y="0"/>
                  </a:moveTo>
                  <a:cubicBezTo>
                    <a:pt x="394" y="0"/>
                    <a:pt x="352" y="66"/>
                    <a:pt x="333" y="152"/>
                  </a:cubicBezTo>
                  <a:cubicBezTo>
                    <a:pt x="307" y="279"/>
                    <a:pt x="1" y="374"/>
                    <a:pt x="236" y="519"/>
                  </a:cubicBezTo>
                  <a:cubicBezTo>
                    <a:pt x="1007" y="995"/>
                    <a:pt x="1795" y="1445"/>
                    <a:pt x="2610" y="1924"/>
                  </a:cubicBezTo>
                  <a:cubicBezTo>
                    <a:pt x="2689" y="1801"/>
                    <a:pt x="2771" y="1654"/>
                    <a:pt x="2871" y="1523"/>
                  </a:cubicBezTo>
                  <a:cubicBezTo>
                    <a:pt x="2983" y="1379"/>
                    <a:pt x="2820" y="1340"/>
                    <a:pt x="2774" y="1313"/>
                  </a:cubicBezTo>
                  <a:cubicBezTo>
                    <a:pt x="2055" y="885"/>
                    <a:pt x="1324" y="474"/>
                    <a:pt x="606" y="46"/>
                  </a:cubicBezTo>
                  <a:cubicBezTo>
                    <a:pt x="553" y="14"/>
                    <a:pt x="509" y="0"/>
                    <a:pt x="47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29"/>
            <p:cNvSpPr/>
            <p:nvPr/>
          </p:nvSpPr>
          <p:spPr>
            <a:xfrm>
              <a:off x="2113000" y="4383225"/>
              <a:ext cx="49175" cy="67425"/>
            </a:xfrm>
            <a:custGeom>
              <a:rect b="b" l="l" r="r" t="t"/>
              <a:pathLst>
                <a:path extrusionOk="0" h="2697" w="1967">
                  <a:moveTo>
                    <a:pt x="1490" y="1"/>
                  </a:moveTo>
                  <a:cubicBezTo>
                    <a:pt x="1375" y="1"/>
                    <a:pt x="1322" y="140"/>
                    <a:pt x="1272" y="225"/>
                  </a:cubicBezTo>
                  <a:cubicBezTo>
                    <a:pt x="903" y="856"/>
                    <a:pt x="565" y="1505"/>
                    <a:pt x="178" y="2123"/>
                  </a:cubicBezTo>
                  <a:cubicBezTo>
                    <a:pt x="0" y="2406"/>
                    <a:pt x="17" y="2519"/>
                    <a:pt x="336" y="2651"/>
                  </a:cubicBezTo>
                  <a:cubicBezTo>
                    <a:pt x="412" y="2683"/>
                    <a:pt x="471" y="2696"/>
                    <a:pt x="519" y="2696"/>
                  </a:cubicBezTo>
                  <a:cubicBezTo>
                    <a:pt x="740" y="2696"/>
                    <a:pt x="691" y="2400"/>
                    <a:pt x="768" y="2283"/>
                  </a:cubicBezTo>
                  <a:cubicBezTo>
                    <a:pt x="1183" y="1651"/>
                    <a:pt x="1560" y="995"/>
                    <a:pt x="1967" y="321"/>
                  </a:cubicBezTo>
                  <a:cubicBezTo>
                    <a:pt x="1827" y="212"/>
                    <a:pt x="1714" y="89"/>
                    <a:pt x="1576" y="23"/>
                  </a:cubicBezTo>
                  <a:cubicBezTo>
                    <a:pt x="1544" y="8"/>
                    <a:pt x="1516" y="1"/>
                    <a:pt x="149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29"/>
            <p:cNvSpPr/>
            <p:nvPr/>
          </p:nvSpPr>
          <p:spPr>
            <a:xfrm>
              <a:off x="2557025" y="4377225"/>
              <a:ext cx="54100" cy="74225"/>
            </a:xfrm>
            <a:custGeom>
              <a:rect b="b" l="l" r="r" t="t"/>
              <a:pathLst>
                <a:path extrusionOk="0" h="2969" w="2164">
                  <a:moveTo>
                    <a:pt x="512" y="1"/>
                  </a:moveTo>
                  <a:lnTo>
                    <a:pt x="512" y="1"/>
                  </a:lnTo>
                  <a:cubicBezTo>
                    <a:pt x="539" y="452"/>
                    <a:pt x="1" y="302"/>
                    <a:pt x="233" y="702"/>
                  </a:cubicBezTo>
                  <a:cubicBezTo>
                    <a:pt x="645" y="1415"/>
                    <a:pt x="1043" y="2134"/>
                    <a:pt x="1466" y="2842"/>
                  </a:cubicBezTo>
                  <a:cubicBezTo>
                    <a:pt x="1521" y="2935"/>
                    <a:pt x="1573" y="2968"/>
                    <a:pt x="1622" y="2968"/>
                  </a:cubicBezTo>
                  <a:cubicBezTo>
                    <a:pt x="1735" y="2968"/>
                    <a:pt x="1836" y="2792"/>
                    <a:pt x="1947" y="2770"/>
                  </a:cubicBezTo>
                  <a:cubicBezTo>
                    <a:pt x="2164" y="2728"/>
                    <a:pt x="2063" y="2643"/>
                    <a:pt x="1988" y="2520"/>
                  </a:cubicBezTo>
                  <a:cubicBezTo>
                    <a:pt x="1705" y="2059"/>
                    <a:pt x="1444" y="1585"/>
                    <a:pt x="1172" y="1116"/>
                  </a:cubicBezTo>
                  <a:cubicBezTo>
                    <a:pt x="992" y="807"/>
                    <a:pt x="807" y="500"/>
                    <a:pt x="51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29"/>
            <p:cNvSpPr/>
            <p:nvPr/>
          </p:nvSpPr>
          <p:spPr>
            <a:xfrm>
              <a:off x="1951825" y="3796350"/>
              <a:ext cx="74700" cy="48075"/>
            </a:xfrm>
            <a:custGeom>
              <a:rect b="b" l="l" r="r" t="t"/>
              <a:pathLst>
                <a:path extrusionOk="0" h="1923" w="2988">
                  <a:moveTo>
                    <a:pt x="379" y="0"/>
                  </a:moveTo>
                  <a:cubicBezTo>
                    <a:pt x="299" y="122"/>
                    <a:pt x="219" y="270"/>
                    <a:pt x="117" y="399"/>
                  </a:cubicBezTo>
                  <a:cubicBezTo>
                    <a:pt x="1" y="544"/>
                    <a:pt x="168" y="583"/>
                    <a:pt x="212" y="610"/>
                  </a:cubicBezTo>
                  <a:cubicBezTo>
                    <a:pt x="932" y="1037"/>
                    <a:pt x="1661" y="1447"/>
                    <a:pt x="2379" y="1877"/>
                  </a:cubicBezTo>
                  <a:cubicBezTo>
                    <a:pt x="2433" y="1909"/>
                    <a:pt x="2478" y="1923"/>
                    <a:pt x="2514" y="1923"/>
                  </a:cubicBezTo>
                  <a:cubicBezTo>
                    <a:pt x="2593" y="1923"/>
                    <a:pt x="2636" y="1859"/>
                    <a:pt x="2653" y="1774"/>
                  </a:cubicBezTo>
                  <a:cubicBezTo>
                    <a:pt x="2681" y="1645"/>
                    <a:pt x="2987" y="1550"/>
                    <a:pt x="2754" y="1406"/>
                  </a:cubicBezTo>
                  <a:cubicBezTo>
                    <a:pt x="1983" y="929"/>
                    <a:pt x="1195" y="480"/>
                    <a:pt x="37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29"/>
            <p:cNvSpPr/>
            <p:nvPr/>
          </p:nvSpPr>
          <p:spPr>
            <a:xfrm>
              <a:off x="2697825" y="3797325"/>
              <a:ext cx="74925" cy="46550"/>
            </a:xfrm>
            <a:custGeom>
              <a:rect b="b" l="l" r="r" t="t"/>
              <a:pathLst>
                <a:path extrusionOk="0" h="1862" w="2997">
                  <a:moveTo>
                    <a:pt x="2506" y="1"/>
                  </a:moveTo>
                  <a:cubicBezTo>
                    <a:pt x="2447" y="1"/>
                    <a:pt x="2368" y="33"/>
                    <a:pt x="2255" y="116"/>
                  </a:cubicBezTo>
                  <a:cubicBezTo>
                    <a:pt x="1669" y="544"/>
                    <a:pt x="998" y="857"/>
                    <a:pt x="365" y="1219"/>
                  </a:cubicBezTo>
                  <a:cubicBezTo>
                    <a:pt x="222" y="1300"/>
                    <a:pt x="0" y="1327"/>
                    <a:pt x="135" y="1587"/>
                  </a:cubicBezTo>
                  <a:cubicBezTo>
                    <a:pt x="220" y="1749"/>
                    <a:pt x="301" y="1861"/>
                    <a:pt x="433" y="1861"/>
                  </a:cubicBezTo>
                  <a:cubicBezTo>
                    <a:pt x="502" y="1861"/>
                    <a:pt x="584" y="1831"/>
                    <a:pt x="688" y="1761"/>
                  </a:cubicBezTo>
                  <a:cubicBezTo>
                    <a:pt x="1226" y="1400"/>
                    <a:pt x="1796" y="1087"/>
                    <a:pt x="2352" y="754"/>
                  </a:cubicBezTo>
                  <a:cubicBezTo>
                    <a:pt x="2519" y="653"/>
                    <a:pt x="2685" y="554"/>
                    <a:pt x="2997" y="368"/>
                  </a:cubicBezTo>
                  <a:lnTo>
                    <a:pt x="2997" y="368"/>
                  </a:lnTo>
                  <a:cubicBezTo>
                    <a:pt x="2987" y="369"/>
                    <a:pt x="2977" y="369"/>
                    <a:pt x="2968" y="369"/>
                  </a:cubicBezTo>
                  <a:cubicBezTo>
                    <a:pt x="2686" y="369"/>
                    <a:pt x="2709" y="1"/>
                    <a:pt x="25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29"/>
            <p:cNvSpPr/>
            <p:nvPr/>
          </p:nvSpPr>
          <p:spPr>
            <a:xfrm>
              <a:off x="2112325" y="3638600"/>
              <a:ext cx="49875" cy="67375"/>
            </a:xfrm>
            <a:custGeom>
              <a:rect b="b" l="l" r="r" t="t"/>
              <a:pathLst>
                <a:path extrusionOk="0" h="2695" w="1995">
                  <a:moveTo>
                    <a:pt x="539" y="1"/>
                  </a:moveTo>
                  <a:cubicBezTo>
                    <a:pt x="494" y="1"/>
                    <a:pt x="265" y="126"/>
                    <a:pt x="126" y="169"/>
                  </a:cubicBezTo>
                  <a:cubicBezTo>
                    <a:pt x="0" y="208"/>
                    <a:pt x="23" y="260"/>
                    <a:pt x="74" y="347"/>
                  </a:cubicBezTo>
                  <a:cubicBezTo>
                    <a:pt x="495" y="1072"/>
                    <a:pt x="908" y="1800"/>
                    <a:pt x="1338" y="2520"/>
                  </a:cubicBezTo>
                  <a:cubicBezTo>
                    <a:pt x="1374" y="2580"/>
                    <a:pt x="1424" y="2695"/>
                    <a:pt x="1518" y="2695"/>
                  </a:cubicBezTo>
                  <a:cubicBezTo>
                    <a:pt x="1550" y="2695"/>
                    <a:pt x="1586" y="2682"/>
                    <a:pt x="1628" y="2650"/>
                  </a:cubicBezTo>
                  <a:cubicBezTo>
                    <a:pt x="1751" y="2558"/>
                    <a:pt x="1870" y="2460"/>
                    <a:pt x="1995" y="2361"/>
                  </a:cubicBezTo>
                  <a:cubicBezTo>
                    <a:pt x="1499" y="1541"/>
                    <a:pt x="1033" y="764"/>
                    <a:pt x="546" y="3"/>
                  </a:cubicBezTo>
                  <a:cubicBezTo>
                    <a:pt x="545" y="1"/>
                    <a:pt x="543" y="1"/>
                    <a:pt x="53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29"/>
            <p:cNvSpPr/>
            <p:nvPr/>
          </p:nvSpPr>
          <p:spPr>
            <a:xfrm>
              <a:off x="2559675" y="3637150"/>
              <a:ext cx="49550" cy="69050"/>
            </a:xfrm>
            <a:custGeom>
              <a:rect b="b" l="l" r="r" t="t"/>
              <a:pathLst>
                <a:path extrusionOk="0" h="2762" w="1982">
                  <a:moveTo>
                    <a:pt x="1491" y="0"/>
                  </a:moveTo>
                  <a:cubicBezTo>
                    <a:pt x="1417" y="0"/>
                    <a:pt x="1390" y="102"/>
                    <a:pt x="1370" y="137"/>
                  </a:cubicBezTo>
                  <a:cubicBezTo>
                    <a:pt x="941" y="855"/>
                    <a:pt x="531" y="1585"/>
                    <a:pt x="103" y="2304"/>
                  </a:cubicBezTo>
                  <a:cubicBezTo>
                    <a:pt x="1" y="2475"/>
                    <a:pt x="86" y="2549"/>
                    <a:pt x="211" y="2577"/>
                  </a:cubicBezTo>
                  <a:cubicBezTo>
                    <a:pt x="303" y="2598"/>
                    <a:pt x="378" y="2762"/>
                    <a:pt x="468" y="2762"/>
                  </a:cubicBezTo>
                  <a:cubicBezTo>
                    <a:pt x="502" y="2762"/>
                    <a:pt x="538" y="2738"/>
                    <a:pt x="578" y="2673"/>
                  </a:cubicBezTo>
                  <a:cubicBezTo>
                    <a:pt x="1055" y="1903"/>
                    <a:pt x="1504" y="1115"/>
                    <a:pt x="1982" y="301"/>
                  </a:cubicBezTo>
                  <a:cubicBezTo>
                    <a:pt x="1858" y="221"/>
                    <a:pt x="1711" y="138"/>
                    <a:pt x="1580" y="38"/>
                  </a:cubicBezTo>
                  <a:cubicBezTo>
                    <a:pt x="1545" y="11"/>
                    <a:pt x="1516" y="0"/>
                    <a:pt x="149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29"/>
            <p:cNvSpPr/>
            <p:nvPr/>
          </p:nvSpPr>
          <p:spPr>
            <a:xfrm>
              <a:off x="1953625" y="4245275"/>
              <a:ext cx="71150" cy="46650"/>
            </a:xfrm>
            <a:custGeom>
              <a:rect b="b" l="l" r="r" t="t"/>
              <a:pathLst>
                <a:path extrusionOk="0" h="1866" w="2846">
                  <a:moveTo>
                    <a:pt x="2399" y="0"/>
                  </a:moveTo>
                  <a:cubicBezTo>
                    <a:pt x="2325" y="0"/>
                    <a:pt x="2238" y="36"/>
                    <a:pt x="2128" y="107"/>
                  </a:cubicBezTo>
                  <a:cubicBezTo>
                    <a:pt x="1629" y="427"/>
                    <a:pt x="1098" y="699"/>
                    <a:pt x="587" y="1000"/>
                  </a:cubicBezTo>
                  <a:cubicBezTo>
                    <a:pt x="378" y="1123"/>
                    <a:pt x="181" y="1271"/>
                    <a:pt x="0" y="1393"/>
                  </a:cubicBezTo>
                  <a:cubicBezTo>
                    <a:pt x="100" y="1569"/>
                    <a:pt x="179" y="1725"/>
                    <a:pt x="282" y="1865"/>
                  </a:cubicBezTo>
                  <a:cubicBezTo>
                    <a:pt x="283" y="1866"/>
                    <a:pt x="284" y="1866"/>
                    <a:pt x="285" y="1866"/>
                  </a:cubicBezTo>
                  <a:cubicBezTo>
                    <a:pt x="308" y="1866"/>
                    <a:pt x="457" y="1775"/>
                    <a:pt x="541" y="1728"/>
                  </a:cubicBezTo>
                  <a:cubicBezTo>
                    <a:pt x="1177" y="1369"/>
                    <a:pt x="1815" y="1014"/>
                    <a:pt x="2446" y="649"/>
                  </a:cubicBezTo>
                  <a:cubicBezTo>
                    <a:pt x="2590" y="566"/>
                    <a:pt x="2845" y="552"/>
                    <a:pt x="2686" y="252"/>
                  </a:cubicBezTo>
                  <a:cubicBezTo>
                    <a:pt x="2597" y="84"/>
                    <a:pt x="2513" y="0"/>
                    <a:pt x="239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TITLE_ONLY_1_1">
    <p:spTree>
      <p:nvGrpSpPr>
        <p:cNvPr id="940" name="Shape 940"/>
        <p:cNvGrpSpPr/>
        <p:nvPr/>
      </p:nvGrpSpPr>
      <p:grpSpPr>
        <a:xfrm>
          <a:off x="0" y="0"/>
          <a:ext cx="0" cy="0"/>
          <a:chOff x="0" y="0"/>
          <a:chExt cx="0" cy="0"/>
        </a:xfrm>
      </p:grpSpPr>
      <p:pic>
        <p:nvPicPr>
          <p:cNvPr id="941" name="Google Shape;941;p30"/>
          <p:cNvPicPr preferRelativeResize="0"/>
          <p:nvPr/>
        </p:nvPicPr>
        <p:blipFill>
          <a:blip r:embed="rId2">
            <a:alphaModFix amt="56000"/>
          </a:blip>
          <a:stretch>
            <a:fillRect/>
          </a:stretch>
        </p:blipFill>
        <p:spPr>
          <a:xfrm>
            <a:off x="-281575" y="-225250"/>
            <a:ext cx="9780152" cy="5594026"/>
          </a:xfrm>
          <a:prstGeom prst="rect">
            <a:avLst/>
          </a:prstGeom>
          <a:noFill/>
          <a:ln>
            <a:noFill/>
          </a:ln>
        </p:spPr>
      </p:pic>
      <p:sp>
        <p:nvSpPr>
          <p:cNvPr id="942" name="Google Shape;942;p30"/>
          <p:cNvSpPr txBox="1"/>
          <p:nvPr>
            <p:ph type="title"/>
          </p:nvPr>
        </p:nvSpPr>
        <p:spPr>
          <a:xfrm>
            <a:off x="720000" y="540000"/>
            <a:ext cx="7704000" cy="6345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943" name="Google Shape;943;p30"/>
          <p:cNvSpPr/>
          <p:nvPr/>
        </p:nvSpPr>
        <p:spPr>
          <a:xfrm rot="-642171">
            <a:off x="8402594" y="4147718"/>
            <a:ext cx="710765" cy="911289"/>
          </a:xfrm>
          <a:prstGeom prst="star4">
            <a:avLst>
              <a:gd fmla="val 12221" name="adj"/>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44" name="Google Shape;944;p30"/>
          <p:cNvGrpSpPr/>
          <p:nvPr/>
        </p:nvGrpSpPr>
        <p:grpSpPr>
          <a:xfrm>
            <a:off x="8492688" y="87720"/>
            <a:ext cx="530584" cy="530573"/>
            <a:chOff x="1770475" y="3453900"/>
            <a:chExt cx="1181175" cy="1181150"/>
          </a:xfrm>
        </p:grpSpPr>
        <p:sp>
          <p:nvSpPr>
            <p:cNvPr id="945" name="Google Shape;945;p30"/>
            <p:cNvSpPr/>
            <p:nvPr/>
          </p:nvSpPr>
          <p:spPr>
            <a:xfrm>
              <a:off x="2366925" y="3453925"/>
              <a:ext cx="129300" cy="431050"/>
            </a:xfrm>
            <a:custGeom>
              <a:rect b="b" l="l" r="r" t="t"/>
              <a:pathLst>
                <a:path extrusionOk="0" h="17242" w="5172">
                  <a:moveTo>
                    <a:pt x="5093" y="0"/>
                  </a:moveTo>
                  <a:cubicBezTo>
                    <a:pt x="5028" y="119"/>
                    <a:pt x="4939" y="231"/>
                    <a:pt x="4902" y="357"/>
                  </a:cubicBezTo>
                  <a:cubicBezTo>
                    <a:pt x="3803" y="4097"/>
                    <a:pt x="2704" y="7837"/>
                    <a:pt x="1618" y="11581"/>
                  </a:cubicBezTo>
                  <a:cubicBezTo>
                    <a:pt x="1100" y="13370"/>
                    <a:pt x="607" y="15167"/>
                    <a:pt x="109" y="16937"/>
                  </a:cubicBezTo>
                  <a:cubicBezTo>
                    <a:pt x="281" y="17053"/>
                    <a:pt x="1" y="17190"/>
                    <a:pt x="223" y="17223"/>
                  </a:cubicBezTo>
                  <a:cubicBezTo>
                    <a:pt x="269" y="17230"/>
                    <a:pt x="319" y="17241"/>
                    <a:pt x="367" y="17241"/>
                  </a:cubicBezTo>
                  <a:cubicBezTo>
                    <a:pt x="447" y="17241"/>
                    <a:pt x="520" y="17211"/>
                    <a:pt x="556" y="17084"/>
                  </a:cubicBezTo>
                  <a:cubicBezTo>
                    <a:pt x="612" y="16890"/>
                    <a:pt x="722" y="16711"/>
                    <a:pt x="775" y="16515"/>
                  </a:cubicBezTo>
                  <a:cubicBezTo>
                    <a:pt x="2234" y="11155"/>
                    <a:pt x="3690" y="5794"/>
                    <a:pt x="5138" y="432"/>
                  </a:cubicBezTo>
                  <a:cubicBezTo>
                    <a:pt x="5172" y="302"/>
                    <a:pt x="5110" y="144"/>
                    <a:pt x="50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30"/>
            <p:cNvSpPr/>
            <p:nvPr/>
          </p:nvSpPr>
          <p:spPr>
            <a:xfrm>
              <a:off x="2520025" y="4053000"/>
              <a:ext cx="431625" cy="126100"/>
            </a:xfrm>
            <a:custGeom>
              <a:rect b="b" l="l" r="r" t="t"/>
              <a:pathLst>
                <a:path extrusionOk="0" h="5044" w="17265">
                  <a:moveTo>
                    <a:pt x="327" y="1"/>
                  </a:moveTo>
                  <a:cubicBezTo>
                    <a:pt x="302" y="47"/>
                    <a:pt x="272" y="61"/>
                    <a:pt x="242" y="61"/>
                  </a:cubicBezTo>
                  <a:cubicBezTo>
                    <a:pt x="194" y="61"/>
                    <a:pt x="144" y="25"/>
                    <a:pt x="103" y="25"/>
                  </a:cubicBezTo>
                  <a:cubicBezTo>
                    <a:pt x="69" y="25"/>
                    <a:pt x="42" y="51"/>
                    <a:pt x="30" y="146"/>
                  </a:cubicBezTo>
                  <a:cubicBezTo>
                    <a:pt x="1" y="386"/>
                    <a:pt x="140" y="448"/>
                    <a:pt x="322" y="505"/>
                  </a:cubicBezTo>
                  <a:cubicBezTo>
                    <a:pt x="5802" y="2193"/>
                    <a:pt x="11361" y="3594"/>
                    <a:pt x="16908" y="5036"/>
                  </a:cubicBezTo>
                  <a:cubicBezTo>
                    <a:pt x="16929" y="5041"/>
                    <a:pt x="16951" y="5044"/>
                    <a:pt x="16974" y="5044"/>
                  </a:cubicBezTo>
                  <a:cubicBezTo>
                    <a:pt x="17066" y="5044"/>
                    <a:pt x="17168" y="5005"/>
                    <a:pt x="17265" y="4993"/>
                  </a:cubicBezTo>
                  <a:cubicBezTo>
                    <a:pt x="17149" y="4926"/>
                    <a:pt x="17042" y="4831"/>
                    <a:pt x="16917" y="4795"/>
                  </a:cubicBezTo>
                  <a:cubicBezTo>
                    <a:pt x="13177" y="3695"/>
                    <a:pt x="9436" y="2597"/>
                    <a:pt x="5692" y="1511"/>
                  </a:cubicBezTo>
                  <a:cubicBezTo>
                    <a:pt x="3902" y="993"/>
                    <a:pt x="2106" y="500"/>
                    <a:pt x="32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30"/>
            <p:cNvSpPr/>
            <p:nvPr/>
          </p:nvSpPr>
          <p:spPr>
            <a:xfrm>
              <a:off x="1770575" y="4053700"/>
              <a:ext cx="431300" cy="124400"/>
            </a:xfrm>
            <a:custGeom>
              <a:rect b="b" l="l" r="r" t="t"/>
              <a:pathLst>
                <a:path extrusionOk="0" h="4976" w="17252">
                  <a:moveTo>
                    <a:pt x="17174" y="1"/>
                  </a:moveTo>
                  <a:cubicBezTo>
                    <a:pt x="17134" y="1"/>
                    <a:pt x="17080" y="44"/>
                    <a:pt x="17032" y="44"/>
                  </a:cubicBezTo>
                  <a:cubicBezTo>
                    <a:pt x="17021" y="44"/>
                    <a:pt x="17009" y="41"/>
                    <a:pt x="16999" y="35"/>
                  </a:cubicBezTo>
                  <a:cubicBezTo>
                    <a:pt x="16765" y="74"/>
                    <a:pt x="16500" y="90"/>
                    <a:pt x="16255" y="161"/>
                  </a:cubicBezTo>
                  <a:cubicBezTo>
                    <a:pt x="10962" y="1672"/>
                    <a:pt x="5641" y="3080"/>
                    <a:pt x="398" y="4762"/>
                  </a:cubicBezTo>
                  <a:cubicBezTo>
                    <a:pt x="259" y="4805"/>
                    <a:pt x="132" y="4891"/>
                    <a:pt x="0" y="4956"/>
                  </a:cubicBezTo>
                  <a:cubicBezTo>
                    <a:pt x="112" y="4958"/>
                    <a:pt x="228" y="4976"/>
                    <a:pt x="340" y="4976"/>
                  </a:cubicBezTo>
                  <a:cubicBezTo>
                    <a:pt x="397" y="4976"/>
                    <a:pt x="452" y="4971"/>
                    <a:pt x="505" y="4957"/>
                  </a:cubicBezTo>
                  <a:cubicBezTo>
                    <a:pt x="4492" y="3914"/>
                    <a:pt x="8483" y="2874"/>
                    <a:pt x="12464" y="1804"/>
                  </a:cubicBezTo>
                  <a:cubicBezTo>
                    <a:pt x="13978" y="1395"/>
                    <a:pt x="15474" y="916"/>
                    <a:pt x="16977" y="468"/>
                  </a:cubicBezTo>
                  <a:cubicBezTo>
                    <a:pt x="17141" y="420"/>
                    <a:pt x="17252" y="343"/>
                    <a:pt x="17237" y="125"/>
                  </a:cubicBezTo>
                  <a:cubicBezTo>
                    <a:pt x="17230" y="28"/>
                    <a:pt x="17206" y="1"/>
                    <a:pt x="1717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30"/>
            <p:cNvSpPr/>
            <p:nvPr/>
          </p:nvSpPr>
          <p:spPr>
            <a:xfrm>
              <a:off x="2224775" y="3453900"/>
              <a:ext cx="130825" cy="431050"/>
            </a:xfrm>
            <a:custGeom>
              <a:rect b="b" l="l" r="r" t="t"/>
              <a:pathLst>
                <a:path extrusionOk="0" h="17242" w="5233">
                  <a:moveTo>
                    <a:pt x="144" y="0"/>
                  </a:moveTo>
                  <a:cubicBezTo>
                    <a:pt x="1" y="155"/>
                    <a:pt x="66" y="326"/>
                    <a:pt x="109" y="494"/>
                  </a:cubicBezTo>
                  <a:cubicBezTo>
                    <a:pt x="1050" y="4062"/>
                    <a:pt x="1974" y="7634"/>
                    <a:pt x="2940" y="11197"/>
                  </a:cubicBezTo>
                  <a:cubicBezTo>
                    <a:pt x="3462" y="13128"/>
                    <a:pt x="4053" y="15040"/>
                    <a:pt x="4610" y="16961"/>
                  </a:cubicBezTo>
                  <a:cubicBezTo>
                    <a:pt x="4658" y="17125"/>
                    <a:pt x="4730" y="17242"/>
                    <a:pt x="4893" y="17242"/>
                  </a:cubicBezTo>
                  <a:cubicBezTo>
                    <a:pt x="4920" y="17242"/>
                    <a:pt x="4949" y="17239"/>
                    <a:pt x="4981" y="17232"/>
                  </a:cubicBezTo>
                  <a:cubicBezTo>
                    <a:pt x="5232" y="17181"/>
                    <a:pt x="4922" y="17032"/>
                    <a:pt x="5043" y="16960"/>
                  </a:cubicBezTo>
                  <a:cubicBezTo>
                    <a:pt x="5007" y="16729"/>
                    <a:pt x="4995" y="16492"/>
                    <a:pt x="4931" y="16271"/>
                  </a:cubicBezTo>
                  <a:cubicBezTo>
                    <a:pt x="3408" y="10982"/>
                    <a:pt x="2016" y="5655"/>
                    <a:pt x="323" y="416"/>
                  </a:cubicBezTo>
                  <a:cubicBezTo>
                    <a:pt x="277" y="273"/>
                    <a:pt x="205" y="139"/>
                    <a:pt x="1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30"/>
            <p:cNvSpPr/>
            <p:nvPr/>
          </p:nvSpPr>
          <p:spPr>
            <a:xfrm>
              <a:off x="2366800" y="4204000"/>
              <a:ext cx="129375" cy="431050"/>
            </a:xfrm>
            <a:custGeom>
              <a:rect b="b" l="l" r="r" t="t"/>
              <a:pathLst>
                <a:path extrusionOk="0" h="17242" w="5175">
                  <a:moveTo>
                    <a:pt x="333" y="0"/>
                  </a:moveTo>
                  <a:cubicBezTo>
                    <a:pt x="304" y="0"/>
                    <a:pt x="272" y="4"/>
                    <a:pt x="236" y="13"/>
                  </a:cubicBezTo>
                  <a:cubicBezTo>
                    <a:pt x="1" y="68"/>
                    <a:pt x="194" y="234"/>
                    <a:pt x="207" y="287"/>
                  </a:cubicBezTo>
                  <a:cubicBezTo>
                    <a:pt x="526" y="1599"/>
                    <a:pt x="832" y="2916"/>
                    <a:pt x="1209" y="4211"/>
                  </a:cubicBezTo>
                  <a:cubicBezTo>
                    <a:pt x="2454" y="8485"/>
                    <a:pt x="3556" y="12801"/>
                    <a:pt x="4965" y="17025"/>
                  </a:cubicBezTo>
                  <a:cubicBezTo>
                    <a:pt x="4990" y="17103"/>
                    <a:pt x="5046" y="17170"/>
                    <a:pt x="5088" y="17242"/>
                  </a:cubicBezTo>
                  <a:cubicBezTo>
                    <a:pt x="5119" y="17159"/>
                    <a:pt x="5150" y="17077"/>
                    <a:pt x="5175" y="17010"/>
                  </a:cubicBezTo>
                  <a:cubicBezTo>
                    <a:pt x="5149" y="16902"/>
                    <a:pt x="5130" y="16822"/>
                    <a:pt x="5112" y="16744"/>
                  </a:cubicBezTo>
                  <a:cubicBezTo>
                    <a:pt x="4059" y="12758"/>
                    <a:pt x="3021" y="8768"/>
                    <a:pt x="1950" y="4787"/>
                  </a:cubicBezTo>
                  <a:cubicBezTo>
                    <a:pt x="1541" y="3273"/>
                    <a:pt x="1060" y="1778"/>
                    <a:pt x="613" y="274"/>
                  </a:cubicBezTo>
                  <a:cubicBezTo>
                    <a:pt x="566" y="111"/>
                    <a:pt x="488" y="0"/>
                    <a:pt x="33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30"/>
            <p:cNvSpPr/>
            <p:nvPr/>
          </p:nvSpPr>
          <p:spPr>
            <a:xfrm>
              <a:off x="2225775" y="4204325"/>
              <a:ext cx="126625" cy="430700"/>
            </a:xfrm>
            <a:custGeom>
              <a:rect b="b" l="l" r="r" t="t"/>
              <a:pathLst>
                <a:path extrusionOk="0" h="17228" w="5065">
                  <a:moveTo>
                    <a:pt x="4902" y="1"/>
                  </a:moveTo>
                  <a:cubicBezTo>
                    <a:pt x="4430" y="1"/>
                    <a:pt x="4490" y="460"/>
                    <a:pt x="4418" y="720"/>
                  </a:cubicBezTo>
                  <a:cubicBezTo>
                    <a:pt x="3331" y="4583"/>
                    <a:pt x="2267" y="8455"/>
                    <a:pt x="1210" y="12328"/>
                  </a:cubicBezTo>
                  <a:cubicBezTo>
                    <a:pt x="790" y="13866"/>
                    <a:pt x="403" y="15415"/>
                    <a:pt x="1" y="16958"/>
                  </a:cubicBezTo>
                  <a:lnTo>
                    <a:pt x="92" y="17228"/>
                  </a:lnTo>
                  <a:cubicBezTo>
                    <a:pt x="154" y="17123"/>
                    <a:pt x="243" y="17025"/>
                    <a:pt x="277" y="16909"/>
                  </a:cubicBezTo>
                  <a:cubicBezTo>
                    <a:pt x="1150" y="13947"/>
                    <a:pt x="2036" y="10989"/>
                    <a:pt x="2885" y="8018"/>
                  </a:cubicBezTo>
                  <a:cubicBezTo>
                    <a:pt x="3586" y="5565"/>
                    <a:pt x="4244" y="3100"/>
                    <a:pt x="4913" y="639"/>
                  </a:cubicBezTo>
                  <a:cubicBezTo>
                    <a:pt x="5065" y="80"/>
                    <a:pt x="5053" y="9"/>
                    <a:pt x="4955" y="3"/>
                  </a:cubicBezTo>
                  <a:cubicBezTo>
                    <a:pt x="4936" y="2"/>
                    <a:pt x="4919" y="1"/>
                    <a:pt x="490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30"/>
            <p:cNvSpPr/>
            <p:nvPr/>
          </p:nvSpPr>
          <p:spPr>
            <a:xfrm>
              <a:off x="1770475" y="3909950"/>
              <a:ext cx="431850" cy="125925"/>
            </a:xfrm>
            <a:custGeom>
              <a:rect b="b" l="l" r="r" t="t"/>
              <a:pathLst>
                <a:path extrusionOk="0" h="5037" w="17274">
                  <a:moveTo>
                    <a:pt x="317" y="0"/>
                  </a:moveTo>
                  <a:cubicBezTo>
                    <a:pt x="218" y="0"/>
                    <a:pt x="104" y="59"/>
                    <a:pt x="0" y="82"/>
                  </a:cubicBezTo>
                  <a:cubicBezTo>
                    <a:pt x="115" y="138"/>
                    <a:pt x="224" y="212"/>
                    <a:pt x="344" y="247"/>
                  </a:cubicBezTo>
                  <a:cubicBezTo>
                    <a:pt x="4084" y="1344"/>
                    <a:pt x="7825" y="2443"/>
                    <a:pt x="11569" y="3529"/>
                  </a:cubicBezTo>
                  <a:cubicBezTo>
                    <a:pt x="13359" y="4048"/>
                    <a:pt x="15155" y="4537"/>
                    <a:pt x="16936" y="5037"/>
                  </a:cubicBezTo>
                  <a:cubicBezTo>
                    <a:pt x="16962" y="4991"/>
                    <a:pt x="16991" y="4976"/>
                    <a:pt x="17022" y="4976"/>
                  </a:cubicBezTo>
                  <a:cubicBezTo>
                    <a:pt x="17070" y="4976"/>
                    <a:pt x="17121" y="5014"/>
                    <a:pt x="17161" y="5014"/>
                  </a:cubicBezTo>
                  <a:cubicBezTo>
                    <a:pt x="17195" y="5014"/>
                    <a:pt x="17221" y="4989"/>
                    <a:pt x="17235" y="4900"/>
                  </a:cubicBezTo>
                  <a:cubicBezTo>
                    <a:pt x="17273" y="4666"/>
                    <a:pt x="17138" y="4594"/>
                    <a:pt x="16952" y="4537"/>
                  </a:cubicBezTo>
                  <a:cubicBezTo>
                    <a:pt x="11472" y="2848"/>
                    <a:pt x="5913" y="1451"/>
                    <a:pt x="366" y="6"/>
                  </a:cubicBezTo>
                  <a:cubicBezTo>
                    <a:pt x="350" y="2"/>
                    <a:pt x="334" y="0"/>
                    <a:pt x="31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30"/>
            <p:cNvSpPr/>
            <p:nvPr/>
          </p:nvSpPr>
          <p:spPr>
            <a:xfrm>
              <a:off x="2519950" y="3910825"/>
              <a:ext cx="431650" cy="124425"/>
            </a:xfrm>
            <a:custGeom>
              <a:rect b="b" l="l" r="r" t="t"/>
              <a:pathLst>
                <a:path extrusionOk="0" h="4977" w="17266">
                  <a:moveTo>
                    <a:pt x="16963" y="1"/>
                  </a:moveTo>
                  <a:cubicBezTo>
                    <a:pt x="16891" y="1"/>
                    <a:pt x="16820" y="6"/>
                    <a:pt x="16753" y="24"/>
                  </a:cubicBezTo>
                  <a:cubicBezTo>
                    <a:pt x="13196" y="954"/>
                    <a:pt x="9635" y="1872"/>
                    <a:pt x="6085" y="2833"/>
                  </a:cubicBezTo>
                  <a:cubicBezTo>
                    <a:pt x="4155" y="3354"/>
                    <a:pt x="2242" y="3945"/>
                    <a:pt x="321" y="4502"/>
                  </a:cubicBezTo>
                  <a:cubicBezTo>
                    <a:pt x="136" y="4556"/>
                    <a:pt x="0" y="4625"/>
                    <a:pt x="33" y="4862"/>
                  </a:cubicBezTo>
                  <a:cubicBezTo>
                    <a:pt x="46" y="4950"/>
                    <a:pt x="71" y="4977"/>
                    <a:pt x="101" y="4977"/>
                  </a:cubicBezTo>
                  <a:cubicBezTo>
                    <a:pt x="149" y="4977"/>
                    <a:pt x="210" y="4909"/>
                    <a:pt x="256" y="4909"/>
                  </a:cubicBezTo>
                  <a:cubicBezTo>
                    <a:pt x="270" y="4909"/>
                    <a:pt x="283" y="4916"/>
                    <a:pt x="294" y="4935"/>
                  </a:cubicBezTo>
                  <a:cubicBezTo>
                    <a:pt x="527" y="4901"/>
                    <a:pt x="765" y="4895"/>
                    <a:pt x="983" y="4830"/>
                  </a:cubicBezTo>
                  <a:cubicBezTo>
                    <a:pt x="6259" y="3307"/>
                    <a:pt x="11573" y="1917"/>
                    <a:pt x="16801" y="234"/>
                  </a:cubicBezTo>
                  <a:cubicBezTo>
                    <a:pt x="16962" y="181"/>
                    <a:pt x="17184" y="234"/>
                    <a:pt x="17266" y="8"/>
                  </a:cubicBezTo>
                  <a:lnTo>
                    <a:pt x="17266" y="8"/>
                  </a:lnTo>
                  <a:cubicBezTo>
                    <a:pt x="17254" y="8"/>
                    <a:pt x="17243" y="8"/>
                    <a:pt x="17232" y="8"/>
                  </a:cubicBezTo>
                  <a:cubicBezTo>
                    <a:pt x="17143" y="8"/>
                    <a:pt x="17052" y="1"/>
                    <a:pt x="1696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30"/>
            <p:cNvSpPr/>
            <p:nvPr/>
          </p:nvSpPr>
          <p:spPr>
            <a:xfrm>
              <a:off x="2493600" y="3849850"/>
              <a:ext cx="188250" cy="114475"/>
            </a:xfrm>
            <a:custGeom>
              <a:rect b="b" l="l" r="r" t="t"/>
              <a:pathLst>
                <a:path extrusionOk="0" h="4579" w="7530">
                  <a:moveTo>
                    <a:pt x="7027" y="1"/>
                  </a:moveTo>
                  <a:cubicBezTo>
                    <a:pt x="6973" y="1"/>
                    <a:pt x="6906" y="29"/>
                    <a:pt x="6845" y="66"/>
                  </a:cubicBezTo>
                  <a:cubicBezTo>
                    <a:pt x="4620" y="1376"/>
                    <a:pt x="2395" y="2688"/>
                    <a:pt x="172" y="4005"/>
                  </a:cubicBezTo>
                  <a:cubicBezTo>
                    <a:pt x="103" y="4046"/>
                    <a:pt x="1" y="4167"/>
                    <a:pt x="16" y="4198"/>
                  </a:cubicBezTo>
                  <a:cubicBezTo>
                    <a:pt x="87" y="4337"/>
                    <a:pt x="195" y="4456"/>
                    <a:pt x="287" y="4578"/>
                  </a:cubicBezTo>
                  <a:cubicBezTo>
                    <a:pt x="388" y="4521"/>
                    <a:pt x="472" y="4474"/>
                    <a:pt x="553" y="4428"/>
                  </a:cubicBezTo>
                  <a:cubicBezTo>
                    <a:pt x="2781" y="3148"/>
                    <a:pt x="5011" y="1872"/>
                    <a:pt x="7235" y="586"/>
                  </a:cubicBezTo>
                  <a:cubicBezTo>
                    <a:pt x="7530" y="416"/>
                    <a:pt x="7147" y="329"/>
                    <a:pt x="7147" y="178"/>
                  </a:cubicBezTo>
                  <a:cubicBezTo>
                    <a:pt x="7147" y="46"/>
                    <a:pt x="7097" y="1"/>
                    <a:pt x="702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30"/>
            <p:cNvSpPr/>
            <p:nvPr/>
          </p:nvSpPr>
          <p:spPr>
            <a:xfrm>
              <a:off x="2440300" y="4177050"/>
              <a:ext cx="115900" cy="183525"/>
            </a:xfrm>
            <a:custGeom>
              <a:rect b="b" l="l" r="r" t="t"/>
              <a:pathLst>
                <a:path extrusionOk="0" h="7341" w="4636">
                  <a:moveTo>
                    <a:pt x="485" y="0"/>
                  </a:moveTo>
                  <a:cubicBezTo>
                    <a:pt x="447" y="0"/>
                    <a:pt x="396" y="19"/>
                    <a:pt x="329" y="67"/>
                  </a:cubicBezTo>
                  <a:cubicBezTo>
                    <a:pt x="148" y="195"/>
                    <a:pt x="0" y="251"/>
                    <a:pt x="170" y="542"/>
                  </a:cubicBezTo>
                  <a:cubicBezTo>
                    <a:pt x="1467" y="2760"/>
                    <a:pt x="2736" y="4994"/>
                    <a:pt x="4018" y="7221"/>
                  </a:cubicBezTo>
                  <a:cubicBezTo>
                    <a:pt x="4045" y="7269"/>
                    <a:pt x="4121" y="7340"/>
                    <a:pt x="4145" y="7340"/>
                  </a:cubicBezTo>
                  <a:cubicBezTo>
                    <a:pt x="4147" y="7340"/>
                    <a:pt x="4148" y="7340"/>
                    <a:pt x="4150" y="7339"/>
                  </a:cubicBezTo>
                  <a:cubicBezTo>
                    <a:pt x="4321" y="7244"/>
                    <a:pt x="4484" y="7133"/>
                    <a:pt x="4636" y="7035"/>
                  </a:cubicBezTo>
                  <a:cubicBezTo>
                    <a:pt x="4595" y="6947"/>
                    <a:pt x="4572" y="6883"/>
                    <a:pt x="4538" y="6824"/>
                  </a:cubicBezTo>
                  <a:cubicBezTo>
                    <a:pt x="3248" y="4634"/>
                    <a:pt x="1958" y="2444"/>
                    <a:pt x="661" y="257"/>
                  </a:cubicBezTo>
                  <a:cubicBezTo>
                    <a:pt x="613" y="176"/>
                    <a:pt x="603" y="0"/>
                    <a:pt x="4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30"/>
            <p:cNvSpPr/>
            <p:nvPr/>
          </p:nvSpPr>
          <p:spPr>
            <a:xfrm>
              <a:off x="2044825" y="4126050"/>
              <a:ext cx="186875" cy="113525"/>
            </a:xfrm>
            <a:custGeom>
              <a:rect b="b" l="l" r="r" t="t"/>
              <a:pathLst>
                <a:path extrusionOk="0" h="4541" w="7475">
                  <a:moveTo>
                    <a:pt x="7018" y="1"/>
                  </a:moveTo>
                  <a:cubicBezTo>
                    <a:pt x="6964" y="1"/>
                    <a:pt x="6896" y="23"/>
                    <a:pt x="6804" y="76"/>
                  </a:cubicBezTo>
                  <a:cubicBezTo>
                    <a:pt x="4585" y="1373"/>
                    <a:pt x="2352" y="2642"/>
                    <a:pt x="125" y="3924"/>
                  </a:cubicBezTo>
                  <a:cubicBezTo>
                    <a:pt x="75" y="3954"/>
                    <a:pt x="1" y="4038"/>
                    <a:pt x="11" y="4057"/>
                  </a:cubicBezTo>
                  <a:cubicBezTo>
                    <a:pt x="105" y="4227"/>
                    <a:pt x="215" y="4388"/>
                    <a:pt x="313" y="4541"/>
                  </a:cubicBezTo>
                  <a:cubicBezTo>
                    <a:pt x="403" y="4499"/>
                    <a:pt x="467" y="4475"/>
                    <a:pt x="527" y="4440"/>
                  </a:cubicBezTo>
                  <a:cubicBezTo>
                    <a:pt x="2717" y="3150"/>
                    <a:pt x="4907" y="1860"/>
                    <a:pt x="7094" y="564"/>
                  </a:cubicBezTo>
                  <a:cubicBezTo>
                    <a:pt x="7203" y="499"/>
                    <a:pt x="7475" y="503"/>
                    <a:pt x="7280" y="231"/>
                  </a:cubicBezTo>
                  <a:cubicBezTo>
                    <a:pt x="7191" y="106"/>
                    <a:pt x="7136" y="1"/>
                    <a:pt x="701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30"/>
            <p:cNvSpPr/>
            <p:nvPr/>
          </p:nvSpPr>
          <p:spPr>
            <a:xfrm>
              <a:off x="2165275" y="4177050"/>
              <a:ext cx="115750" cy="183750"/>
            </a:xfrm>
            <a:custGeom>
              <a:rect b="b" l="l" r="r" t="t"/>
              <a:pathLst>
                <a:path extrusionOk="0" h="7350" w="4630">
                  <a:moveTo>
                    <a:pt x="4202" y="0"/>
                  </a:moveTo>
                  <a:cubicBezTo>
                    <a:pt x="4122" y="0"/>
                    <a:pt x="4092" y="95"/>
                    <a:pt x="4047" y="170"/>
                  </a:cubicBezTo>
                  <a:cubicBezTo>
                    <a:pt x="2736" y="2397"/>
                    <a:pt x="1423" y="4620"/>
                    <a:pt x="111" y="6845"/>
                  </a:cubicBezTo>
                  <a:cubicBezTo>
                    <a:pt x="26" y="6988"/>
                    <a:pt x="0" y="7147"/>
                    <a:pt x="226" y="7147"/>
                  </a:cubicBezTo>
                  <a:cubicBezTo>
                    <a:pt x="226" y="7147"/>
                    <a:pt x="227" y="7147"/>
                    <a:pt x="228" y="7147"/>
                  </a:cubicBezTo>
                  <a:cubicBezTo>
                    <a:pt x="228" y="7147"/>
                    <a:pt x="228" y="7147"/>
                    <a:pt x="228" y="7147"/>
                  </a:cubicBezTo>
                  <a:cubicBezTo>
                    <a:pt x="334" y="7147"/>
                    <a:pt x="406" y="7349"/>
                    <a:pt x="509" y="7349"/>
                  </a:cubicBezTo>
                  <a:cubicBezTo>
                    <a:pt x="554" y="7349"/>
                    <a:pt x="604" y="7311"/>
                    <a:pt x="667" y="7202"/>
                  </a:cubicBezTo>
                  <a:cubicBezTo>
                    <a:pt x="1676" y="5442"/>
                    <a:pt x="2698" y="3687"/>
                    <a:pt x="3711" y="1930"/>
                  </a:cubicBezTo>
                  <a:cubicBezTo>
                    <a:pt x="4020" y="1392"/>
                    <a:pt x="4317" y="846"/>
                    <a:pt x="4629" y="286"/>
                  </a:cubicBezTo>
                  <a:cubicBezTo>
                    <a:pt x="4515" y="200"/>
                    <a:pt x="4407" y="98"/>
                    <a:pt x="4283" y="26"/>
                  </a:cubicBezTo>
                  <a:cubicBezTo>
                    <a:pt x="4251" y="8"/>
                    <a:pt x="4225" y="0"/>
                    <a:pt x="420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30"/>
            <p:cNvSpPr/>
            <p:nvPr/>
          </p:nvSpPr>
          <p:spPr>
            <a:xfrm>
              <a:off x="2039950" y="3849875"/>
              <a:ext cx="190000" cy="113300"/>
            </a:xfrm>
            <a:custGeom>
              <a:rect b="b" l="l" r="r" t="t"/>
              <a:pathLst>
                <a:path extrusionOk="0" h="4532" w="7600">
                  <a:moveTo>
                    <a:pt x="525" y="1"/>
                  </a:moveTo>
                  <a:cubicBezTo>
                    <a:pt x="445" y="1"/>
                    <a:pt x="388" y="52"/>
                    <a:pt x="394" y="183"/>
                  </a:cubicBezTo>
                  <a:cubicBezTo>
                    <a:pt x="403" y="336"/>
                    <a:pt x="1" y="411"/>
                    <a:pt x="316" y="592"/>
                  </a:cubicBezTo>
                  <a:cubicBezTo>
                    <a:pt x="2554" y="1883"/>
                    <a:pt x="4801" y="3159"/>
                    <a:pt x="7030" y="4463"/>
                  </a:cubicBezTo>
                  <a:cubicBezTo>
                    <a:pt x="7114" y="4512"/>
                    <a:pt x="7178" y="4532"/>
                    <a:pt x="7228" y="4532"/>
                  </a:cubicBezTo>
                  <a:cubicBezTo>
                    <a:pt x="7417" y="4532"/>
                    <a:pt x="7417" y="4251"/>
                    <a:pt x="7600" y="4190"/>
                  </a:cubicBezTo>
                  <a:cubicBezTo>
                    <a:pt x="7502" y="4110"/>
                    <a:pt x="7440" y="4045"/>
                    <a:pt x="7366" y="3999"/>
                  </a:cubicBezTo>
                  <a:cubicBezTo>
                    <a:pt x="5143" y="2683"/>
                    <a:pt x="2920" y="1370"/>
                    <a:pt x="695" y="56"/>
                  </a:cubicBezTo>
                  <a:cubicBezTo>
                    <a:pt x="636" y="22"/>
                    <a:pt x="575" y="1"/>
                    <a:pt x="5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30"/>
            <p:cNvSpPr/>
            <p:nvPr/>
          </p:nvSpPr>
          <p:spPr>
            <a:xfrm>
              <a:off x="2439300" y="3728325"/>
              <a:ext cx="116875" cy="183700"/>
            </a:xfrm>
            <a:custGeom>
              <a:rect b="b" l="l" r="r" t="t"/>
              <a:pathLst>
                <a:path extrusionOk="0" h="7348" w="4675">
                  <a:moveTo>
                    <a:pt x="4183" y="1"/>
                  </a:moveTo>
                  <a:cubicBezTo>
                    <a:pt x="4166" y="1"/>
                    <a:pt x="4104" y="58"/>
                    <a:pt x="4082" y="96"/>
                  </a:cubicBezTo>
                  <a:cubicBezTo>
                    <a:pt x="2785" y="2346"/>
                    <a:pt x="1497" y="4601"/>
                    <a:pt x="184" y="6841"/>
                  </a:cubicBezTo>
                  <a:cubicBezTo>
                    <a:pt x="0" y="7154"/>
                    <a:pt x="247" y="7166"/>
                    <a:pt x="375" y="7275"/>
                  </a:cubicBezTo>
                  <a:cubicBezTo>
                    <a:pt x="435" y="7327"/>
                    <a:pt x="480" y="7347"/>
                    <a:pt x="515" y="7347"/>
                  </a:cubicBezTo>
                  <a:cubicBezTo>
                    <a:pt x="608" y="7347"/>
                    <a:pt x="631" y="7202"/>
                    <a:pt x="680" y="7117"/>
                  </a:cubicBezTo>
                  <a:cubicBezTo>
                    <a:pt x="1700" y="5395"/>
                    <a:pt x="2722" y="3674"/>
                    <a:pt x="3737" y="1949"/>
                  </a:cubicBezTo>
                  <a:cubicBezTo>
                    <a:pt x="4053" y="1413"/>
                    <a:pt x="4354" y="869"/>
                    <a:pt x="4675" y="307"/>
                  </a:cubicBezTo>
                  <a:cubicBezTo>
                    <a:pt x="4522" y="209"/>
                    <a:pt x="4357" y="100"/>
                    <a:pt x="4185" y="2"/>
                  </a:cubicBezTo>
                  <a:cubicBezTo>
                    <a:pt x="4185" y="1"/>
                    <a:pt x="4184" y="1"/>
                    <a:pt x="418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30"/>
            <p:cNvSpPr/>
            <p:nvPr/>
          </p:nvSpPr>
          <p:spPr>
            <a:xfrm>
              <a:off x="2165425" y="3728350"/>
              <a:ext cx="115350" cy="183125"/>
            </a:xfrm>
            <a:custGeom>
              <a:rect b="b" l="l" r="r" t="t"/>
              <a:pathLst>
                <a:path extrusionOk="0" h="7325" w="4614">
                  <a:moveTo>
                    <a:pt x="498" y="0"/>
                  </a:moveTo>
                  <a:cubicBezTo>
                    <a:pt x="400" y="0"/>
                    <a:pt x="319" y="199"/>
                    <a:pt x="210" y="202"/>
                  </a:cubicBezTo>
                  <a:cubicBezTo>
                    <a:pt x="0" y="204"/>
                    <a:pt x="14" y="338"/>
                    <a:pt x="93" y="475"/>
                  </a:cubicBezTo>
                  <a:cubicBezTo>
                    <a:pt x="1409" y="2712"/>
                    <a:pt x="2725" y="4950"/>
                    <a:pt x="4047" y="7183"/>
                  </a:cubicBezTo>
                  <a:cubicBezTo>
                    <a:pt x="4083" y="7244"/>
                    <a:pt x="4191" y="7325"/>
                    <a:pt x="4237" y="7325"/>
                  </a:cubicBezTo>
                  <a:cubicBezTo>
                    <a:pt x="4242" y="7325"/>
                    <a:pt x="4246" y="7324"/>
                    <a:pt x="4249" y="7323"/>
                  </a:cubicBezTo>
                  <a:cubicBezTo>
                    <a:pt x="4385" y="7255"/>
                    <a:pt x="4500" y="7146"/>
                    <a:pt x="4613" y="7059"/>
                  </a:cubicBezTo>
                  <a:cubicBezTo>
                    <a:pt x="4569" y="6970"/>
                    <a:pt x="4542" y="6907"/>
                    <a:pt x="4510" y="6850"/>
                  </a:cubicBezTo>
                  <a:cubicBezTo>
                    <a:pt x="3214" y="4599"/>
                    <a:pt x="1924" y="2346"/>
                    <a:pt x="616" y="102"/>
                  </a:cubicBezTo>
                  <a:cubicBezTo>
                    <a:pt x="573" y="27"/>
                    <a:pt x="534" y="0"/>
                    <a:pt x="4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30"/>
            <p:cNvSpPr/>
            <p:nvPr/>
          </p:nvSpPr>
          <p:spPr>
            <a:xfrm>
              <a:off x="2492425" y="4124675"/>
              <a:ext cx="187500" cy="114325"/>
            </a:xfrm>
            <a:custGeom>
              <a:rect b="b" l="l" r="r" t="t"/>
              <a:pathLst>
                <a:path extrusionOk="0" h="4573" w="7500">
                  <a:moveTo>
                    <a:pt x="345" y="1"/>
                  </a:moveTo>
                  <a:cubicBezTo>
                    <a:pt x="253" y="116"/>
                    <a:pt x="143" y="222"/>
                    <a:pt x="77" y="349"/>
                  </a:cubicBezTo>
                  <a:cubicBezTo>
                    <a:pt x="0" y="491"/>
                    <a:pt x="133" y="523"/>
                    <a:pt x="229" y="580"/>
                  </a:cubicBezTo>
                  <a:cubicBezTo>
                    <a:pt x="2454" y="1891"/>
                    <a:pt x="4676" y="3207"/>
                    <a:pt x="6903" y="4518"/>
                  </a:cubicBezTo>
                  <a:cubicBezTo>
                    <a:pt x="6969" y="4556"/>
                    <a:pt x="7020" y="4572"/>
                    <a:pt x="7060" y="4572"/>
                  </a:cubicBezTo>
                  <a:cubicBezTo>
                    <a:pt x="7223" y="4572"/>
                    <a:pt x="7203" y="4302"/>
                    <a:pt x="7310" y="4215"/>
                  </a:cubicBezTo>
                  <a:cubicBezTo>
                    <a:pt x="7499" y="4060"/>
                    <a:pt x="7355" y="4020"/>
                    <a:pt x="7244" y="3956"/>
                  </a:cubicBezTo>
                  <a:cubicBezTo>
                    <a:pt x="5686" y="3055"/>
                    <a:pt x="4132" y="2148"/>
                    <a:pt x="2572" y="1250"/>
                  </a:cubicBezTo>
                  <a:cubicBezTo>
                    <a:pt x="1846" y="833"/>
                    <a:pt x="1113" y="430"/>
                    <a:pt x="34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30"/>
            <p:cNvSpPr/>
            <p:nvPr/>
          </p:nvSpPr>
          <p:spPr>
            <a:xfrm>
              <a:off x="2793875" y="3713025"/>
              <a:ext cx="123975" cy="74750"/>
            </a:xfrm>
            <a:custGeom>
              <a:rect b="b" l="l" r="r" t="t"/>
              <a:pathLst>
                <a:path extrusionOk="0" h="2990" w="4959">
                  <a:moveTo>
                    <a:pt x="4958" y="7"/>
                  </a:moveTo>
                  <a:lnTo>
                    <a:pt x="4958" y="7"/>
                  </a:lnTo>
                  <a:cubicBezTo>
                    <a:pt x="4872" y="16"/>
                    <a:pt x="4771" y="1"/>
                    <a:pt x="4699" y="39"/>
                  </a:cubicBezTo>
                  <a:cubicBezTo>
                    <a:pt x="3234" y="825"/>
                    <a:pt x="1772" y="1614"/>
                    <a:pt x="318" y="2417"/>
                  </a:cubicBezTo>
                  <a:cubicBezTo>
                    <a:pt x="267" y="2445"/>
                    <a:pt x="0" y="2442"/>
                    <a:pt x="159" y="2646"/>
                  </a:cubicBezTo>
                  <a:cubicBezTo>
                    <a:pt x="254" y="2770"/>
                    <a:pt x="367" y="2881"/>
                    <a:pt x="465" y="2989"/>
                  </a:cubicBezTo>
                  <a:cubicBezTo>
                    <a:pt x="529" y="2949"/>
                    <a:pt x="552" y="2934"/>
                    <a:pt x="576" y="2919"/>
                  </a:cubicBezTo>
                  <a:cubicBezTo>
                    <a:pt x="2013" y="2033"/>
                    <a:pt x="3452" y="1150"/>
                    <a:pt x="4884" y="256"/>
                  </a:cubicBezTo>
                  <a:cubicBezTo>
                    <a:pt x="4940" y="223"/>
                    <a:pt x="4934" y="91"/>
                    <a:pt x="4958" y="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30"/>
            <p:cNvSpPr/>
            <p:nvPr/>
          </p:nvSpPr>
          <p:spPr>
            <a:xfrm>
              <a:off x="1804075" y="3711800"/>
              <a:ext cx="123750" cy="74575"/>
            </a:xfrm>
            <a:custGeom>
              <a:rect b="b" l="l" r="r" t="t"/>
              <a:pathLst>
                <a:path extrusionOk="0" h="2983" w="4950">
                  <a:moveTo>
                    <a:pt x="149" y="0"/>
                  </a:moveTo>
                  <a:cubicBezTo>
                    <a:pt x="97" y="34"/>
                    <a:pt x="0" y="88"/>
                    <a:pt x="6" y="95"/>
                  </a:cubicBezTo>
                  <a:cubicBezTo>
                    <a:pt x="47" y="186"/>
                    <a:pt x="84" y="301"/>
                    <a:pt x="160" y="350"/>
                  </a:cubicBezTo>
                  <a:cubicBezTo>
                    <a:pt x="1509" y="1198"/>
                    <a:pt x="2871" y="2029"/>
                    <a:pt x="4214" y="2889"/>
                  </a:cubicBezTo>
                  <a:cubicBezTo>
                    <a:pt x="4317" y="2954"/>
                    <a:pt x="4401" y="2982"/>
                    <a:pt x="4473" y="2982"/>
                  </a:cubicBezTo>
                  <a:cubicBezTo>
                    <a:pt x="4617" y="2982"/>
                    <a:pt x="4710" y="2871"/>
                    <a:pt x="4791" y="2725"/>
                  </a:cubicBezTo>
                  <a:cubicBezTo>
                    <a:pt x="4950" y="2438"/>
                    <a:pt x="4628" y="2453"/>
                    <a:pt x="4508" y="2380"/>
                  </a:cubicBezTo>
                  <a:cubicBezTo>
                    <a:pt x="3896" y="2007"/>
                    <a:pt x="3278" y="1642"/>
                    <a:pt x="2648" y="1301"/>
                  </a:cubicBezTo>
                  <a:cubicBezTo>
                    <a:pt x="1828" y="858"/>
                    <a:pt x="994" y="439"/>
                    <a:pt x="14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30"/>
            <p:cNvSpPr/>
            <p:nvPr/>
          </p:nvSpPr>
          <p:spPr>
            <a:xfrm>
              <a:off x="2616050" y="3487525"/>
              <a:ext cx="77825" cy="121150"/>
            </a:xfrm>
            <a:custGeom>
              <a:rect b="b" l="l" r="r" t="t"/>
              <a:pathLst>
                <a:path extrusionOk="0" h="4846" w="3113">
                  <a:moveTo>
                    <a:pt x="3008" y="0"/>
                  </a:moveTo>
                  <a:cubicBezTo>
                    <a:pt x="3008" y="0"/>
                    <a:pt x="3008" y="0"/>
                    <a:pt x="3007" y="0"/>
                  </a:cubicBezTo>
                  <a:cubicBezTo>
                    <a:pt x="2919" y="43"/>
                    <a:pt x="2805" y="83"/>
                    <a:pt x="2757" y="160"/>
                  </a:cubicBezTo>
                  <a:cubicBezTo>
                    <a:pt x="1902" y="1523"/>
                    <a:pt x="1065" y="2897"/>
                    <a:pt x="199" y="4253"/>
                  </a:cubicBezTo>
                  <a:cubicBezTo>
                    <a:pt x="1" y="4564"/>
                    <a:pt x="216" y="4667"/>
                    <a:pt x="388" y="4791"/>
                  </a:cubicBezTo>
                  <a:cubicBezTo>
                    <a:pt x="441" y="4830"/>
                    <a:pt x="484" y="4846"/>
                    <a:pt x="519" y="4846"/>
                  </a:cubicBezTo>
                  <a:cubicBezTo>
                    <a:pt x="647" y="4846"/>
                    <a:pt x="666" y="4636"/>
                    <a:pt x="704" y="4575"/>
                  </a:cubicBezTo>
                  <a:cubicBezTo>
                    <a:pt x="1097" y="3929"/>
                    <a:pt x="1466" y="3269"/>
                    <a:pt x="1825" y="2601"/>
                  </a:cubicBezTo>
                  <a:cubicBezTo>
                    <a:pt x="2261" y="1793"/>
                    <a:pt x="2679" y="976"/>
                    <a:pt x="3113" y="144"/>
                  </a:cubicBezTo>
                  <a:cubicBezTo>
                    <a:pt x="3075" y="91"/>
                    <a:pt x="3020" y="0"/>
                    <a:pt x="30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30"/>
            <p:cNvSpPr/>
            <p:nvPr/>
          </p:nvSpPr>
          <p:spPr>
            <a:xfrm>
              <a:off x="2029800" y="3487850"/>
              <a:ext cx="74550" cy="121125"/>
            </a:xfrm>
            <a:custGeom>
              <a:rect b="b" l="l" r="r" t="t"/>
              <a:pathLst>
                <a:path extrusionOk="0" h="4845" w="2982">
                  <a:moveTo>
                    <a:pt x="0" y="1"/>
                  </a:moveTo>
                  <a:cubicBezTo>
                    <a:pt x="11" y="87"/>
                    <a:pt x="0" y="187"/>
                    <a:pt x="38" y="259"/>
                  </a:cubicBezTo>
                  <a:cubicBezTo>
                    <a:pt x="824" y="1723"/>
                    <a:pt x="1613" y="3186"/>
                    <a:pt x="2416" y="4641"/>
                  </a:cubicBezTo>
                  <a:cubicBezTo>
                    <a:pt x="2437" y="4681"/>
                    <a:pt x="2442" y="4845"/>
                    <a:pt x="2535" y="4845"/>
                  </a:cubicBezTo>
                  <a:cubicBezTo>
                    <a:pt x="2563" y="4845"/>
                    <a:pt x="2599" y="4830"/>
                    <a:pt x="2646" y="4793"/>
                  </a:cubicBezTo>
                  <a:cubicBezTo>
                    <a:pt x="2767" y="4697"/>
                    <a:pt x="2876" y="4585"/>
                    <a:pt x="2981" y="4488"/>
                  </a:cubicBezTo>
                  <a:cubicBezTo>
                    <a:pt x="2940" y="4421"/>
                    <a:pt x="2926" y="4396"/>
                    <a:pt x="2914" y="4375"/>
                  </a:cubicBezTo>
                  <a:cubicBezTo>
                    <a:pt x="2028" y="2938"/>
                    <a:pt x="1143" y="1500"/>
                    <a:pt x="249" y="68"/>
                  </a:cubicBezTo>
                  <a:cubicBezTo>
                    <a:pt x="216" y="13"/>
                    <a:pt x="84" y="21"/>
                    <a:pt x="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30"/>
            <p:cNvSpPr/>
            <p:nvPr/>
          </p:nvSpPr>
          <p:spPr>
            <a:xfrm>
              <a:off x="1804075" y="4302000"/>
              <a:ext cx="124425" cy="75125"/>
            </a:xfrm>
            <a:custGeom>
              <a:rect b="b" l="l" r="r" t="t"/>
              <a:pathLst>
                <a:path extrusionOk="0" h="3005" w="4977">
                  <a:moveTo>
                    <a:pt x="4509" y="1"/>
                  </a:moveTo>
                  <a:cubicBezTo>
                    <a:pt x="4471" y="1"/>
                    <a:pt x="4428" y="14"/>
                    <a:pt x="4375" y="46"/>
                  </a:cubicBezTo>
                  <a:cubicBezTo>
                    <a:pt x="2944" y="918"/>
                    <a:pt x="1521" y="1798"/>
                    <a:pt x="98" y="2683"/>
                  </a:cubicBezTo>
                  <a:cubicBezTo>
                    <a:pt x="43" y="2717"/>
                    <a:pt x="12" y="2819"/>
                    <a:pt x="5" y="2894"/>
                  </a:cubicBezTo>
                  <a:cubicBezTo>
                    <a:pt x="0" y="2926"/>
                    <a:pt x="84" y="2968"/>
                    <a:pt x="125" y="3004"/>
                  </a:cubicBezTo>
                  <a:cubicBezTo>
                    <a:pt x="186" y="2974"/>
                    <a:pt x="222" y="2956"/>
                    <a:pt x="256" y="2935"/>
                  </a:cubicBezTo>
                  <a:cubicBezTo>
                    <a:pt x="1730" y="2135"/>
                    <a:pt x="3202" y="1337"/>
                    <a:pt x="4669" y="528"/>
                  </a:cubicBezTo>
                  <a:cubicBezTo>
                    <a:pt x="4733" y="494"/>
                    <a:pt x="4977" y="470"/>
                    <a:pt x="4799" y="294"/>
                  </a:cubicBezTo>
                  <a:cubicBezTo>
                    <a:pt x="4707" y="203"/>
                    <a:pt x="4655" y="1"/>
                    <a:pt x="45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30"/>
            <p:cNvSpPr/>
            <p:nvPr/>
          </p:nvSpPr>
          <p:spPr>
            <a:xfrm>
              <a:off x="2793950" y="4302050"/>
              <a:ext cx="124400" cy="74825"/>
            </a:xfrm>
            <a:custGeom>
              <a:rect b="b" l="l" r="r" t="t"/>
              <a:pathLst>
                <a:path extrusionOk="0" h="2993" w="4976">
                  <a:moveTo>
                    <a:pt x="449" y="0"/>
                  </a:moveTo>
                  <a:cubicBezTo>
                    <a:pt x="302" y="0"/>
                    <a:pt x="256" y="213"/>
                    <a:pt x="161" y="304"/>
                  </a:cubicBezTo>
                  <a:cubicBezTo>
                    <a:pt x="0" y="457"/>
                    <a:pt x="210" y="475"/>
                    <a:pt x="273" y="510"/>
                  </a:cubicBezTo>
                  <a:cubicBezTo>
                    <a:pt x="1753" y="1324"/>
                    <a:pt x="3235" y="2133"/>
                    <a:pt x="4718" y="2942"/>
                  </a:cubicBezTo>
                  <a:cubicBezTo>
                    <a:pt x="4769" y="2969"/>
                    <a:pt x="4820" y="2993"/>
                    <a:pt x="4864" y="2993"/>
                  </a:cubicBezTo>
                  <a:cubicBezTo>
                    <a:pt x="4923" y="2993"/>
                    <a:pt x="4967" y="2950"/>
                    <a:pt x="4976" y="2812"/>
                  </a:cubicBezTo>
                  <a:cubicBezTo>
                    <a:pt x="4953" y="2782"/>
                    <a:pt x="4931" y="2725"/>
                    <a:pt x="4890" y="2702"/>
                  </a:cubicBezTo>
                  <a:cubicBezTo>
                    <a:pt x="3454" y="1812"/>
                    <a:pt x="2020" y="922"/>
                    <a:pt x="578" y="44"/>
                  </a:cubicBezTo>
                  <a:cubicBezTo>
                    <a:pt x="527" y="13"/>
                    <a:pt x="485" y="0"/>
                    <a:pt x="44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30"/>
            <p:cNvSpPr/>
            <p:nvPr/>
          </p:nvSpPr>
          <p:spPr>
            <a:xfrm>
              <a:off x="2026550" y="4480250"/>
              <a:ext cx="78050" cy="121550"/>
            </a:xfrm>
            <a:custGeom>
              <a:rect b="b" l="l" r="r" t="t"/>
              <a:pathLst>
                <a:path extrusionOk="0" h="4862" w="3122">
                  <a:moveTo>
                    <a:pt x="2659" y="1"/>
                  </a:moveTo>
                  <a:cubicBezTo>
                    <a:pt x="2541" y="1"/>
                    <a:pt x="2528" y="189"/>
                    <a:pt x="2499" y="240"/>
                  </a:cubicBezTo>
                  <a:cubicBezTo>
                    <a:pt x="1712" y="1658"/>
                    <a:pt x="946" y="3088"/>
                    <a:pt x="182" y="4518"/>
                  </a:cubicBezTo>
                  <a:cubicBezTo>
                    <a:pt x="129" y="4618"/>
                    <a:pt x="0" y="4753"/>
                    <a:pt x="151" y="4840"/>
                  </a:cubicBezTo>
                  <a:cubicBezTo>
                    <a:pt x="176" y="4855"/>
                    <a:pt x="200" y="4862"/>
                    <a:pt x="223" y="4862"/>
                  </a:cubicBezTo>
                  <a:cubicBezTo>
                    <a:pt x="305" y="4862"/>
                    <a:pt x="375" y="4781"/>
                    <a:pt x="436" y="4683"/>
                  </a:cubicBezTo>
                  <a:cubicBezTo>
                    <a:pt x="930" y="3892"/>
                    <a:pt x="1450" y="3114"/>
                    <a:pt x="1943" y="2322"/>
                  </a:cubicBezTo>
                  <a:cubicBezTo>
                    <a:pt x="2344" y="1680"/>
                    <a:pt x="2720" y="1024"/>
                    <a:pt x="3121" y="349"/>
                  </a:cubicBezTo>
                  <a:cubicBezTo>
                    <a:pt x="3000" y="243"/>
                    <a:pt x="2891" y="112"/>
                    <a:pt x="2752" y="31"/>
                  </a:cubicBezTo>
                  <a:cubicBezTo>
                    <a:pt x="2715" y="10"/>
                    <a:pt x="2684" y="1"/>
                    <a:pt x="26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30"/>
            <p:cNvSpPr/>
            <p:nvPr/>
          </p:nvSpPr>
          <p:spPr>
            <a:xfrm>
              <a:off x="2616025" y="4480275"/>
              <a:ext cx="80525" cy="121950"/>
            </a:xfrm>
            <a:custGeom>
              <a:rect b="b" l="l" r="r" t="t"/>
              <a:pathLst>
                <a:path extrusionOk="0" h="4878" w="3221">
                  <a:moveTo>
                    <a:pt x="521" y="0"/>
                  </a:moveTo>
                  <a:cubicBezTo>
                    <a:pt x="487" y="0"/>
                    <a:pt x="445" y="15"/>
                    <a:pt x="393" y="51"/>
                  </a:cubicBezTo>
                  <a:cubicBezTo>
                    <a:pt x="221" y="173"/>
                    <a:pt x="1" y="273"/>
                    <a:pt x="197" y="589"/>
                  </a:cubicBezTo>
                  <a:cubicBezTo>
                    <a:pt x="985" y="1848"/>
                    <a:pt x="1743" y="3128"/>
                    <a:pt x="2520" y="4393"/>
                  </a:cubicBezTo>
                  <a:cubicBezTo>
                    <a:pt x="2629" y="4571"/>
                    <a:pt x="2789" y="4720"/>
                    <a:pt x="2923" y="4877"/>
                  </a:cubicBezTo>
                  <a:cubicBezTo>
                    <a:pt x="3221" y="4774"/>
                    <a:pt x="3056" y="4619"/>
                    <a:pt x="3002" y="4516"/>
                  </a:cubicBezTo>
                  <a:cubicBezTo>
                    <a:pt x="2245" y="3096"/>
                    <a:pt x="1486" y="1678"/>
                    <a:pt x="706" y="272"/>
                  </a:cubicBezTo>
                  <a:cubicBezTo>
                    <a:pt x="673" y="212"/>
                    <a:pt x="651" y="0"/>
                    <a:pt x="52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30"/>
            <p:cNvSpPr/>
            <p:nvPr/>
          </p:nvSpPr>
          <p:spPr>
            <a:xfrm>
              <a:off x="2695650" y="4244500"/>
              <a:ext cx="74575" cy="48100"/>
            </a:xfrm>
            <a:custGeom>
              <a:rect b="b" l="l" r="r" t="t"/>
              <a:pathLst>
                <a:path extrusionOk="0" h="1924" w="2983">
                  <a:moveTo>
                    <a:pt x="473" y="0"/>
                  </a:moveTo>
                  <a:cubicBezTo>
                    <a:pt x="394" y="0"/>
                    <a:pt x="352" y="66"/>
                    <a:pt x="333" y="152"/>
                  </a:cubicBezTo>
                  <a:cubicBezTo>
                    <a:pt x="307" y="279"/>
                    <a:pt x="1" y="374"/>
                    <a:pt x="236" y="519"/>
                  </a:cubicBezTo>
                  <a:cubicBezTo>
                    <a:pt x="1007" y="995"/>
                    <a:pt x="1795" y="1445"/>
                    <a:pt x="2610" y="1924"/>
                  </a:cubicBezTo>
                  <a:cubicBezTo>
                    <a:pt x="2689" y="1801"/>
                    <a:pt x="2771" y="1654"/>
                    <a:pt x="2871" y="1523"/>
                  </a:cubicBezTo>
                  <a:cubicBezTo>
                    <a:pt x="2983" y="1379"/>
                    <a:pt x="2820" y="1340"/>
                    <a:pt x="2774" y="1313"/>
                  </a:cubicBezTo>
                  <a:cubicBezTo>
                    <a:pt x="2055" y="885"/>
                    <a:pt x="1324" y="474"/>
                    <a:pt x="606" y="46"/>
                  </a:cubicBezTo>
                  <a:cubicBezTo>
                    <a:pt x="553" y="14"/>
                    <a:pt x="509" y="0"/>
                    <a:pt x="47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30"/>
            <p:cNvSpPr/>
            <p:nvPr/>
          </p:nvSpPr>
          <p:spPr>
            <a:xfrm>
              <a:off x="2113000" y="4383225"/>
              <a:ext cx="49175" cy="67425"/>
            </a:xfrm>
            <a:custGeom>
              <a:rect b="b" l="l" r="r" t="t"/>
              <a:pathLst>
                <a:path extrusionOk="0" h="2697" w="1967">
                  <a:moveTo>
                    <a:pt x="1490" y="1"/>
                  </a:moveTo>
                  <a:cubicBezTo>
                    <a:pt x="1375" y="1"/>
                    <a:pt x="1322" y="140"/>
                    <a:pt x="1272" y="225"/>
                  </a:cubicBezTo>
                  <a:cubicBezTo>
                    <a:pt x="903" y="856"/>
                    <a:pt x="565" y="1505"/>
                    <a:pt x="178" y="2123"/>
                  </a:cubicBezTo>
                  <a:cubicBezTo>
                    <a:pt x="0" y="2406"/>
                    <a:pt x="17" y="2519"/>
                    <a:pt x="336" y="2651"/>
                  </a:cubicBezTo>
                  <a:cubicBezTo>
                    <a:pt x="412" y="2683"/>
                    <a:pt x="471" y="2696"/>
                    <a:pt x="519" y="2696"/>
                  </a:cubicBezTo>
                  <a:cubicBezTo>
                    <a:pt x="740" y="2696"/>
                    <a:pt x="691" y="2400"/>
                    <a:pt x="768" y="2283"/>
                  </a:cubicBezTo>
                  <a:cubicBezTo>
                    <a:pt x="1183" y="1651"/>
                    <a:pt x="1560" y="995"/>
                    <a:pt x="1967" y="321"/>
                  </a:cubicBezTo>
                  <a:cubicBezTo>
                    <a:pt x="1827" y="212"/>
                    <a:pt x="1714" y="89"/>
                    <a:pt x="1576" y="23"/>
                  </a:cubicBezTo>
                  <a:cubicBezTo>
                    <a:pt x="1544" y="8"/>
                    <a:pt x="1516" y="1"/>
                    <a:pt x="149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30"/>
            <p:cNvSpPr/>
            <p:nvPr/>
          </p:nvSpPr>
          <p:spPr>
            <a:xfrm>
              <a:off x="2557025" y="4377225"/>
              <a:ext cx="54100" cy="74225"/>
            </a:xfrm>
            <a:custGeom>
              <a:rect b="b" l="l" r="r" t="t"/>
              <a:pathLst>
                <a:path extrusionOk="0" h="2969" w="2164">
                  <a:moveTo>
                    <a:pt x="512" y="1"/>
                  </a:moveTo>
                  <a:lnTo>
                    <a:pt x="512" y="1"/>
                  </a:lnTo>
                  <a:cubicBezTo>
                    <a:pt x="539" y="452"/>
                    <a:pt x="1" y="302"/>
                    <a:pt x="233" y="702"/>
                  </a:cubicBezTo>
                  <a:cubicBezTo>
                    <a:pt x="645" y="1415"/>
                    <a:pt x="1043" y="2134"/>
                    <a:pt x="1466" y="2842"/>
                  </a:cubicBezTo>
                  <a:cubicBezTo>
                    <a:pt x="1521" y="2935"/>
                    <a:pt x="1573" y="2968"/>
                    <a:pt x="1622" y="2968"/>
                  </a:cubicBezTo>
                  <a:cubicBezTo>
                    <a:pt x="1735" y="2968"/>
                    <a:pt x="1836" y="2792"/>
                    <a:pt x="1947" y="2770"/>
                  </a:cubicBezTo>
                  <a:cubicBezTo>
                    <a:pt x="2164" y="2728"/>
                    <a:pt x="2063" y="2643"/>
                    <a:pt x="1988" y="2520"/>
                  </a:cubicBezTo>
                  <a:cubicBezTo>
                    <a:pt x="1705" y="2059"/>
                    <a:pt x="1444" y="1585"/>
                    <a:pt x="1172" y="1116"/>
                  </a:cubicBezTo>
                  <a:cubicBezTo>
                    <a:pt x="992" y="807"/>
                    <a:pt x="807" y="500"/>
                    <a:pt x="51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30"/>
            <p:cNvSpPr/>
            <p:nvPr/>
          </p:nvSpPr>
          <p:spPr>
            <a:xfrm>
              <a:off x="1951825" y="3796350"/>
              <a:ext cx="74700" cy="48075"/>
            </a:xfrm>
            <a:custGeom>
              <a:rect b="b" l="l" r="r" t="t"/>
              <a:pathLst>
                <a:path extrusionOk="0" h="1923" w="2988">
                  <a:moveTo>
                    <a:pt x="379" y="0"/>
                  </a:moveTo>
                  <a:cubicBezTo>
                    <a:pt x="299" y="122"/>
                    <a:pt x="219" y="270"/>
                    <a:pt x="117" y="399"/>
                  </a:cubicBezTo>
                  <a:cubicBezTo>
                    <a:pt x="1" y="544"/>
                    <a:pt x="168" y="583"/>
                    <a:pt x="212" y="610"/>
                  </a:cubicBezTo>
                  <a:cubicBezTo>
                    <a:pt x="932" y="1037"/>
                    <a:pt x="1661" y="1447"/>
                    <a:pt x="2379" y="1877"/>
                  </a:cubicBezTo>
                  <a:cubicBezTo>
                    <a:pt x="2433" y="1909"/>
                    <a:pt x="2478" y="1923"/>
                    <a:pt x="2514" y="1923"/>
                  </a:cubicBezTo>
                  <a:cubicBezTo>
                    <a:pt x="2593" y="1923"/>
                    <a:pt x="2636" y="1859"/>
                    <a:pt x="2653" y="1774"/>
                  </a:cubicBezTo>
                  <a:cubicBezTo>
                    <a:pt x="2681" y="1645"/>
                    <a:pt x="2987" y="1550"/>
                    <a:pt x="2754" y="1406"/>
                  </a:cubicBezTo>
                  <a:cubicBezTo>
                    <a:pt x="1983" y="929"/>
                    <a:pt x="1195" y="480"/>
                    <a:pt x="37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30"/>
            <p:cNvSpPr/>
            <p:nvPr/>
          </p:nvSpPr>
          <p:spPr>
            <a:xfrm>
              <a:off x="2697825" y="3797325"/>
              <a:ext cx="74925" cy="46550"/>
            </a:xfrm>
            <a:custGeom>
              <a:rect b="b" l="l" r="r" t="t"/>
              <a:pathLst>
                <a:path extrusionOk="0" h="1862" w="2997">
                  <a:moveTo>
                    <a:pt x="2506" y="1"/>
                  </a:moveTo>
                  <a:cubicBezTo>
                    <a:pt x="2447" y="1"/>
                    <a:pt x="2368" y="33"/>
                    <a:pt x="2255" y="116"/>
                  </a:cubicBezTo>
                  <a:cubicBezTo>
                    <a:pt x="1669" y="544"/>
                    <a:pt x="998" y="857"/>
                    <a:pt x="365" y="1219"/>
                  </a:cubicBezTo>
                  <a:cubicBezTo>
                    <a:pt x="222" y="1300"/>
                    <a:pt x="0" y="1327"/>
                    <a:pt x="135" y="1587"/>
                  </a:cubicBezTo>
                  <a:cubicBezTo>
                    <a:pt x="220" y="1749"/>
                    <a:pt x="301" y="1861"/>
                    <a:pt x="433" y="1861"/>
                  </a:cubicBezTo>
                  <a:cubicBezTo>
                    <a:pt x="502" y="1861"/>
                    <a:pt x="584" y="1831"/>
                    <a:pt x="688" y="1761"/>
                  </a:cubicBezTo>
                  <a:cubicBezTo>
                    <a:pt x="1226" y="1400"/>
                    <a:pt x="1796" y="1087"/>
                    <a:pt x="2352" y="754"/>
                  </a:cubicBezTo>
                  <a:cubicBezTo>
                    <a:pt x="2519" y="653"/>
                    <a:pt x="2685" y="554"/>
                    <a:pt x="2997" y="368"/>
                  </a:cubicBezTo>
                  <a:lnTo>
                    <a:pt x="2997" y="368"/>
                  </a:lnTo>
                  <a:cubicBezTo>
                    <a:pt x="2987" y="369"/>
                    <a:pt x="2977" y="369"/>
                    <a:pt x="2968" y="369"/>
                  </a:cubicBezTo>
                  <a:cubicBezTo>
                    <a:pt x="2686" y="369"/>
                    <a:pt x="2709" y="1"/>
                    <a:pt x="25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30"/>
            <p:cNvSpPr/>
            <p:nvPr/>
          </p:nvSpPr>
          <p:spPr>
            <a:xfrm>
              <a:off x="2112325" y="3638600"/>
              <a:ext cx="49875" cy="67375"/>
            </a:xfrm>
            <a:custGeom>
              <a:rect b="b" l="l" r="r" t="t"/>
              <a:pathLst>
                <a:path extrusionOk="0" h="2695" w="1995">
                  <a:moveTo>
                    <a:pt x="539" y="1"/>
                  </a:moveTo>
                  <a:cubicBezTo>
                    <a:pt x="494" y="1"/>
                    <a:pt x="265" y="126"/>
                    <a:pt x="126" y="169"/>
                  </a:cubicBezTo>
                  <a:cubicBezTo>
                    <a:pt x="0" y="208"/>
                    <a:pt x="23" y="260"/>
                    <a:pt x="74" y="347"/>
                  </a:cubicBezTo>
                  <a:cubicBezTo>
                    <a:pt x="495" y="1072"/>
                    <a:pt x="908" y="1800"/>
                    <a:pt x="1338" y="2520"/>
                  </a:cubicBezTo>
                  <a:cubicBezTo>
                    <a:pt x="1374" y="2580"/>
                    <a:pt x="1424" y="2695"/>
                    <a:pt x="1518" y="2695"/>
                  </a:cubicBezTo>
                  <a:cubicBezTo>
                    <a:pt x="1550" y="2695"/>
                    <a:pt x="1586" y="2682"/>
                    <a:pt x="1628" y="2650"/>
                  </a:cubicBezTo>
                  <a:cubicBezTo>
                    <a:pt x="1751" y="2558"/>
                    <a:pt x="1870" y="2460"/>
                    <a:pt x="1995" y="2361"/>
                  </a:cubicBezTo>
                  <a:cubicBezTo>
                    <a:pt x="1499" y="1541"/>
                    <a:pt x="1033" y="764"/>
                    <a:pt x="546" y="3"/>
                  </a:cubicBezTo>
                  <a:cubicBezTo>
                    <a:pt x="545" y="1"/>
                    <a:pt x="543" y="1"/>
                    <a:pt x="53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30"/>
            <p:cNvSpPr/>
            <p:nvPr/>
          </p:nvSpPr>
          <p:spPr>
            <a:xfrm>
              <a:off x="2559675" y="3637150"/>
              <a:ext cx="49550" cy="69050"/>
            </a:xfrm>
            <a:custGeom>
              <a:rect b="b" l="l" r="r" t="t"/>
              <a:pathLst>
                <a:path extrusionOk="0" h="2762" w="1982">
                  <a:moveTo>
                    <a:pt x="1491" y="0"/>
                  </a:moveTo>
                  <a:cubicBezTo>
                    <a:pt x="1417" y="0"/>
                    <a:pt x="1390" y="102"/>
                    <a:pt x="1370" y="137"/>
                  </a:cubicBezTo>
                  <a:cubicBezTo>
                    <a:pt x="941" y="855"/>
                    <a:pt x="531" y="1585"/>
                    <a:pt x="103" y="2304"/>
                  </a:cubicBezTo>
                  <a:cubicBezTo>
                    <a:pt x="1" y="2475"/>
                    <a:pt x="86" y="2549"/>
                    <a:pt x="211" y="2577"/>
                  </a:cubicBezTo>
                  <a:cubicBezTo>
                    <a:pt x="303" y="2598"/>
                    <a:pt x="378" y="2762"/>
                    <a:pt x="468" y="2762"/>
                  </a:cubicBezTo>
                  <a:cubicBezTo>
                    <a:pt x="502" y="2762"/>
                    <a:pt x="538" y="2738"/>
                    <a:pt x="578" y="2673"/>
                  </a:cubicBezTo>
                  <a:cubicBezTo>
                    <a:pt x="1055" y="1903"/>
                    <a:pt x="1504" y="1115"/>
                    <a:pt x="1982" y="301"/>
                  </a:cubicBezTo>
                  <a:cubicBezTo>
                    <a:pt x="1858" y="221"/>
                    <a:pt x="1711" y="138"/>
                    <a:pt x="1580" y="38"/>
                  </a:cubicBezTo>
                  <a:cubicBezTo>
                    <a:pt x="1545" y="11"/>
                    <a:pt x="1516" y="0"/>
                    <a:pt x="149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30"/>
            <p:cNvSpPr/>
            <p:nvPr/>
          </p:nvSpPr>
          <p:spPr>
            <a:xfrm>
              <a:off x="1953625" y="4245275"/>
              <a:ext cx="71150" cy="46650"/>
            </a:xfrm>
            <a:custGeom>
              <a:rect b="b" l="l" r="r" t="t"/>
              <a:pathLst>
                <a:path extrusionOk="0" h="1866" w="2846">
                  <a:moveTo>
                    <a:pt x="2399" y="0"/>
                  </a:moveTo>
                  <a:cubicBezTo>
                    <a:pt x="2325" y="0"/>
                    <a:pt x="2238" y="36"/>
                    <a:pt x="2128" y="107"/>
                  </a:cubicBezTo>
                  <a:cubicBezTo>
                    <a:pt x="1629" y="427"/>
                    <a:pt x="1098" y="699"/>
                    <a:pt x="587" y="1000"/>
                  </a:cubicBezTo>
                  <a:cubicBezTo>
                    <a:pt x="378" y="1123"/>
                    <a:pt x="181" y="1271"/>
                    <a:pt x="0" y="1393"/>
                  </a:cubicBezTo>
                  <a:cubicBezTo>
                    <a:pt x="100" y="1569"/>
                    <a:pt x="179" y="1725"/>
                    <a:pt x="282" y="1865"/>
                  </a:cubicBezTo>
                  <a:cubicBezTo>
                    <a:pt x="283" y="1866"/>
                    <a:pt x="284" y="1866"/>
                    <a:pt x="285" y="1866"/>
                  </a:cubicBezTo>
                  <a:cubicBezTo>
                    <a:pt x="308" y="1866"/>
                    <a:pt x="457" y="1775"/>
                    <a:pt x="541" y="1728"/>
                  </a:cubicBezTo>
                  <a:cubicBezTo>
                    <a:pt x="1177" y="1369"/>
                    <a:pt x="1815" y="1014"/>
                    <a:pt x="2446" y="649"/>
                  </a:cubicBezTo>
                  <a:cubicBezTo>
                    <a:pt x="2590" y="566"/>
                    <a:pt x="2845" y="552"/>
                    <a:pt x="2686" y="252"/>
                  </a:cubicBezTo>
                  <a:cubicBezTo>
                    <a:pt x="2597" y="84"/>
                    <a:pt x="2513" y="0"/>
                    <a:pt x="239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77" name="Google Shape;977;p30"/>
          <p:cNvGrpSpPr/>
          <p:nvPr/>
        </p:nvGrpSpPr>
        <p:grpSpPr>
          <a:xfrm>
            <a:off x="41963" y="4491970"/>
            <a:ext cx="530584" cy="530573"/>
            <a:chOff x="1770475" y="3453900"/>
            <a:chExt cx="1181175" cy="1181150"/>
          </a:xfrm>
        </p:grpSpPr>
        <p:sp>
          <p:nvSpPr>
            <p:cNvPr id="978" name="Google Shape;978;p30"/>
            <p:cNvSpPr/>
            <p:nvPr/>
          </p:nvSpPr>
          <p:spPr>
            <a:xfrm>
              <a:off x="2366925" y="3453925"/>
              <a:ext cx="129300" cy="431050"/>
            </a:xfrm>
            <a:custGeom>
              <a:rect b="b" l="l" r="r" t="t"/>
              <a:pathLst>
                <a:path extrusionOk="0" h="17242" w="5172">
                  <a:moveTo>
                    <a:pt x="5093" y="0"/>
                  </a:moveTo>
                  <a:cubicBezTo>
                    <a:pt x="5028" y="119"/>
                    <a:pt x="4939" y="231"/>
                    <a:pt x="4902" y="357"/>
                  </a:cubicBezTo>
                  <a:cubicBezTo>
                    <a:pt x="3803" y="4097"/>
                    <a:pt x="2704" y="7837"/>
                    <a:pt x="1618" y="11581"/>
                  </a:cubicBezTo>
                  <a:cubicBezTo>
                    <a:pt x="1100" y="13370"/>
                    <a:pt x="607" y="15167"/>
                    <a:pt x="109" y="16937"/>
                  </a:cubicBezTo>
                  <a:cubicBezTo>
                    <a:pt x="281" y="17053"/>
                    <a:pt x="1" y="17190"/>
                    <a:pt x="223" y="17223"/>
                  </a:cubicBezTo>
                  <a:cubicBezTo>
                    <a:pt x="269" y="17230"/>
                    <a:pt x="319" y="17241"/>
                    <a:pt x="367" y="17241"/>
                  </a:cubicBezTo>
                  <a:cubicBezTo>
                    <a:pt x="447" y="17241"/>
                    <a:pt x="520" y="17211"/>
                    <a:pt x="556" y="17084"/>
                  </a:cubicBezTo>
                  <a:cubicBezTo>
                    <a:pt x="612" y="16890"/>
                    <a:pt x="722" y="16711"/>
                    <a:pt x="775" y="16515"/>
                  </a:cubicBezTo>
                  <a:cubicBezTo>
                    <a:pt x="2234" y="11155"/>
                    <a:pt x="3690" y="5794"/>
                    <a:pt x="5138" y="432"/>
                  </a:cubicBezTo>
                  <a:cubicBezTo>
                    <a:pt x="5172" y="302"/>
                    <a:pt x="5110" y="144"/>
                    <a:pt x="50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30"/>
            <p:cNvSpPr/>
            <p:nvPr/>
          </p:nvSpPr>
          <p:spPr>
            <a:xfrm>
              <a:off x="2520025" y="4053000"/>
              <a:ext cx="431625" cy="126100"/>
            </a:xfrm>
            <a:custGeom>
              <a:rect b="b" l="l" r="r" t="t"/>
              <a:pathLst>
                <a:path extrusionOk="0" h="5044" w="17265">
                  <a:moveTo>
                    <a:pt x="327" y="1"/>
                  </a:moveTo>
                  <a:cubicBezTo>
                    <a:pt x="302" y="47"/>
                    <a:pt x="272" y="61"/>
                    <a:pt x="242" y="61"/>
                  </a:cubicBezTo>
                  <a:cubicBezTo>
                    <a:pt x="194" y="61"/>
                    <a:pt x="144" y="25"/>
                    <a:pt x="103" y="25"/>
                  </a:cubicBezTo>
                  <a:cubicBezTo>
                    <a:pt x="69" y="25"/>
                    <a:pt x="42" y="51"/>
                    <a:pt x="30" y="146"/>
                  </a:cubicBezTo>
                  <a:cubicBezTo>
                    <a:pt x="1" y="386"/>
                    <a:pt x="140" y="448"/>
                    <a:pt x="322" y="505"/>
                  </a:cubicBezTo>
                  <a:cubicBezTo>
                    <a:pt x="5802" y="2193"/>
                    <a:pt x="11361" y="3594"/>
                    <a:pt x="16908" y="5036"/>
                  </a:cubicBezTo>
                  <a:cubicBezTo>
                    <a:pt x="16929" y="5041"/>
                    <a:pt x="16951" y="5044"/>
                    <a:pt x="16974" y="5044"/>
                  </a:cubicBezTo>
                  <a:cubicBezTo>
                    <a:pt x="17066" y="5044"/>
                    <a:pt x="17168" y="5005"/>
                    <a:pt x="17265" y="4993"/>
                  </a:cubicBezTo>
                  <a:cubicBezTo>
                    <a:pt x="17149" y="4926"/>
                    <a:pt x="17042" y="4831"/>
                    <a:pt x="16917" y="4795"/>
                  </a:cubicBezTo>
                  <a:cubicBezTo>
                    <a:pt x="13177" y="3695"/>
                    <a:pt x="9436" y="2597"/>
                    <a:pt x="5692" y="1511"/>
                  </a:cubicBezTo>
                  <a:cubicBezTo>
                    <a:pt x="3902" y="993"/>
                    <a:pt x="2106" y="500"/>
                    <a:pt x="32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30"/>
            <p:cNvSpPr/>
            <p:nvPr/>
          </p:nvSpPr>
          <p:spPr>
            <a:xfrm>
              <a:off x="1770575" y="4053700"/>
              <a:ext cx="431300" cy="124400"/>
            </a:xfrm>
            <a:custGeom>
              <a:rect b="b" l="l" r="r" t="t"/>
              <a:pathLst>
                <a:path extrusionOk="0" h="4976" w="17252">
                  <a:moveTo>
                    <a:pt x="17174" y="1"/>
                  </a:moveTo>
                  <a:cubicBezTo>
                    <a:pt x="17134" y="1"/>
                    <a:pt x="17080" y="44"/>
                    <a:pt x="17032" y="44"/>
                  </a:cubicBezTo>
                  <a:cubicBezTo>
                    <a:pt x="17021" y="44"/>
                    <a:pt x="17009" y="41"/>
                    <a:pt x="16999" y="35"/>
                  </a:cubicBezTo>
                  <a:cubicBezTo>
                    <a:pt x="16765" y="74"/>
                    <a:pt x="16500" y="90"/>
                    <a:pt x="16255" y="161"/>
                  </a:cubicBezTo>
                  <a:cubicBezTo>
                    <a:pt x="10962" y="1672"/>
                    <a:pt x="5641" y="3080"/>
                    <a:pt x="398" y="4762"/>
                  </a:cubicBezTo>
                  <a:cubicBezTo>
                    <a:pt x="259" y="4805"/>
                    <a:pt x="132" y="4891"/>
                    <a:pt x="0" y="4956"/>
                  </a:cubicBezTo>
                  <a:cubicBezTo>
                    <a:pt x="112" y="4958"/>
                    <a:pt x="228" y="4976"/>
                    <a:pt x="340" y="4976"/>
                  </a:cubicBezTo>
                  <a:cubicBezTo>
                    <a:pt x="397" y="4976"/>
                    <a:pt x="452" y="4971"/>
                    <a:pt x="505" y="4957"/>
                  </a:cubicBezTo>
                  <a:cubicBezTo>
                    <a:pt x="4492" y="3914"/>
                    <a:pt x="8483" y="2874"/>
                    <a:pt x="12464" y="1804"/>
                  </a:cubicBezTo>
                  <a:cubicBezTo>
                    <a:pt x="13978" y="1395"/>
                    <a:pt x="15474" y="916"/>
                    <a:pt x="16977" y="468"/>
                  </a:cubicBezTo>
                  <a:cubicBezTo>
                    <a:pt x="17141" y="420"/>
                    <a:pt x="17252" y="343"/>
                    <a:pt x="17237" y="125"/>
                  </a:cubicBezTo>
                  <a:cubicBezTo>
                    <a:pt x="17230" y="28"/>
                    <a:pt x="17206" y="1"/>
                    <a:pt x="1717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30"/>
            <p:cNvSpPr/>
            <p:nvPr/>
          </p:nvSpPr>
          <p:spPr>
            <a:xfrm>
              <a:off x="2224775" y="3453900"/>
              <a:ext cx="130825" cy="431050"/>
            </a:xfrm>
            <a:custGeom>
              <a:rect b="b" l="l" r="r" t="t"/>
              <a:pathLst>
                <a:path extrusionOk="0" h="17242" w="5233">
                  <a:moveTo>
                    <a:pt x="144" y="0"/>
                  </a:moveTo>
                  <a:cubicBezTo>
                    <a:pt x="1" y="155"/>
                    <a:pt x="66" y="326"/>
                    <a:pt x="109" y="494"/>
                  </a:cubicBezTo>
                  <a:cubicBezTo>
                    <a:pt x="1050" y="4062"/>
                    <a:pt x="1974" y="7634"/>
                    <a:pt x="2940" y="11197"/>
                  </a:cubicBezTo>
                  <a:cubicBezTo>
                    <a:pt x="3462" y="13128"/>
                    <a:pt x="4053" y="15040"/>
                    <a:pt x="4610" y="16961"/>
                  </a:cubicBezTo>
                  <a:cubicBezTo>
                    <a:pt x="4658" y="17125"/>
                    <a:pt x="4730" y="17242"/>
                    <a:pt x="4893" y="17242"/>
                  </a:cubicBezTo>
                  <a:cubicBezTo>
                    <a:pt x="4920" y="17242"/>
                    <a:pt x="4949" y="17239"/>
                    <a:pt x="4981" y="17232"/>
                  </a:cubicBezTo>
                  <a:cubicBezTo>
                    <a:pt x="5232" y="17181"/>
                    <a:pt x="4922" y="17032"/>
                    <a:pt x="5043" y="16960"/>
                  </a:cubicBezTo>
                  <a:cubicBezTo>
                    <a:pt x="5007" y="16729"/>
                    <a:pt x="4995" y="16492"/>
                    <a:pt x="4931" y="16271"/>
                  </a:cubicBezTo>
                  <a:cubicBezTo>
                    <a:pt x="3408" y="10982"/>
                    <a:pt x="2016" y="5655"/>
                    <a:pt x="323" y="416"/>
                  </a:cubicBezTo>
                  <a:cubicBezTo>
                    <a:pt x="277" y="273"/>
                    <a:pt x="205" y="139"/>
                    <a:pt x="1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30"/>
            <p:cNvSpPr/>
            <p:nvPr/>
          </p:nvSpPr>
          <p:spPr>
            <a:xfrm>
              <a:off x="2366800" y="4204000"/>
              <a:ext cx="129375" cy="431050"/>
            </a:xfrm>
            <a:custGeom>
              <a:rect b="b" l="l" r="r" t="t"/>
              <a:pathLst>
                <a:path extrusionOk="0" h="17242" w="5175">
                  <a:moveTo>
                    <a:pt x="333" y="0"/>
                  </a:moveTo>
                  <a:cubicBezTo>
                    <a:pt x="304" y="0"/>
                    <a:pt x="272" y="4"/>
                    <a:pt x="236" y="13"/>
                  </a:cubicBezTo>
                  <a:cubicBezTo>
                    <a:pt x="1" y="68"/>
                    <a:pt x="194" y="234"/>
                    <a:pt x="207" y="287"/>
                  </a:cubicBezTo>
                  <a:cubicBezTo>
                    <a:pt x="526" y="1599"/>
                    <a:pt x="832" y="2916"/>
                    <a:pt x="1209" y="4211"/>
                  </a:cubicBezTo>
                  <a:cubicBezTo>
                    <a:pt x="2454" y="8485"/>
                    <a:pt x="3556" y="12801"/>
                    <a:pt x="4965" y="17025"/>
                  </a:cubicBezTo>
                  <a:cubicBezTo>
                    <a:pt x="4990" y="17103"/>
                    <a:pt x="5046" y="17170"/>
                    <a:pt x="5088" y="17242"/>
                  </a:cubicBezTo>
                  <a:cubicBezTo>
                    <a:pt x="5119" y="17159"/>
                    <a:pt x="5150" y="17077"/>
                    <a:pt x="5175" y="17010"/>
                  </a:cubicBezTo>
                  <a:cubicBezTo>
                    <a:pt x="5149" y="16902"/>
                    <a:pt x="5130" y="16822"/>
                    <a:pt x="5112" y="16744"/>
                  </a:cubicBezTo>
                  <a:cubicBezTo>
                    <a:pt x="4059" y="12758"/>
                    <a:pt x="3021" y="8768"/>
                    <a:pt x="1950" y="4787"/>
                  </a:cubicBezTo>
                  <a:cubicBezTo>
                    <a:pt x="1541" y="3273"/>
                    <a:pt x="1060" y="1778"/>
                    <a:pt x="613" y="274"/>
                  </a:cubicBezTo>
                  <a:cubicBezTo>
                    <a:pt x="566" y="111"/>
                    <a:pt x="488" y="0"/>
                    <a:pt x="33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30"/>
            <p:cNvSpPr/>
            <p:nvPr/>
          </p:nvSpPr>
          <p:spPr>
            <a:xfrm>
              <a:off x="2225775" y="4204325"/>
              <a:ext cx="126625" cy="430700"/>
            </a:xfrm>
            <a:custGeom>
              <a:rect b="b" l="l" r="r" t="t"/>
              <a:pathLst>
                <a:path extrusionOk="0" h="17228" w="5065">
                  <a:moveTo>
                    <a:pt x="4902" y="1"/>
                  </a:moveTo>
                  <a:cubicBezTo>
                    <a:pt x="4430" y="1"/>
                    <a:pt x="4490" y="460"/>
                    <a:pt x="4418" y="720"/>
                  </a:cubicBezTo>
                  <a:cubicBezTo>
                    <a:pt x="3331" y="4583"/>
                    <a:pt x="2267" y="8455"/>
                    <a:pt x="1210" y="12328"/>
                  </a:cubicBezTo>
                  <a:cubicBezTo>
                    <a:pt x="790" y="13866"/>
                    <a:pt x="403" y="15415"/>
                    <a:pt x="1" y="16958"/>
                  </a:cubicBezTo>
                  <a:lnTo>
                    <a:pt x="92" y="17228"/>
                  </a:lnTo>
                  <a:cubicBezTo>
                    <a:pt x="154" y="17123"/>
                    <a:pt x="243" y="17025"/>
                    <a:pt x="277" y="16909"/>
                  </a:cubicBezTo>
                  <a:cubicBezTo>
                    <a:pt x="1150" y="13947"/>
                    <a:pt x="2036" y="10989"/>
                    <a:pt x="2885" y="8018"/>
                  </a:cubicBezTo>
                  <a:cubicBezTo>
                    <a:pt x="3586" y="5565"/>
                    <a:pt x="4244" y="3100"/>
                    <a:pt x="4913" y="639"/>
                  </a:cubicBezTo>
                  <a:cubicBezTo>
                    <a:pt x="5065" y="80"/>
                    <a:pt x="5053" y="9"/>
                    <a:pt x="4955" y="3"/>
                  </a:cubicBezTo>
                  <a:cubicBezTo>
                    <a:pt x="4936" y="2"/>
                    <a:pt x="4919" y="1"/>
                    <a:pt x="490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30"/>
            <p:cNvSpPr/>
            <p:nvPr/>
          </p:nvSpPr>
          <p:spPr>
            <a:xfrm>
              <a:off x="1770475" y="3909950"/>
              <a:ext cx="431850" cy="125925"/>
            </a:xfrm>
            <a:custGeom>
              <a:rect b="b" l="l" r="r" t="t"/>
              <a:pathLst>
                <a:path extrusionOk="0" h="5037" w="17274">
                  <a:moveTo>
                    <a:pt x="317" y="0"/>
                  </a:moveTo>
                  <a:cubicBezTo>
                    <a:pt x="218" y="0"/>
                    <a:pt x="104" y="59"/>
                    <a:pt x="0" y="82"/>
                  </a:cubicBezTo>
                  <a:cubicBezTo>
                    <a:pt x="115" y="138"/>
                    <a:pt x="224" y="212"/>
                    <a:pt x="344" y="247"/>
                  </a:cubicBezTo>
                  <a:cubicBezTo>
                    <a:pt x="4084" y="1344"/>
                    <a:pt x="7825" y="2443"/>
                    <a:pt x="11569" y="3529"/>
                  </a:cubicBezTo>
                  <a:cubicBezTo>
                    <a:pt x="13359" y="4048"/>
                    <a:pt x="15155" y="4537"/>
                    <a:pt x="16936" y="5037"/>
                  </a:cubicBezTo>
                  <a:cubicBezTo>
                    <a:pt x="16962" y="4991"/>
                    <a:pt x="16991" y="4976"/>
                    <a:pt x="17022" y="4976"/>
                  </a:cubicBezTo>
                  <a:cubicBezTo>
                    <a:pt x="17070" y="4976"/>
                    <a:pt x="17121" y="5014"/>
                    <a:pt x="17161" y="5014"/>
                  </a:cubicBezTo>
                  <a:cubicBezTo>
                    <a:pt x="17195" y="5014"/>
                    <a:pt x="17221" y="4989"/>
                    <a:pt x="17235" y="4900"/>
                  </a:cubicBezTo>
                  <a:cubicBezTo>
                    <a:pt x="17273" y="4666"/>
                    <a:pt x="17138" y="4594"/>
                    <a:pt x="16952" y="4537"/>
                  </a:cubicBezTo>
                  <a:cubicBezTo>
                    <a:pt x="11472" y="2848"/>
                    <a:pt x="5913" y="1451"/>
                    <a:pt x="366" y="6"/>
                  </a:cubicBezTo>
                  <a:cubicBezTo>
                    <a:pt x="350" y="2"/>
                    <a:pt x="334" y="0"/>
                    <a:pt x="31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30"/>
            <p:cNvSpPr/>
            <p:nvPr/>
          </p:nvSpPr>
          <p:spPr>
            <a:xfrm>
              <a:off x="2519950" y="3910825"/>
              <a:ext cx="431650" cy="124425"/>
            </a:xfrm>
            <a:custGeom>
              <a:rect b="b" l="l" r="r" t="t"/>
              <a:pathLst>
                <a:path extrusionOk="0" h="4977" w="17266">
                  <a:moveTo>
                    <a:pt x="16963" y="1"/>
                  </a:moveTo>
                  <a:cubicBezTo>
                    <a:pt x="16891" y="1"/>
                    <a:pt x="16820" y="6"/>
                    <a:pt x="16753" y="24"/>
                  </a:cubicBezTo>
                  <a:cubicBezTo>
                    <a:pt x="13196" y="954"/>
                    <a:pt x="9635" y="1872"/>
                    <a:pt x="6085" y="2833"/>
                  </a:cubicBezTo>
                  <a:cubicBezTo>
                    <a:pt x="4155" y="3354"/>
                    <a:pt x="2242" y="3945"/>
                    <a:pt x="321" y="4502"/>
                  </a:cubicBezTo>
                  <a:cubicBezTo>
                    <a:pt x="136" y="4556"/>
                    <a:pt x="0" y="4625"/>
                    <a:pt x="33" y="4862"/>
                  </a:cubicBezTo>
                  <a:cubicBezTo>
                    <a:pt x="46" y="4950"/>
                    <a:pt x="71" y="4977"/>
                    <a:pt x="101" y="4977"/>
                  </a:cubicBezTo>
                  <a:cubicBezTo>
                    <a:pt x="149" y="4977"/>
                    <a:pt x="210" y="4909"/>
                    <a:pt x="256" y="4909"/>
                  </a:cubicBezTo>
                  <a:cubicBezTo>
                    <a:pt x="270" y="4909"/>
                    <a:pt x="283" y="4916"/>
                    <a:pt x="294" y="4935"/>
                  </a:cubicBezTo>
                  <a:cubicBezTo>
                    <a:pt x="527" y="4901"/>
                    <a:pt x="765" y="4895"/>
                    <a:pt x="983" y="4830"/>
                  </a:cubicBezTo>
                  <a:cubicBezTo>
                    <a:pt x="6259" y="3307"/>
                    <a:pt x="11573" y="1917"/>
                    <a:pt x="16801" y="234"/>
                  </a:cubicBezTo>
                  <a:cubicBezTo>
                    <a:pt x="16962" y="181"/>
                    <a:pt x="17184" y="234"/>
                    <a:pt x="17266" y="8"/>
                  </a:cubicBezTo>
                  <a:lnTo>
                    <a:pt x="17266" y="8"/>
                  </a:lnTo>
                  <a:cubicBezTo>
                    <a:pt x="17254" y="8"/>
                    <a:pt x="17243" y="8"/>
                    <a:pt x="17232" y="8"/>
                  </a:cubicBezTo>
                  <a:cubicBezTo>
                    <a:pt x="17143" y="8"/>
                    <a:pt x="17052" y="1"/>
                    <a:pt x="1696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30"/>
            <p:cNvSpPr/>
            <p:nvPr/>
          </p:nvSpPr>
          <p:spPr>
            <a:xfrm>
              <a:off x="2493600" y="3849850"/>
              <a:ext cx="188250" cy="114475"/>
            </a:xfrm>
            <a:custGeom>
              <a:rect b="b" l="l" r="r" t="t"/>
              <a:pathLst>
                <a:path extrusionOk="0" h="4579" w="7530">
                  <a:moveTo>
                    <a:pt x="7027" y="1"/>
                  </a:moveTo>
                  <a:cubicBezTo>
                    <a:pt x="6973" y="1"/>
                    <a:pt x="6906" y="29"/>
                    <a:pt x="6845" y="66"/>
                  </a:cubicBezTo>
                  <a:cubicBezTo>
                    <a:pt x="4620" y="1376"/>
                    <a:pt x="2395" y="2688"/>
                    <a:pt x="172" y="4005"/>
                  </a:cubicBezTo>
                  <a:cubicBezTo>
                    <a:pt x="103" y="4046"/>
                    <a:pt x="1" y="4167"/>
                    <a:pt x="16" y="4198"/>
                  </a:cubicBezTo>
                  <a:cubicBezTo>
                    <a:pt x="87" y="4337"/>
                    <a:pt x="195" y="4456"/>
                    <a:pt x="287" y="4578"/>
                  </a:cubicBezTo>
                  <a:cubicBezTo>
                    <a:pt x="388" y="4521"/>
                    <a:pt x="472" y="4474"/>
                    <a:pt x="553" y="4428"/>
                  </a:cubicBezTo>
                  <a:cubicBezTo>
                    <a:pt x="2781" y="3148"/>
                    <a:pt x="5011" y="1872"/>
                    <a:pt x="7235" y="586"/>
                  </a:cubicBezTo>
                  <a:cubicBezTo>
                    <a:pt x="7530" y="416"/>
                    <a:pt x="7147" y="329"/>
                    <a:pt x="7147" y="178"/>
                  </a:cubicBezTo>
                  <a:cubicBezTo>
                    <a:pt x="7147" y="46"/>
                    <a:pt x="7097" y="1"/>
                    <a:pt x="702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30"/>
            <p:cNvSpPr/>
            <p:nvPr/>
          </p:nvSpPr>
          <p:spPr>
            <a:xfrm>
              <a:off x="2440300" y="4177050"/>
              <a:ext cx="115900" cy="183525"/>
            </a:xfrm>
            <a:custGeom>
              <a:rect b="b" l="l" r="r" t="t"/>
              <a:pathLst>
                <a:path extrusionOk="0" h="7341" w="4636">
                  <a:moveTo>
                    <a:pt x="485" y="0"/>
                  </a:moveTo>
                  <a:cubicBezTo>
                    <a:pt x="447" y="0"/>
                    <a:pt x="396" y="19"/>
                    <a:pt x="329" y="67"/>
                  </a:cubicBezTo>
                  <a:cubicBezTo>
                    <a:pt x="148" y="195"/>
                    <a:pt x="0" y="251"/>
                    <a:pt x="170" y="542"/>
                  </a:cubicBezTo>
                  <a:cubicBezTo>
                    <a:pt x="1467" y="2760"/>
                    <a:pt x="2736" y="4994"/>
                    <a:pt x="4018" y="7221"/>
                  </a:cubicBezTo>
                  <a:cubicBezTo>
                    <a:pt x="4045" y="7269"/>
                    <a:pt x="4121" y="7340"/>
                    <a:pt x="4145" y="7340"/>
                  </a:cubicBezTo>
                  <a:cubicBezTo>
                    <a:pt x="4147" y="7340"/>
                    <a:pt x="4148" y="7340"/>
                    <a:pt x="4150" y="7339"/>
                  </a:cubicBezTo>
                  <a:cubicBezTo>
                    <a:pt x="4321" y="7244"/>
                    <a:pt x="4484" y="7133"/>
                    <a:pt x="4636" y="7035"/>
                  </a:cubicBezTo>
                  <a:cubicBezTo>
                    <a:pt x="4595" y="6947"/>
                    <a:pt x="4572" y="6883"/>
                    <a:pt x="4538" y="6824"/>
                  </a:cubicBezTo>
                  <a:cubicBezTo>
                    <a:pt x="3248" y="4634"/>
                    <a:pt x="1958" y="2444"/>
                    <a:pt x="661" y="257"/>
                  </a:cubicBezTo>
                  <a:cubicBezTo>
                    <a:pt x="613" y="176"/>
                    <a:pt x="603" y="0"/>
                    <a:pt x="4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30"/>
            <p:cNvSpPr/>
            <p:nvPr/>
          </p:nvSpPr>
          <p:spPr>
            <a:xfrm>
              <a:off x="2044825" y="4126050"/>
              <a:ext cx="186875" cy="113525"/>
            </a:xfrm>
            <a:custGeom>
              <a:rect b="b" l="l" r="r" t="t"/>
              <a:pathLst>
                <a:path extrusionOk="0" h="4541" w="7475">
                  <a:moveTo>
                    <a:pt x="7018" y="1"/>
                  </a:moveTo>
                  <a:cubicBezTo>
                    <a:pt x="6964" y="1"/>
                    <a:pt x="6896" y="23"/>
                    <a:pt x="6804" y="76"/>
                  </a:cubicBezTo>
                  <a:cubicBezTo>
                    <a:pt x="4585" y="1373"/>
                    <a:pt x="2352" y="2642"/>
                    <a:pt x="125" y="3924"/>
                  </a:cubicBezTo>
                  <a:cubicBezTo>
                    <a:pt x="75" y="3954"/>
                    <a:pt x="1" y="4038"/>
                    <a:pt x="11" y="4057"/>
                  </a:cubicBezTo>
                  <a:cubicBezTo>
                    <a:pt x="105" y="4227"/>
                    <a:pt x="215" y="4388"/>
                    <a:pt x="313" y="4541"/>
                  </a:cubicBezTo>
                  <a:cubicBezTo>
                    <a:pt x="403" y="4499"/>
                    <a:pt x="467" y="4475"/>
                    <a:pt x="527" y="4440"/>
                  </a:cubicBezTo>
                  <a:cubicBezTo>
                    <a:pt x="2717" y="3150"/>
                    <a:pt x="4907" y="1860"/>
                    <a:pt x="7094" y="564"/>
                  </a:cubicBezTo>
                  <a:cubicBezTo>
                    <a:pt x="7203" y="499"/>
                    <a:pt x="7475" y="503"/>
                    <a:pt x="7280" y="231"/>
                  </a:cubicBezTo>
                  <a:cubicBezTo>
                    <a:pt x="7191" y="106"/>
                    <a:pt x="7136" y="1"/>
                    <a:pt x="701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30"/>
            <p:cNvSpPr/>
            <p:nvPr/>
          </p:nvSpPr>
          <p:spPr>
            <a:xfrm>
              <a:off x="2165275" y="4177050"/>
              <a:ext cx="115750" cy="183750"/>
            </a:xfrm>
            <a:custGeom>
              <a:rect b="b" l="l" r="r" t="t"/>
              <a:pathLst>
                <a:path extrusionOk="0" h="7350" w="4630">
                  <a:moveTo>
                    <a:pt x="4202" y="0"/>
                  </a:moveTo>
                  <a:cubicBezTo>
                    <a:pt x="4122" y="0"/>
                    <a:pt x="4092" y="95"/>
                    <a:pt x="4047" y="170"/>
                  </a:cubicBezTo>
                  <a:cubicBezTo>
                    <a:pt x="2736" y="2397"/>
                    <a:pt x="1423" y="4620"/>
                    <a:pt x="111" y="6845"/>
                  </a:cubicBezTo>
                  <a:cubicBezTo>
                    <a:pt x="26" y="6988"/>
                    <a:pt x="0" y="7147"/>
                    <a:pt x="226" y="7147"/>
                  </a:cubicBezTo>
                  <a:cubicBezTo>
                    <a:pt x="226" y="7147"/>
                    <a:pt x="227" y="7147"/>
                    <a:pt x="228" y="7147"/>
                  </a:cubicBezTo>
                  <a:cubicBezTo>
                    <a:pt x="228" y="7147"/>
                    <a:pt x="228" y="7147"/>
                    <a:pt x="228" y="7147"/>
                  </a:cubicBezTo>
                  <a:cubicBezTo>
                    <a:pt x="334" y="7147"/>
                    <a:pt x="406" y="7349"/>
                    <a:pt x="509" y="7349"/>
                  </a:cubicBezTo>
                  <a:cubicBezTo>
                    <a:pt x="554" y="7349"/>
                    <a:pt x="604" y="7311"/>
                    <a:pt x="667" y="7202"/>
                  </a:cubicBezTo>
                  <a:cubicBezTo>
                    <a:pt x="1676" y="5442"/>
                    <a:pt x="2698" y="3687"/>
                    <a:pt x="3711" y="1930"/>
                  </a:cubicBezTo>
                  <a:cubicBezTo>
                    <a:pt x="4020" y="1392"/>
                    <a:pt x="4317" y="846"/>
                    <a:pt x="4629" y="286"/>
                  </a:cubicBezTo>
                  <a:cubicBezTo>
                    <a:pt x="4515" y="200"/>
                    <a:pt x="4407" y="98"/>
                    <a:pt x="4283" y="26"/>
                  </a:cubicBezTo>
                  <a:cubicBezTo>
                    <a:pt x="4251" y="8"/>
                    <a:pt x="4225" y="0"/>
                    <a:pt x="420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30"/>
            <p:cNvSpPr/>
            <p:nvPr/>
          </p:nvSpPr>
          <p:spPr>
            <a:xfrm>
              <a:off x="2039950" y="3849875"/>
              <a:ext cx="190000" cy="113300"/>
            </a:xfrm>
            <a:custGeom>
              <a:rect b="b" l="l" r="r" t="t"/>
              <a:pathLst>
                <a:path extrusionOk="0" h="4532" w="7600">
                  <a:moveTo>
                    <a:pt x="525" y="1"/>
                  </a:moveTo>
                  <a:cubicBezTo>
                    <a:pt x="445" y="1"/>
                    <a:pt x="388" y="52"/>
                    <a:pt x="394" y="183"/>
                  </a:cubicBezTo>
                  <a:cubicBezTo>
                    <a:pt x="403" y="336"/>
                    <a:pt x="1" y="411"/>
                    <a:pt x="316" y="592"/>
                  </a:cubicBezTo>
                  <a:cubicBezTo>
                    <a:pt x="2554" y="1883"/>
                    <a:pt x="4801" y="3159"/>
                    <a:pt x="7030" y="4463"/>
                  </a:cubicBezTo>
                  <a:cubicBezTo>
                    <a:pt x="7114" y="4512"/>
                    <a:pt x="7178" y="4532"/>
                    <a:pt x="7228" y="4532"/>
                  </a:cubicBezTo>
                  <a:cubicBezTo>
                    <a:pt x="7417" y="4532"/>
                    <a:pt x="7417" y="4251"/>
                    <a:pt x="7600" y="4190"/>
                  </a:cubicBezTo>
                  <a:cubicBezTo>
                    <a:pt x="7502" y="4110"/>
                    <a:pt x="7440" y="4045"/>
                    <a:pt x="7366" y="3999"/>
                  </a:cubicBezTo>
                  <a:cubicBezTo>
                    <a:pt x="5143" y="2683"/>
                    <a:pt x="2920" y="1370"/>
                    <a:pt x="695" y="56"/>
                  </a:cubicBezTo>
                  <a:cubicBezTo>
                    <a:pt x="636" y="22"/>
                    <a:pt x="575" y="1"/>
                    <a:pt x="5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30"/>
            <p:cNvSpPr/>
            <p:nvPr/>
          </p:nvSpPr>
          <p:spPr>
            <a:xfrm>
              <a:off x="2439300" y="3728325"/>
              <a:ext cx="116875" cy="183700"/>
            </a:xfrm>
            <a:custGeom>
              <a:rect b="b" l="l" r="r" t="t"/>
              <a:pathLst>
                <a:path extrusionOk="0" h="7348" w="4675">
                  <a:moveTo>
                    <a:pt x="4183" y="1"/>
                  </a:moveTo>
                  <a:cubicBezTo>
                    <a:pt x="4166" y="1"/>
                    <a:pt x="4104" y="58"/>
                    <a:pt x="4082" y="96"/>
                  </a:cubicBezTo>
                  <a:cubicBezTo>
                    <a:pt x="2785" y="2346"/>
                    <a:pt x="1497" y="4601"/>
                    <a:pt x="184" y="6841"/>
                  </a:cubicBezTo>
                  <a:cubicBezTo>
                    <a:pt x="0" y="7154"/>
                    <a:pt x="247" y="7166"/>
                    <a:pt x="375" y="7275"/>
                  </a:cubicBezTo>
                  <a:cubicBezTo>
                    <a:pt x="435" y="7327"/>
                    <a:pt x="480" y="7347"/>
                    <a:pt x="515" y="7347"/>
                  </a:cubicBezTo>
                  <a:cubicBezTo>
                    <a:pt x="608" y="7347"/>
                    <a:pt x="631" y="7202"/>
                    <a:pt x="680" y="7117"/>
                  </a:cubicBezTo>
                  <a:cubicBezTo>
                    <a:pt x="1700" y="5395"/>
                    <a:pt x="2722" y="3674"/>
                    <a:pt x="3737" y="1949"/>
                  </a:cubicBezTo>
                  <a:cubicBezTo>
                    <a:pt x="4053" y="1413"/>
                    <a:pt x="4354" y="869"/>
                    <a:pt x="4675" y="307"/>
                  </a:cubicBezTo>
                  <a:cubicBezTo>
                    <a:pt x="4522" y="209"/>
                    <a:pt x="4357" y="100"/>
                    <a:pt x="4185" y="2"/>
                  </a:cubicBezTo>
                  <a:cubicBezTo>
                    <a:pt x="4185" y="1"/>
                    <a:pt x="4184" y="1"/>
                    <a:pt x="418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30"/>
            <p:cNvSpPr/>
            <p:nvPr/>
          </p:nvSpPr>
          <p:spPr>
            <a:xfrm>
              <a:off x="2165425" y="3728350"/>
              <a:ext cx="115350" cy="183125"/>
            </a:xfrm>
            <a:custGeom>
              <a:rect b="b" l="l" r="r" t="t"/>
              <a:pathLst>
                <a:path extrusionOk="0" h="7325" w="4614">
                  <a:moveTo>
                    <a:pt x="498" y="0"/>
                  </a:moveTo>
                  <a:cubicBezTo>
                    <a:pt x="400" y="0"/>
                    <a:pt x="319" y="199"/>
                    <a:pt x="210" y="202"/>
                  </a:cubicBezTo>
                  <a:cubicBezTo>
                    <a:pt x="0" y="204"/>
                    <a:pt x="14" y="338"/>
                    <a:pt x="93" y="475"/>
                  </a:cubicBezTo>
                  <a:cubicBezTo>
                    <a:pt x="1409" y="2712"/>
                    <a:pt x="2725" y="4950"/>
                    <a:pt x="4047" y="7183"/>
                  </a:cubicBezTo>
                  <a:cubicBezTo>
                    <a:pt x="4083" y="7244"/>
                    <a:pt x="4191" y="7325"/>
                    <a:pt x="4237" y="7325"/>
                  </a:cubicBezTo>
                  <a:cubicBezTo>
                    <a:pt x="4242" y="7325"/>
                    <a:pt x="4246" y="7324"/>
                    <a:pt x="4249" y="7323"/>
                  </a:cubicBezTo>
                  <a:cubicBezTo>
                    <a:pt x="4385" y="7255"/>
                    <a:pt x="4500" y="7146"/>
                    <a:pt x="4613" y="7059"/>
                  </a:cubicBezTo>
                  <a:cubicBezTo>
                    <a:pt x="4569" y="6970"/>
                    <a:pt x="4542" y="6907"/>
                    <a:pt x="4510" y="6850"/>
                  </a:cubicBezTo>
                  <a:cubicBezTo>
                    <a:pt x="3214" y="4599"/>
                    <a:pt x="1924" y="2346"/>
                    <a:pt x="616" y="102"/>
                  </a:cubicBezTo>
                  <a:cubicBezTo>
                    <a:pt x="573" y="27"/>
                    <a:pt x="534" y="0"/>
                    <a:pt x="4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30"/>
            <p:cNvSpPr/>
            <p:nvPr/>
          </p:nvSpPr>
          <p:spPr>
            <a:xfrm>
              <a:off x="2492425" y="4124675"/>
              <a:ext cx="187500" cy="114325"/>
            </a:xfrm>
            <a:custGeom>
              <a:rect b="b" l="l" r="r" t="t"/>
              <a:pathLst>
                <a:path extrusionOk="0" h="4573" w="7500">
                  <a:moveTo>
                    <a:pt x="345" y="1"/>
                  </a:moveTo>
                  <a:cubicBezTo>
                    <a:pt x="253" y="116"/>
                    <a:pt x="143" y="222"/>
                    <a:pt x="77" y="349"/>
                  </a:cubicBezTo>
                  <a:cubicBezTo>
                    <a:pt x="0" y="491"/>
                    <a:pt x="133" y="523"/>
                    <a:pt x="229" y="580"/>
                  </a:cubicBezTo>
                  <a:cubicBezTo>
                    <a:pt x="2454" y="1891"/>
                    <a:pt x="4676" y="3207"/>
                    <a:pt x="6903" y="4518"/>
                  </a:cubicBezTo>
                  <a:cubicBezTo>
                    <a:pt x="6969" y="4556"/>
                    <a:pt x="7020" y="4572"/>
                    <a:pt x="7060" y="4572"/>
                  </a:cubicBezTo>
                  <a:cubicBezTo>
                    <a:pt x="7223" y="4572"/>
                    <a:pt x="7203" y="4302"/>
                    <a:pt x="7310" y="4215"/>
                  </a:cubicBezTo>
                  <a:cubicBezTo>
                    <a:pt x="7499" y="4060"/>
                    <a:pt x="7355" y="4020"/>
                    <a:pt x="7244" y="3956"/>
                  </a:cubicBezTo>
                  <a:cubicBezTo>
                    <a:pt x="5686" y="3055"/>
                    <a:pt x="4132" y="2148"/>
                    <a:pt x="2572" y="1250"/>
                  </a:cubicBezTo>
                  <a:cubicBezTo>
                    <a:pt x="1846" y="833"/>
                    <a:pt x="1113" y="430"/>
                    <a:pt x="34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30"/>
            <p:cNvSpPr/>
            <p:nvPr/>
          </p:nvSpPr>
          <p:spPr>
            <a:xfrm>
              <a:off x="2793875" y="3713025"/>
              <a:ext cx="123975" cy="74750"/>
            </a:xfrm>
            <a:custGeom>
              <a:rect b="b" l="l" r="r" t="t"/>
              <a:pathLst>
                <a:path extrusionOk="0" h="2990" w="4959">
                  <a:moveTo>
                    <a:pt x="4958" y="7"/>
                  </a:moveTo>
                  <a:lnTo>
                    <a:pt x="4958" y="7"/>
                  </a:lnTo>
                  <a:cubicBezTo>
                    <a:pt x="4872" y="16"/>
                    <a:pt x="4771" y="1"/>
                    <a:pt x="4699" y="39"/>
                  </a:cubicBezTo>
                  <a:cubicBezTo>
                    <a:pt x="3234" y="825"/>
                    <a:pt x="1772" y="1614"/>
                    <a:pt x="318" y="2417"/>
                  </a:cubicBezTo>
                  <a:cubicBezTo>
                    <a:pt x="267" y="2445"/>
                    <a:pt x="0" y="2442"/>
                    <a:pt x="159" y="2646"/>
                  </a:cubicBezTo>
                  <a:cubicBezTo>
                    <a:pt x="254" y="2770"/>
                    <a:pt x="367" y="2881"/>
                    <a:pt x="465" y="2989"/>
                  </a:cubicBezTo>
                  <a:cubicBezTo>
                    <a:pt x="529" y="2949"/>
                    <a:pt x="552" y="2934"/>
                    <a:pt x="576" y="2919"/>
                  </a:cubicBezTo>
                  <a:cubicBezTo>
                    <a:pt x="2013" y="2033"/>
                    <a:pt x="3452" y="1150"/>
                    <a:pt x="4884" y="256"/>
                  </a:cubicBezTo>
                  <a:cubicBezTo>
                    <a:pt x="4940" y="223"/>
                    <a:pt x="4934" y="91"/>
                    <a:pt x="4958" y="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30"/>
            <p:cNvSpPr/>
            <p:nvPr/>
          </p:nvSpPr>
          <p:spPr>
            <a:xfrm>
              <a:off x="1804075" y="3711800"/>
              <a:ext cx="123750" cy="74575"/>
            </a:xfrm>
            <a:custGeom>
              <a:rect b="b" l="l" r="r" t="t"/>
              <a:pathLst>
                <a:path extrusionOk="0" h="2983" w="4950">
                  <a:moveTo>
                    <a:pt x="149" y="0"/>
                  </a:moveTo>
                  <a:cubicBezTo>
                    <a:pt x="97" y="34"/>
                    <a:pt x="0" y="88"/>
                    <a:pt x="6" y="95"/>
                  </a:cubicBezTo>
                  <a:cubicBezTo>
                    <a:pt x="47" y="186"/>
                    <a:pt x="84" y="301"/>
                    <a:pt x="160" y="350"/>
                  </a:cubicBezTo>
                  <a:cubicBezTo>
                    <a:pt x="1509" y="1198"/>
                    <a:pt x="2871" y="2029"/>
                    <a:pt x="4214" y="2889"/>
                  </a:cubicBezTo>
                  <a:cubicBezTo>
                    <a:pt x="4317" y="2954"/>
                    <a:pt x="4401" y="2982"/>
                    <a:pt x="4473" y="2982"/>
                  </a:cubicBezTo>
                  <a:cubicBezTo>
                    <a:pt x="4617" y="2982"/>
                    <a:pt x="4710" y="2871"/>
                    <a:pt x="4791" y="2725"/>
                  </a:cubicBezTo>
                  <a:cubicBezTo>
                    <a:pt x="4950" y="2438"/>
                    <a:pt x="4628" y="2453"/>
                    <a:pt x="4508" y="2380"/>
                  </a:cubicBezTo>
                  <a:cubicBezTo>
                    <a:pt x="3896" y="2007"/>
                    <a:pt x="3278" y="1642"/>
                    <a:pt x="2648" y="1301"/>
                  </a:cubicBezTo>
                  <a:cubicBezTo>
                    <a:pt x="1828" y="858"/>
                    <a:pt x="994" y="439"/>
                    <a:pt x="14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30"/>
            <p:cNvSpPr/>
            <p:nvPr/>
          </p:nvSpPr>
          <p:spPr>
            <a:xfrm>
              <a:off x="2616050" y="3487525"/>
              <a:ext cx="77825" cy="121150"/>
            </a:xfrm>
            <a:custGeom>
              <a:rect b="b" l="l" r="r" t="t"/>
              <a:pathLst>
                <a:path extrusionOk="0" h="4846" w="3113">
                  <a:moveTo>
                    <a:pt x="3008" y="0"/>
                  </a:moveTo>
                  <a:cubicBezTo>
                    <a:pt x="3008" y="0"/>
                    <a:pt x="3008" y="0"/>
                    <a:pt x="3007" y="0"/>
                  </a:cubicBezTo>
                  <a:cubicBezTo>
                    <a:pt x="2919" y="43"/>
                    <a:pt x="2805" y="83"/>
                    <a:pt x="2757" y="160"/>
                  </a:cubicBezTo>
                  <a:cubicBezTo>
                    <a:pt x="1902" y="1523"/>
                    <a:pt x="1065" y="2897"/>
                    <a:pt x="199" y="4253"/>
                  </a:cubicBezTo>
                  <a:cubicBezTo>
                    <a:pt x="1" y="4564"/>
                    <a:pt x="216" y="4667"/>
                    <a:pt x="388" y="4791"/>
                  </a:cubicBezTo>
                  <a:cubicBezTo>
                    <a:pt x="441" y="4830"/>
                    <a:pt x="484" y="4846"/>
                    <a:pt x="519" y="4846"/>
                  </a:cubicBezTo>
                  <a:cubicBezTo>
                    <a:pt x="647" y="4846"/>
                    <a:pt x="666" y="4636"/>
                    <a:pt x="704" y="4575"/>
                  </a:cubicBezTo>
                  <a:cubicBezTo>
                    <a:pt x="1097" y="3929"/>
                    <a:pt x="1466" y="3269"/>
                    <a:pt x="1825" y="2601"/>
                  </a:cubicBezTo>
                  <a:cubicBezTo>
                    <a:pt x="2261" y="1793"/>
                    <a:pt x="2679" y="976"/>
                    <a:pt x="3113" y="144"/>
                  </a:cubicBezTo>
                  <a:cubicBezTo>
                    <a:pt x="3075" y="91"/>
                    <a:pt x="3020" y="0"/>
                    <a:pt x="30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30"/>
            <p:cNvSpPr/>
            <p:nvPr/>
          </p:nvSpPr>
          <p:spPr>
            <a:xfrm>
              <a:off x="2029800" y="3487850"/>
              <a:ext cx="74550" cy="121125"/>
            </a:xfrm>
            <a:custGeom>
              <a:rect b="b" l="l" r="r" t="t"/>
              <a:pathLst>
                <a:path extrusionOk="0" h="4845" w="2982">
                  <a:moveTo>
                    <a:pt x="0" y="1"/>
                  </a:moveTo>
                  <a:cubicBezTo>
                    <a:pt x="11" y="87"/>
                    <a:pt x="0" y="187"/>
                    <a:pt x="38" y="259"/>
                  </a:cubicBezTo>
                  <a:cubicBezTo>
                    <a:pt x="824" y="1723"/>
                    <a:pt x="1613" y="3186"/>
                    <a:pt x="2416" y="4641"/>
                  </a:cubicBezTo>
                  <a:cubicBezTo>
                    <a:pt x="2437" y="4681"/>
                    <a:pt x="2442" y="4845"/>
                    <a:pt x="2535" y="4845"/>
                  </a:cubicBezTo>
                  <a:cubicBezTo>
                    <a:pt x="2563" y="4845"/>
                    <a:pt x="2599" y="4830"/>
                    <a:pt x="2646" y="4793"/>
                  </a:cubicBezTo>
                  <a:cubicBezTo>
                    <a:pt x="2767" y="4697"/>
                    <a:pt x="2876" y="4585"/>
                    <a:pt x="2981" y="4488"/>
                  </a:cubicBezTo>
                  <a:cubicBezTo>
                    <a:pt x="2940" y="4421"/>
                    <a:pt x="2926" y="4396"/>
                    <a:pt x="2914" y="4375"/>
                  </a:cubicBezTo>
                  <a:cubicBezTo>
                    <a:pt x="2028" y="2938"/>
                    <a:pt x="1143" y="1500"/>
                    <a:pt x="249" y="68"/>
                  </a:cubicBezTo>
                  <a:cubicBezTo>
                    <a:pt x="216" y="13"/>
                    <a:pt x="84" y="21"/>
                    <a:pt x="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30"/>
            <p:cNvSpPr/>
            <p:nvPr/>
          </p:nvSpPr>
          <p:spPr>
            <a:xfrm>
              <a:off x="1804075" y="4302000"/>
              <a:ext cx="124425" cy="75125"/>
            </a:xfrm>
            <a:custGeom>
              <a:rect b="b" l="l" r="r" t="t"/>
              <a:pathLst>
                <a:path extrusionOk="0" h="3005" w="4977">
                  <a:moveTo>
                    <a:pt x="4509" y="1"/>
                  </a:moveTo>
                  <a:cubicBezTo>
                    <a:pt x="4471" y="1"/>
                    <a:pt x="4428" y="14"/>
                    <a:pt x="4375" y="46"/>
                  </a:cubicBezTo>
                  <a:cubicBezTo>
                    <a:pt x="2944" y="918"/>
                    <a:pt x="1521" y="1798"/>
                    <a:pt x="98" y="2683"/>
                  </a:cubicBezTo>
                  <a:cubicBezTo>
                    <a:pt x="43" y="2717"/>
                    <a:pt x="12" y="2819"/>
                    <a:pt x="5" y="2894"/>
                  </a:cubicBezTo>
                  <a:cubicBezTo>
                    <a:pt x="0" y="2926"/>
                    <a:pt x="84" y="2968"/>
                    <a:pt x="125" y="3004"/>
                  </a:cubicBezTo>
                  <a:cubicBezTo>
                    <a:pt x="186" y="2974"/>
                    <a:pt x="222" y="2956"/>
                    <a:pt x="256" y="2935"/>
                  </a:cubicBezTo>
                  <a:cubicBezTo>
                    <a:pt x="1730" y="2135"/>
                    <a:pt x="3202" y="1337"/>
                    <a:pt x="4669" y="528"/>
                  </a:cubicBezTo>
                  <a:cubicBezTo>
                    <a:pt x="4733" y="494"/>
                    <a:pt x="4977" y="470"/>
                    <a:pt x="4799" y="294"/>
                  </a:cubicBezTo>
                  <a:cubicBezTo>
                    <a:pt x="4707" y="203"/>
                    <a:pt x="4655" y="1"/>
                    <a:pt x="45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30"/>
            <p:cNvSpPr/>
            <p:nvPr/>
          </p:nvSpPr>
          <p:spPr>
            <a:xfrm>
              <a:off x="2793950" y="4302050"/>
              <a:ext cx="124400" cy="74825"/>
            </a:xfrm>
            <a:custGeom>
              <a:rect b="b" l="l" r="r" t="t"/>
              <a:pathLst>
                <a:path extrusionOk="0" h="2993" w="4976">
                  <a:moveTo>
                    <a:pt x="449" y="0"/>
                  </a:moveTo>
                  <a:cubicBezTo>
                    <a:pt x="302" y="0"/>
                    <a:pt x="256" y="213"/>
                    <a:pt x="161" y="304"/>
                  </a:cubicBezTo>
                  <a:cubicBezTo>
                    <a:pt x="0" y="457"/>
                    <a:pt x="210" y="475"/>
                    <a:pt x="273" y="510"/>
                  </a:cubicBezTo>
                  <a:cubicBezTo>
                    <a:pt x="1753" y="1324"/>
                    <a:pt x="3235" y="2133"/>
                    <a:pt x="4718" y="2942"/>
                  </a:cubicBezTo>
                  <a:cubicBezTo>
                    <a:pt x="4769" y="2969"/>
                    <a:pt x="4820" y="2993"/>
                    <a:pt x="4864" y="2993"/>
                  </a:cubicBezTo>
                  <a:cubicBezTo>
                    <a:pt x="4923" y="2993"/>
                    <a:pt x="4967" y="2950"/>
                    <a:pt x="4976" y="2812"/>
                  </a:cubicBezTo>
                  <a:cubicBezTo>
                    <a:pt x="4953" y="2782"/>
                    <a:pt x="4931" y="2725"/>
                    <a:pt x="4890" y="2702"/>
                  </a:cubicBezTo>
                  <a:cubicBezTo>
                    <a:pt x="3454" y="1812"/>
                    <a:pt x="2020" y="922"/>
                    <a:pt x="578" y="44"/>
                  </a:cubicBezTo>
                  <a:cubicBezTo>
                    <a:pt x="527" y="13"/>
                    <a:pt x="485" y="0"/>
                    <a:pt x="44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30"/>
            <p:cNvSpPr/>
            <p:nvPr/>
          </p:nvSpPr>
          <p:spPr>
            <a:xfrm>
              <a:off x="2026550" y="4480250"/>
              <a:ext cx="78050" cy="121550"/>
            </a:xfrm>
            <a:custGeom>
              <a:rect b="b" l="l" r="r" t="t"/>
              <a:pathLst>
                <a:path extrusionOk="0" h="4862" w="3122">
                  <a:moveTo>
                    <a:pt x="2659" y="1"/>
                  </a:moveTo>
                  <a:cubicBezTo>
                    <a:pt x="2541" y="1"/>
                    <a:pt x="2528" y="189"/>
                    <a:pt x="2499" y="240"/>
                  </a:cubicBezTo>
                  <a:cubicBezTo>
                    <a:pt x="1712" y="1658"/>
                    <a:pt x="946" y="3088"/>
                    <a:pt x="182" y="4518"/>
                  </a:cubicBezTo>
                  <a:cubicBezTo>
                    <a:pt x="129" y="4618"/>
                    <a:pt x="0" y="4753"/>
                    <a:pt x="151" y="4840"/>
                  </a:cubicBezTo>
                  <a:cubicBezTo>
                    <a:pt x="176" y="4855"/>
                    <a:pt x="200" y="4862"/>
                    <a:pt x="223" y="4862"/>
                  </a:cubicBezTo>
                  <a:cubicBezTo>
                    <a:pt x="305" y="4862"/>
                    <a:pt x="375" y="4781"/>
                    <a:pt x="436" y="4683"/>
                  </a:cubicBezTo>
                  <a:cubicBezTo>
                    <a:pt x="930" y="3892"/>
                    <a:pt x="1450" y="3114"/>
                    <a:pt x="1943" y="2322"/>
                  </a:cubicBezTo>
                  <a:cubicBezTo>
                    <a:pt x="2344" y="1680"/>
                    <a:pt x="2720" y="1024"/>
                    <a:pt x="3121" y="349"/>
                  </a:cubicBezTo>
                  <a:cubicBezTo>
                    <a:pt x="3000" y="243"/>
                    <a:pt x="2891" y="112"/>
                    <a:pt x="2752" y="31"/>
                  </a:cubicBezTo>
                  <a:cubicBezTo>
                    <a:pt x="2715" y="10"/>
                    <a:pt x="2684" y="1"/>
                    <a:pt x="26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30"/>
            <p:cNvSpPr/>
            <p:nvPr/>
          </p:nvSpPr>
          <p:spPr>
            <a:xfrm>
              <a:off x="2616025" y="4480275"/>
              <a:ext cx="80525" cy="121950"/>
            </a:xfrm>
            <a:custGeom>
              <a:rect b="b" l="l" r="r" t="t"/>
              <a:pathLst>
                <a:path extrusionOk="0" h="4878" w="3221">
                  <a:moveTo>
                    <a:pt x="521" y="0"/>
                  </a:moveTo>
                  <a:cubicBezTo>
                    <a:pt x="487" y="0"/>
                    <a:pt x="445" y="15"/>
                    <a:pt x="393" y="51"/>
                  </a:cubicBezTo>
                  <a:cubicBezTo>
                    <a:pt x="221" y="173"/>
                    <a:pt x="1" y="273"/>
                    <a:pt x="197" y="589"/>
                  </a:cubicBezTo>
                  <a:cubicBezTo>
                    <a:pt x="985" y="1848"/>
                    <a:pt x="1743" y="3128"/>
                    <a:pt x="2520" y="4393"/>
                  </a:cubicBezTo>
                  <a:cubicBezTo>
                    <a:pt x="2629" y="4571"/>
                    <a:pt x="2789" y="4720"/>
                    <a:pt x="2923" y="4877"/>
                  </a:cubicBezTo>
                  <a:cubicBezTo>
                    <a:pt x="3221" y="4774"/>
                    <a:pt x="3056" y="4619"/>
                    <a:pt x="3002" y="4516"/>
                  </a:cubicBezTo>
                  <a:cubicBezTo>
                    <a:pt x="2245" y="3096"/>
                    <a:pt x="1486" y="1678"/>
                    <a:pt x="706" y="272"/>
                  </a:cubicBezTo>
                  <a:cubicBezTo>
                    <a:pt x="673" y="212"/>
                    <a:pt x="651" y="0"/>
                    <a:pt x="52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30"/>
            <p:cNvSpPr/>
            <p:nvPr/>
          </p:nvSpPr>
          <p:spPr>
            <a:xfrm>
              <a:off x="2695650" y="4244500"/>
              <a:ext cx="74575" cy="48100"/>
            </a:xfrm>
            <a:custGeom>
              <a:rect b="b" l="l" r="r" t="t"/>
              <a:pathLst>
                <a:path extrusionOk="0" h="1924" w="2983">
                  <a:moveTo>
                    <a:pt x="473" y="0"/>
                  </a:moveTo>
                  <a:cubicBezTo>
                    <a:pt x="394" y="0"/>
                    <a:pt x="352" y="66"/>
                    <a:pt x="333" y="152"/>
                  </a:cubicBezTo>
                  <a:cubicBezTo>
                    <a:pt x="307" y="279"/>
                    <a:pt x="1" y="374"/>
                    <a:pt x="236" y="519"/>
                  </a:cubicBezTo>
                  <a:cubicBezTo>
                    <a:pt x="1007" y="995"/>
                    <a:pt x="1795" y="1445"/>
                    <a:pt x="2610" y="1924"/>
                  </a:cubicBezTo>
                  <a:cubicBezTo>
                    <a:pt x="2689" y="1801"/>
                    <a:pt x="2771" y="1654"/>
                    <a:pt x="2871" y="1523"/>
                  </a:cubicBezTo>
                  <a:cubicBezTo>
                    <a:pt x="2983" y="1379"/>
                    <a:pt x="2820" y="1340"/>
                    <a:pt x="2774" y="1313"/>
                  </a:cubicBezTo>
                  <a:cubicBezTo>
                    <a:pt x="2055" y="885"/>
                    <a:pt x="1324" y="474"/>
                    <a:pt x="606" y="46"/>
                  </a:cubicBezTo>
                  <a:cubicBezTo>
                    <a:pt x="553" y="14"/>
                    <a:pt x="509" y="0"/>
                    <a:pt x="47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30"/>
            <p:cNvSpPr/>
            <p:nvPr/>
          </p:nvSpPr>
          <p:spPr>
            <a:xfrm>
              <a:off x="2113000" y="4383225"/>
              <a:ext cx="49175" cy="67425"/>
            </a:xfrm>
            <a:custGeom>
              <a:rect b="b" l="l" r="r" t="t"/>
              <a:pathLst>
                <a:path extrusionOk="0" h="2697" w="1967">
                  <a:moveTo>
                    <a:pt x="1490" y="1"/>
                  </a:moveTo>
                  <a:cubicBezTo>
                    <a:pt x="1375" y="1"/>
                    <a:pt x="1322" y="140"/>
                    <a:pt x="1272" y="225"/>
                  </a:cubicBezTo>
                  <a:cubicBezTo>
                    <a:pt x="903" y="856"/>
                    <a:pt x="565" y="1505"/>
                    <a:pt x="178" y="2123"/>
                  </a:cubicBezTo>
                  <a:cubicBezTo>
                    <a:pt x="0" y="2406"/>
                    <a:pt x="17" y="2519"/>
                    <a:pt x="336" y="2651"/>
                  </a:cubicBezTo>
                  <a:cubicBezTo>
                    <a:pt x="412" y="2683"/>
                    <a:pt x="471" y="2696"/>
                    <a:pt x="519" y="2696"/>
                  </a:cubicBezTo>
                  <a:cubicBezTo>
                    <a:pt x="740" y="2696"/>
                    <a:pt x="691" y="2400"/>
                    <a:pt x="768" y="2283"/>
                  </a:cubicBezTo>
                  <a:cubicBezTo>
                    <a:pt x="1183" y="1651"/>
                    <a:pt x="1560" y="995"/>
                    <a:pt x="1967" y="321"/>
                  </a:cubicBezTo>
                  <a:cubicBezTo>
                    <a:pt x="1827" y="212"/>
                    <a:pt x="1714" y="89"/>
                    <a:pt x="1576" y="23"/>
                  </a:cubicBezTo>
                  <a:cubicBezTo>
                    <a:pt x="1544" y="8"/>
                    <a:pt x="1516" y="1"/>
                    <a:pt x="149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30"/>
            <p:cNvSpPr/>
            <p:nvPr/>
          </p:nvSpPr>
          <p:spPr>
            <a:xfrm>
              <a:off x="2557025" y="4377225"/>
              <a:ext cx="54100" cy="74225"/>
            </a:xfrm>
            <a:custGeom>
              <a:rect b="b" l="l" r="r" t="t"/>
              <a:pathLst>
                <a:path extrusionOk="0" h="2969" w="2164">
                  <a:moveTo>
                    <a:pt x="512" y="1"/>
                  </a:moveTo>
                  <a:lnTo>
                    <a:pt x="512" y="1"/>
                  </a:lnTo>
                  <a:cubicBezTo>
                    <a:pt x="539" y="452"/>
                    <a:pt x="1" y="302"/>
                    <a:pt x="233" y="702"/>
                  </a:cubicBezTo>
                  <a:cubicBezTo>
                    <a:pt x="645" y="1415"/>
                    <a:pt x="1043" y="2134"/>
                    <a:pt x="1466" y="2842"/>
                  </a:cubicBezTo>
                  <a:cubicBezTo>
                    <a:pt x="1521" y="2935"/>
                    <a:pt x="1573" y="2968"/>
                    <a:pt x="1622" y="2968"/>
                  </a:cubicBezTo>
                  <a:cubicBezTo>
                    <a:pt x="1735" y="2968"/>
                    <a:pt x="1836" y="2792"/>
                    <a:pt x="1947" y="2770"/>
                  </a:cubicBezTo>
                  <a:cubicBezTo>
                    <a:pt x="2164" y="2728"/>
                    <a:pt x="2063" y="2643"/>
                    <a:pt x="1988" y="2520"/>
                  </a:cubicBezTo>
                  <a:cubicBezTo>
                    <a:pt x="1705" y="2059"/>
                    <a:pt x="1444" y="1585"/>
                    <a:pt x="1172" y="1116"/>
                  </a:cubicBezTo>
                  <a:cubicBezTo>
                    <a:pt x="992" y="807"/>
                    <a:pt x="807" y="500"/>
                    <a:pt x="51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30"/>
            <p:cNvSpPr/>
            <p:nvPr/>
          </p:nvSpPr>
          <p:spPr>
            <a:xfrm>
              <a:off x="1951825" y="3796350"/>
              <a:ext cx="74700" cy="48075"/>
            </a:xfrm>
            <a:custGeom>
              <a:rect b="b" l="l" r="r" t="t"/>
              <a:pathLst>
                <a:path extrusionOk="0" h="1923" w="2988">
                  <a:moveTo>
                    <a:pt x="379" y="0"/>
                  </a:moveTo>
                  <a:cubicBezTo>
                    <a:pt x="299" y="122"/>
                    <a:pt x="219" y="270"/>
                    <a:pt x="117" y="399"/>
                  </a:cubicBezTo>
                  <a:cubicBezTo>
                    <a:pt x="1" y="544"/>
                    <a:pt x="168" y="583"/>
                    <a:pt x="212" y="610"/>
                  </a:cubicBezTo>
                  <a:cubicBezTo>
                    <a:pt x="932" y="1037"/>
                    <a:pt x="1661" y="1447"/>
                    <a:pt x="2379" y="1877"/>
                  </a:cubicBezTo>
                  <a:cubicBezTo>
                    <a:pt x="2433" y="1909"/>
                    <a:pt x="2478" y="1923"/>
                    <a:pt x="2514" y="1923"/>
                  </a:cubicBezTo>
                  <a:cubicBezTo>
                    <a:pt x="2593" y="1923"/>
                    <a:pt x="2636" y="1859"/>
                    <a:pt x="2653" y="1774"/>
                  </a:cubicBezTo>
                  <a:cubicBezTo>
                    <a:pt x="2681" y="1645"/>
                    <a:pt x="2987" y="1550"/>
                    <a:pt x="2754" y="1406"/>
                  </a:cubicBezTo>
                  <a:cubicBezTo>
                    <a:pt x="1983" y="929"/>
                    <a:pt x="1195" y="480"/>
                    <a:pt x="37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30"/>
            <p:cNvSpPr/>
            <p:nvPr/>
          </p:nvSpPr>
          <p:spPr>
            <a:xfrm>
              <a:off x="2697825" y="3797325"/>
              <a:ext cx="74925" cy="46550"/>
            </a:xfrm>
            <a:custGeom>
              <a:rect b="b" l="l" r="r" t="t"/>
              <a:pathLst>
                <a:path extrusionOk="0" h="1862" w="2997">
                  <a:moveTo>
                    <a:pt x="2506" y="1"/>
                  </a:moveTo>
                  <a:cubicBezTo>
                    <a:pt x="2447" y="1"/>
                    <a:pt x="2368" y="33"/>
                    <a:pt x="2255" y="116"/>
                  </a:cubicBezTo>
                  <a:cubicBezTo>
                    <a:pt x="1669" y="544"/>
                    <a:pt x="998" y="857"/>
                    <a:pt x="365" y="1219"/>
                  </a:cubicBezTo>
                  <a:cubicBezTo>
                    <a:pt x="222" y="1300"/>
                    <a:pt x="0" y="1327"/>
                    <a:pt x="135" y="1587"/>
                  </a:cubicBezTo>
                  <a:cubicBezTo>
                    <a:pt x="220" y="1749"/>
                    <a:pt x="301" y="1861"/>
                    <a:pt x="433" y="1861"/>
                  </a:cubicBezTo>
                  <a:cubicBezTo>
                    <a:pt x="502" y="1861"/>
                    <a:pt x="584" y="1831"/>
                    <a:pt x="688" y="1761"/>
                  </a:cubicBezTo>
                  <a:cubicBezTo>
                    <a:pt x="1226" y="1400"/>
                    <a:pt x="1796" y="1087"/>
                    <a:pt x="2352" y="754"/>
                  </a:cubicBezTo>
                  <a:cubicBezTo>
                    <a:pt x="2519" y="653"/>
                    <a:pt x="2685" y="554"/>
                    <a:pt x="2997" y="368"/>
                  </a:cubicBezTo>
                  <a:lnTo>
                    <a:pt x="2997" y="368"/>
                  </a:lnTo>
                  <a:cubicBezTo>
                    <a:pt x="2987" y="369"/>
                    <a:pt x="2977" y="369"/>
                    <a:pt x="2968" y="369"/>
                  </a:cubicBezTo>
                  <a:cubicBezTo>
                    <a:pt x="2686" y="369"/>
                    <a:pt x="2709" y="1"/>
                    <a:pt x="25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30"/>
            <p:cNvSpPr/>
            <p:nvPr/>
          </p:nvSpPr>
          <p:spPr>
            <a:xfrm>
              <a:off x="2112325" y="3638600"/>
              <a:ext cx="49875" cy="67375"/>
            </a:xfrm>
            <a:custGeom>
              <a:rect b="b" l="l" r="r" t="t"/>
              <a:pathLst>
                <a:path extrusionOk="0" h="2695" w="1995">
                  <a:moveTo>
                    <a:pt x="539" y="1"/>
                  </a:moveTo>
                  <a:cubicBezTo>
                    <a:pt x="494" y="1"/>
                    <a:pt x="265" y="126"/>
                    <a:pt x="126" y="169"/>
                  </a:cubicBezTo>
                  <a:cubicBezTo>
                    <a:pt x="0" y="208"/>
                    <a:pt x="23" y="260"/>
                    <a:pt x="74" y="347"/>
                  </a:cubicBezTo>
                  <a:cubicBezTo>
                    <a:pt x="495" y="1072"/>
                    <a:pt x="908" y="1800"/>
                    <a:pt x="1338" y="2520"/>
                  </a:cubicBezTo>
                  <a:cubicBezTo>
                    <a:pt x="1374" y="2580"/>
                    <a:pt x="1424" y="2695"/>
                    <a:pt x="1518" y="2695"/>
                  </a:cubicBezTo>
                  <a:cubicBezTo>
                    <a:pt x="1550" y="2695"/>
                    <a:pt x="1586" y="2682"/>
                    <a:pt x="1628" y="2650"/>
                  </a:cubicBezTo>
                  <a:cubicBezTo>
                    <a:pt x="1751" y="2558"/>
                    <a:pt x="1870" y="2460"/>
                    <a:pt x="1995" y="2361"/>
                  </a:cubicBezTo>
                  <a:cubicBezTo>
                    <a:pt x="1499" y="1541"/>
                    <a:pt x="1033" y="764"/>
                    <a:pt x="546" y="3"/>
                  </a:cubicBezTo>
                  <a:cubicBezTo>
                    <a:pt x="545" y="1"/>
                    <a:pt x="543" y="1"/>
                    <a:pt x="53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30"/>
            <p:cNvSpPr/>
            <p:nvPr/>
          </p:nvSpPr>
          <p:spPr>
            <a:xfrm>
              <a:off x="2559675" y="3637150"/>
              <a:ext cx="49550" cy="69050"/>
            </a:xfrm>
            <a:custGeom>
              <a:rect b="b" l="l" r="r" t="t"/>
              <a:pathLst>
                <a:path extrusionOk="0" h="2762" w="1982">
                  <a:moveTo>
                    <a:pt x="1491" y="0"/>
                  </a:moveTo>
                  <a:cubicBezTo>
                    <a:pt x="1417" y="0"/>
                    <a:pt x="1390" y="102"/>
                    <a:pt x="1370" y="137"/>
                  </a:cubicBezTo>
                  <a:cubicBezTo>
                    <a:pt x="941" y="855"/>
                    <a:pt x="531" y="1585"/>
                    <a:pt x="103" y="2304"/>
                  </a:cubicBezTo>
                  <a:cubicBezTo>
                    <a:pt x="1" y="2475"/>
                    <a:pt x="86" y="2549"/>
                    <a:pt x="211" y="2577"/>
                  </a:cubicBezTo>
                  <a:cubicBezTo>
                    <a:pt x="303" y="2598"/>
                    <a:pt x="378" y="2762"/>
                    <a:pt x="468" y="2762"/>
                  </a:cubicBezTo>
                  <a:cubicBezTo>
                    <a:pt x="502" y="2762"/>
                    <a:pt x="538" y="2738"/>
                    <a:pt x="578" y="2673"/>
                  </a:cubicBezTo>
                  <a:cubicBezTo>
                    <a:pt x="1055" y="1903"/>
                    <a:pt x="1504" y="1115"/>
                    <a:pt x="1982" y="301"/>
                  </a:cubicBezTo>
                  <a:cubicBezTo>
                    <a:pt x="1858" y="221"/>
                    <a:pt x="1711" y="138"/>
                    <a:pt x="1580" y="38"/>
                  </a:cubicBezTo>
                  <a:cubicBezTo>
                    <a:pt x="1545" y="11"/>
                    <a:pt x="1516" y="0"/>
                    <a:pt x="149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30"/>
            <p:cNvSpPr/>
            <p:nvPr/>
          </p:nvSpPr>
          <p:spPr>
            <a:xfrm>
              <a:off x="1953625" y="4245275"/>
              <a:ext cx="71150" cy="46650"/>
            </a:xfrm>
            <a:custGeom>
              <a:rect b="b" l="l" r="r" t="t"/>
              <a:pathLst>
                <a:path extrusionOk="0" h="1866" w="2846">
                  <a:moveTo>
                    <a:pt x="2399" y="0"/>
                  </a:moveTo>
                  <a:cubicBezTo>
                    <a:pt x="2325" y="0"/>
                    <a:pt x="2238" y="36"/>
                    <a:pt x="2128" y="107"/>
                  </a:cubicBezTo>
                  <a:cubicBezTo>
                    <a:pt x="1629" y="427"/>
                    <a:pt x="1098" y="699"/>
                    <a:pt x="587" y="1000"/>
                  </a:cubicBezTo>
                  <a:cubicBezTo>
                    <a:pt x="378" y="1123"/>
                    <a:pt x="181" y="1271"/>
                    <a:pt x="0" y="1393"/>
                  </a:cubicBezTo>
                  <a:cubicBezTo>
                    <a:pt x="100" y="1569"/>
                    <a:pt x="179" y="1725"/>
                    <a:pt x="282" y="1865"/>
                  </a:cubicBezTo>
                  <a:cubicBezTo>
                    <a:pt x="283" y="1866"/>
                    <a:pt x="284" y="1866"/>
                    <a:pt x="285" y="1866"/>
                  </a:cubicBezTo>
                  <a:cubicBezTo>
                    <a:pt x="308" y="1866"/>
                    <a:pt x="457" y="1775"/>
                    <a:pt x="541" y="1728"/>
                  </a:cubicBezTo>
                  <a:cubicBezTo>
                    <a:pt x="1177" y="1369"/>
                    <a:pt x="1815" y="1014"/>
                    <a:pt x="2446" y="649"/>
                  </a:cubicBezTo>
                  <a:cubicBezTo>
                    <a:pt x="2590" y="566"/>
                    <a:pt x="2845" y="552"/>
                    <a:pt x="2686" y="252"/>
                  </a:cubicBezTo>
                  <a:cubicBezTo>
                    <a:pt x="2597" y="84"/>
                    <a:pt x="2513" y="0"/>
                    <a:pt x="239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spTree>
      <p:nvGrpSpPr>
        <p:cNvPr id="1010" name="Shape 1010"/>
        <p:cNvGrpSpPr/>
        <p:nvPr/>
      </p:nvGrpSpPr>
      <p:grpSpPr>
        <a:xfrm>
          <a:off x="0" y="0"/>
          <a:ext cx="0" cy="0"/>
          <a:chOff x="0" y="0"/>
          <a:chExt cx="0" cy="0"/>
        </a:xfrm>
      </p:grpSpPr>
      <p:pic>
        <p:nvPicPr>
          <p:cNvPr id="1011" name="Google Shape;1011;p31"/>
          <p:cNvPicPr preferRelativeResize="0"/>
          <p:nvPr/>
        </p:nvPicPr>
        <p:blipFill>
          <a:blip r:embed="rId2">
            <a:alphaModFix amt="56000"/>
          </a:blip>
          <a:stretch>
            <a:fillRect/>
          </a:stretch>
        </p:blipFill>
        <p:spPr>
          <a:xfrm>
            <a:off x="-281575" y="-225250"/>
            <a:ext cx="9780152" cy="5594026"/>
          </a:xfrm>
          <a:prstGeom prst="rect">
            <a:avLst/>
          </a:prstGeom>
          <a:noFill/>
          <a:ln>
            <a:noFill/>
          </a:ln>
        </p:spPr>
      </p:pic>
      <p:sp>
        <p:nvSpPr>
          <p:cNvPr id="1012" name="Google Shape;1012;p31"/>
          <p:cNvSpPr txBox="1"/>
          <p:nvPr>
            <p:ph hasCustomPrompt="1" type="title"/>
          </p:nvPr>
        </p:nvSpPr>
        <p:spPr>
          <a:xfrm>
            <a:off x="720225" y="1240038"/>
            <a:ext cx="1455900" cy="1314000"/>
          </a:xfrm>
          <a:prstGeom prst="rect">
            <a:avLst/>
          </a:prstGeom>
          <a:noFill/>
          <a:ln>
            <a:noFill/>
          </a:ln>
        </p:spPr>
        <p:txBody>
          <a:bodyPr anchorCtr="0" anchor="b" bIns="91425" lIns="91425" spcFirstLastPara="1" rIns="91425" wrap="square" tIns="91425">
            <a:noAutofit/>
          </a:bodyPr>
          <a:lstStyle>
            <a:lvl1pPr lvl="0" rtl="0" algn="ctr">
              <a:spcBef>
                <a:spcPts val="0"/>
              </a:spcBef>
              <a:spcAft>
                <a:spcPts val="0"/>
              </a:spcAft>
              <a:buSzPts val="6000"/>
              <a:buNone/>
              <a:defRPr sz="75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1013" name="Google Shape;1013;p31"/>
          <p:cNvSpPr txBox="1"/>
          <p:nvPr>
            <p:ph idx="1" type="subTitle"/>
          </p:nvPr>
        </p:nvSpPr>
        <p:spPr>
          <a:xfrm rot="237">
            <a:off x="720225" y="3420600"/>
            <a:ext cx="4360200" cy="4581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6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1014" name="Google Shape;1014;p31"/>
          <p:cNvSpPr txBox="1"/>
          <p:nvPr>
            <p:ph idx="2" type="title"/>
          </p:nvPr>
        </p:nvSpPr>
        <p:spPr>
          <a:xfrm>
            <a:off x="720000" y="2578638"/>
            <a:ext cx="4360200" cy="841800"/>
          </a:xfrm>
          <a:prstGeom prst="rect">
            <a:avLst/>
          </a:prstGeom>
          <a:ln cap="flat" cmpd="sng" w="9525">
            <a:solidFill>
              <a:schemeClr val="dk1"/>
            </a:solidFill>
            <a:prstDash val="solid"/>
            <a:round/>
            <a:headEnd len="sm" w="sm" type="none"/>
            <a:tailEnd len="sm" w="sm" type="none"/>
          </a:ln>
        </p:spPr>
        <p:txBody>
          <a:bodyPr anchorCtr="0" anchor="b" bIns="91425" lIns="91425" spcFirstLastPara="1" rIns="91425" wrap="square" tIns="91425">
            <a:noAutofit/>
          </a:bodyPr>
          <a:lstStyle>
            <a:lvl1pPr lvl="0" rtl="0">
              <a:spcBef>
                <a:spcPts val="0"/>
              </a:spcBef>
              <a:spcAft>
                <a:spcPts val="0"/>
              </a:spcAft>
              <a:buSzPts val="3600"/>
              <a:buNone/>
              <a:defRPr sz="43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grpSp>
        <p:nvGrpSpPr>
          <p:cNvPr id="1015" name="Google Shape;1015;p31"/>
          <p:cNvGrpSpPr/>
          <p:nvPr/>
        </p:nvGrpSpPr>
        <p:grpSpPr>
          <a:xfrm>
            <a:off x="41644" y="-9"/>
            <a:ext cx="634509" cy="634444"/>
            <a:chOff x="3248075" y="3436175"/>
            <a:chExt cx="1216700" cy="1216575"/>
          </a:xfrm>
        </p:grpSpPr>
        <p:sp>
          <p:nvSpPr>
            <p:cNvPr id="1016" name="Google Shape;1016;p31"/>
            <p:cNvSpPr/>
            <p:nvPr/>
          </p:nvSpPr>
          <p:spPr>
            <a:xfrm>
              <a:off x="3915900" y="4105500"/>
              <a:ext cx="344675" cy="341250"/>
            </a:xfrm>
            <a:custGeom>
              <a:rect b="b" l="l" r="r" t="t"/>
              <a:pathLst>
                <a:path extrusionOk="0" h="13650" w="13787">
                  <a:moveTo>
                    <a:pt x="395" y="0"/>
                  </a:moveTo>
                  <a:cubicBezTo>
                    <a:pt x="338" y="0"/>
                    <a:pt x="274" y="32"/>
                    <a:pt x="195" y="109"/>
                  </a:cubicBezTo>
                  <a:cubicBezTo>
                    <a:pt x="1" y="301"/>
                    <a:pt x="44" y="409"/>
                    <a:pt x="221" y="583"/>
                  </a:cubicBezTo>
                  <a:cubicBezTo>
                    <a:pt x="2109" y="2432"/>
                    <a:pt x="3989" y="4288"/>
                    <a:pt x="5869" y="6147"/>
                  </a:cubicBezTo>
                  <a:cubicBezTo>
                    <a:pt x="8347" y="8597"/>
                    <a:pt x="10822" y="11050"/>
                    <a:pt x="13302" y="13498"/>
                  </a:cubicBezTo>
                  <a:cubicBezTo>
                    <a:pt x="13372" y="13568"/>
                    <a:pt x="13473" y="13639"/>
                    <a:pt x="13566" y="13649"/>
                  </a:cubicBezTo>
                  <a:cubicBezTo>
                    <a:pt x="13568" y="13649"/>
                    <a:pt x="13570" y="13649"/>
                    <a:pt x="13572" y="13649"/>
                  </a:cubicBezTo>
                  <a:cubicBezTo>
                    <a:pt x="13634" y="13649"/>
                    <a:pt x="13707" y="13554"/>
                    <a:pt x="13786" y="13495"/>
                  </a:cubicBezTo>
                  <a:cubicBezTo>
                    <a:pt x="13535" y="13204"/>
                    <a:pt x="13333" y="12938"/>
                    <a:pt x="13097" y="12700"/>
                  </a:cubicBezTo>
                  <a:cubicBezTo>
                    <a:pt x="10615" y="10187"/>
                    <a:pt x="8131" y="7674"/>
                    <a:pt x="5640" y="5167"/>
                  </a:cubicBezTo>
                  <a:cubicBezTo>
                    <a:pt x="3979" y="3493"/>
                    <a:pt x="2305" y="1832"/>
                    <a:pt x="641" y="159"/>
                  </a:cubicBezTo>
                  <a:cubicBezTo>
                    <a:pt x="553" y="70"/>
                    <a:pt x="481" y="0"/>
                    <a:pt x="3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31"/>
            <p:cNvSpPr/>
            <p:nvPr/>
          </p:nvSpPr>
          <p:spPr>
            <a:xfrm>
              <a:off x="3449750" y="4104750"/>
              <a:ext cx="350900" cy="341200"/>
            </a:xfrm>
            <a:custGeom>
              <a:rect b="b" l="l" r="r" t="t"/>
              <a:pathLst>
                <a:path extrusionOk="0" h="13648" w="14036">
                  <a:moveTo>
                    <a:pt x="13461" y="1"/>
                  </a:moveTo>
                  <a:cubicBezTo>
                    <a:pt x="13371" y="1"/>
                    <a:pt x="13331" y="117"/>
                    <a:pt x="13279" y="170"/>
                  </a:cubicBezTo>
                  <a:cubicBezTo>
                    <a:pt x="11445" y="2020"/>
                    <a:pt x="9623" y="3883"/>
                    <a:pt x="7787" y="5729"/>
                  </a:cubicBezTo>
                  <a:cubicBezTo>
                    <a:pt x="5467" y="8060"/>
                    <a:pt x="3131" y="10370"/>
                    <a:pt x="826" y="12717"/>
                  </a:cubicBezTo>
                  <a:cubicBezTo>
                    <a:pt x="592" y="12958"/>
                    <a:pt x="0" y="13287"/>
                    <a:pt x="285" y="13572"/>
                  </a:cubicBezTo>
                  <a:cubicBezTo>
                    <a:pt x="338" y="13625"/>
                    <a:pt x="393" y="13647"/>
                    <a:pt x="449" y="13647"/>
                  </a:cubicBezTo>
                  <a:cubicBezTo>
                    <a:pt x="690" y="13647"/>
                    <a:pt x="943" y="13221"/>
                    <a:pt x="1140" y="13030"/>
                  </a:cubicBezTo>
                  <a:cubicBezTo>
                    <a:pt x="3662" y="10573"/>
                    <a:pt x="6160" y="8092"/>
                    <a:pt x="8658" y="5610"/>
                  </a:cubicBezTo>
                  <a:cubicBezTo>
                    <a:pt x="10331" y="3948"/>
                    <a:pt x="11994" y="2274"/>
                    <a:pt x="13664" y="609"/>
                  </a:cubicBezTo>
                  <a:cubicBezTo>
                    <a:pt x="13733" y="540"/>
                    <a:pt x="13831" y="500"/>
                    <a:pt x="14035" y="370"/>
                  </a:cubicBezTo>
                  <a:cubicBezTo>
                    <a:pt x="13814" y="218"/>
                    <a:pt x="13687" y="139"/>
                    <a:pt x="13572" y="49"/>
                  </a:cubicBezTo>
                  <a:cubicBezTo>
                    <a:pt x="13527" y="14"/>
                    <a:pt x="13491" y="1"/>
                    <a:pt x="1346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31"/>
            <p:cNvSpPr/>
            <p:nvPr/>
          </p:nvSpPr>
          <p:spPr>
            <a:xfrm>
              <a:off x="3449775" y="3642850"/>
              <a:ext cx="347925" cy="341325"/>
            </a:xfrm>
            <a:custGeom>
              <a:rect b="b" l="l" r="r" t="t"/>
              <a:pathLst>
                <a:path extrusionOk="0" h="13653" w="13917">
                  <a:moveTo>
                    <a:pt x="430" y="1"/>
                  </a:moveTo>
                  <a:cubicBezTo>
                    <a:pt x="380" y="1"/>
                    <a:pt x="326" y="25"/>
                    <a:pt x="266" y="83"/>
                  </a:cubicBezTo>
                  <a:cubicBezTo>
                    <a:pt x="0" y="341"/>
                    <a:pt x="531" y="635"/>
                    <a:pt x="731" y="838"/>
                  </a:cubicBezTo>
                  <a:cubicBezTo>
                    <a:pt x="4901" y="5071"/>
                    <a:pt x="9095" y="9280"/>
                    <a:pt x="13287" y="13492"/>
                  </a:cubicBezTo>
                  <a:cubicBezTo>
                    <a:pt x="13338" y="13543"/>
                    <a:pt x="13378" y="13652"/>
                    <a:pt x="13462" y="13652"/>
                  </a:cubicBezTo>
                  <a:cubicBezTo>
                    <a:pt x="13487" y="13652"/>
                    <a:pt x="13516" y="13642"/>
                    <a:pt x="13550" y="13618"/>
                  </a:cubicBezTo>
                  <a:cubicBezTo>
                    <a:pt x="13670" y="13533"/>
                    <a:pt x="13782" y="13433"/>
                    <a:pt x="13917" y="13323"/>
                  </a:cubicBezTo>
                  <a:cubicBezTo>
                    <a:pt x="13789" y="13187"/>
                    <a:pt x="13711" y="13095"/>
                    <a:pt x="13625" y="13011"/>
                  </a:cubicBezTo>
                  <a:cubicBezTo>
                    <a:pt x="9456" y="8866"/>
                    <a:pt x="5287" y="4720"/>
                    <a:pt x="1117" y="575"/>
                  </a:cubicBezTo>
                  <a:cubicBezTo>
                    <a:pt x="1098" y="557"/>
                    <a:pt x="1083" y="528"/>
                    <a:pt x="1062" y="523"/>
                  </a:cubicBezTo>
                  <a:cubicBezTo>
                    <a:pt x="798" y="461"/>
                    <a:pt x="650" y="1"/>
                    <a:pt x="4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31"/>
            <p:cNvSpPr/>
            <p:nvPr/>
          </p:nvSpPr>
          <p:spPr>
            <a:xfrm>
              <a:off x="3915000" y="3641525"/>
              <a:ext cx="345800" cy="341925"/>
            </a:xfrm>
            <a:custGeom>
              <a:rect b="b" l="l" r="r" t="t"/>
              <a:pathLst>
                <a:path extrusionOk="0" h="13677" w="13832">
                  <a:moveTo>
                    <a:pt x="13568" y="1"/>
                  </a:moveTo>
                  <a:cubicBezTo>
                    <a:pt x="13535" y="1"/>
                    <a:pt x="13495" y="19"/>
                    <a:pt x="13442" y="66"/>
                  </a:cubicBezTo>
                  <a:cubicBezTo>
                    <a:pt x="13239" y="251"/>
                    <a:pt x="13021" y="417"/>
                    <a:pt x="12827" y="610"/>
                  </a:cubicBezTo>
                  <a:cubicBezTo>
                    <a:pt x="10269" y="3137"/>
                    <a:pt x="7713" y="5666"/>
                    <a:pt x="5160" y="8200"/>
                  </a:cubicBezTo>
                  <a:cubicBezTo>
                    <a:pt x="3532" y="9819"/>
                    <a:pt x="1915" y="11449"/>
                    <a:pt x="286" y="13067"/>
                  </a:cubicBezTo>
                  <a:cubicBezTo>
                    <a:pt x="118" y="13235"/>
                    <a:pt x="1" y="13344"/>
                    <a:pt x="230" y="13566"/>
                  </a:cubicBezTo>
                  <a:cubicBezTo>
                    <a:pt x="312" y="13646"/>
                    <a:pt x="378" y="13677"/>
                    <a:pt x="435" y="13677"/>
                  </a:cubicBezTo>
                  <a:cubicBezTo>
                    <a:pt x="536" y="13677"/>
                    <a:pt x="610" y="13579"/>
                    <a:pt x="701" y="13487"/>
                  </a:cubicBezTo>
                  <a:cubicBezTo>
                    <a:pt x="4260" y="9901"/>
                    <a:pt x="7819" y="6317"/>
                    <a:pt x="11380" y="2733"/>
                  </a:cubicBezTo>
                  <a:cubicBezTo>
                    <a:pt x="11972" y="2137"/>
                    <a:pt x="12573" y="1548"/>
                    <a:pt x="13160" y="947"/>
                  </a:cubicBezTo>
                  <a:cubicBezTo>
                    <a:pt x="13384" y="717"/>
                    <a:pt x="13579" y="462"/>
                    <a:pt x="13831" y="167"/>
                  </a:cubicBezTo>
                  <a:lnTo>
                    <a:pt x="13831" y="167"/>
                  </a:lnTo>
                  <a:cubicBezTo>
                    <a:pt x="13829" y="167"/>
                    <a:pt x="13826" y="167"/>
                    <a:pt x="13823" y="167"/>
                  </a:cubicBezTo>
                  <a:cubicBezTo>
                    <a:pt x="13698" y="167"/>
                    <a:pt x="13667" y="1"/>
                    <a:pt x="1356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31"/>
            <p:cNvSpPr/>
            <p:nvPr/>
          </p:nvSpPr>
          <p:spPr>
            <a:xfrm>
              <a:off x="3848700" y="3436175"/>
              <a:ext cx="15725" cy="518175"/>
            </a:xfrm>
            <a:custGeom>
              <a:rect b="b" l="l" r="r" t="t"/>
              <a:pathLst>
                <a:path extrusionOk="0" h="20727" w="629">
                  <a:moveTo>
                    <a:pt x="322" y="0"/>
                  </a:moveTo>
                  <a:cubicBezTo>
                    <a:pt x="312" y="0"/>
                    <a:pt x="302" y="1"/>
                    <a:pt x="291" y="1"/>
                  </a:cubicBezTo>
                  <a:cubicBezTo>
                    <a:pt x="47" y="17"/>
                    <a:pt x="165" y="211"/>
                    <a:pt x="163" y="317"/>
                  </a:cubicBezTo>
                  <a:cubicBezTo>
                    <a:pt x="110" y="2621"/>
                    <a:pt x="164" y="4926"/>
                    <a:pt x="103" y="7233"/>
                  </a:cubicBezTo>
                  <a:cubicBezTo>
                    <a:pt x="20" y="10438"/>
                    <a:pt x="83" y="13647"/>
                    <a:pt x="83" y="16855"/>
                  </a:cubicBezTo>
                  <a:lnTo>
                    <a:pt x="7" y="16855"/>
                  </a:lnTo>
                  <a:cubicBezTo>
                    <a:pt x="7" y="18034"/>
                    <a:pt x="11" y="19213"/>
                    <a:pt x="3" y="20393"/>
                  </a:cubicBezTo>
                  <a:cubicBezTo>
                    <a:pt x="0" y="20601"/>
                    <a:pt x="4" y="20727"/>
                    <a:pt x="268" y="20727"/>
                  </a:cubicBezTo>
                  <a:cubicBezTo>
                    <a:pt x="275" y="20727"/>
                    <a:pt x="281" y="20727"/>
                    <a:pt x="288" y="20727"/>
                  </a:cubicBezTo>
                  <a:cubicBezTo>
                    <a:pt x="548" y="20721"/>
                    <a:pt x="621" y="20662"/>
                    <a:pt x="615" y="20395"/>
                  </a:cubicBezTo>
                  <a:cubicBezTo>
                    <a:pt x="556" y="17854"/>
                    <a:pt x="629" y="15312"/>
                    <a:pt x="551" y="12767"/>
                  </a:cubicBezTo>
                  <a:cubicBezTo>
                    <a:pt x="451" y="9423"/>
                    <a:pt x="482" y="6075"/>
                    <a:pt x="459" y="2728"/>
                  </a:cubicBezTo>
                  <a:cubicBezTo>
                    <a:pt x="453" y="1925"/>
                    <a:pt x="463" y="1122"/>
                    <a:pt x="452" y="319"/>
                  </a:cubicBezTo>
                  <a:cubicBezTo>
                    <a:pt x="451" y="209"/>
                    <a:pt x="562" y="0"/>
                    <a:pt x="3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31"/>
            <p:cNvSpPr/>
            <p:nvPr/>
          </p:nvSpPr>
          <p:spPr>
            <a:xfrm>
              <a:off x="3946325" y="4036700"/>
              <a:ext cx="518450" cy="15425"/>
            </a:xfrm>
            <a:custGeom>
              <a:rect b="b" l="l" r="r" t="t"/>
              <a:pathLst>
                <a:path extrusionOk="0" h="617" w="20738">
                  <a:moveTo>
                    <a:pt x="246" y="1"/>
                  </a:moveTo>
                  <a:cubicBezTo>
                    <a:pt x="112" y="1"/>
                    <a:pt x="8" y="37"/>
                    <a:pt x="4" y="298"/>
                  </a:cubicBezTo>
                  <a:cubicBezTo>
                    <a:pt x="1" y="576"/>
                    <a:pt x="110" y="616"/>
                    <a:pt x="257" y="616"/>
                  </a:cubicBezTo>
                  <a:cubicBezTo>
                    <a:pt x="309" y="616"/>
                    <a:pt x="366" y="610"/>
                    <a:pt x="425" y="610"/>
                  </a:cubicBezTo>
                  <a:cubicBezTo>
                    <a:pt x="2940" y="563"/>
                    <a:pt x="5458" y="617"/>
                    <a:pt x="7976" y="554"/>
                  </a:cubicBezTo>
                  <a:cubicBezTo>
                    <a:pt x="11948" y="453"/>
                    <a:pt x="15924" y="483"/>
                    <a:pt x="19898" y="458"/>
                  </a:cubicBezTo>
                  <a:cubicBezTo>
                    <a:pt x="20004" y="458"/>
                    <a:pt x="20110" y="464"/>
                    <a:pt x="20216" y="464"/>
                  </a:cubicBezTo>
                  <a:cubicBezTo>
                    <a:pt x="20286" y="464"/>
                    <a:pt x="20356" y="461"/>
                    <a:pt x="20425" y="453"/>
                  </a:cubicBezTo>
                  <a:cubicBezTo>
                    <a:pt x="20430" y="452"/>
                    <a:pt x="20435" y="452"/>
                    <a:pt x="20441" y="452"/>
                  </a:cubicBezTo>
                  <a:cubicBezTo>
                    <a:pt x="20492" y="452"/>
                    <a:pt x="20558" y="474"/>
                    <a:pt x="20613" y="474"/>
                  </a:cubicBezTo>
                  <a:cubicBezTo>
                    <a:pt x="20678" y="474"/>
                    <a:pt x="20730" y="445"/>
                    <a:pt x="20734" y="318"/>
                  </a:cubicBezTo>
                  <a:cubicBezTo>
                    <a:pt x="20738" y="171"/>
                    <a:pt x="20680" y="136"/>
                    <a:pt x="20607" y="136"/>
                  </a:cubicBezTo>
                  <a:cubicBezTo>
                    <a:pt x="20542" y="136"/>
                    <a:pt x="20466" y="164"/>
                    <a:pt x="20412" y="164"/>
                  </a:cubicBezTo>
                  <a:cubicBezTo>
                    <a:pt x="20411" y="164"/>
                    <a:pt x="20409" y="164"/>
                    <a:pt x="20408" y="164"/>
                  </a:cubicBezTo>
                  <a:cubicBezTo>
                    <a:pt x="18103" y="111"/>
                    <a:pt x="15798" y="165"/>
                    <a:pt x="13492" y="105"/>
                  </a:cubicBezTo>
                  <a:cubicBezTo>
                    <a:pt x="12216" y="71"/>
                    <a:pt x="10940" y="61"/>
                    <a:pt x="9663" y="61"/>
                  </a:cubicBezTo>
                  <a:cubicBezTo>
                    <a:pt x="7732" y="61"/>
                    <a:pt x="5801" y="84"/>
                    <a:pt x="3870" y="84"/>
                  </a:cubicBezTo>
                  <a:cubicBezTo>
                    <a:pt x="3870" y="60"/>
                    <a:pt x="3870" y="34"/>
                    <a:pt x="3871" y="6"/>
                  </a:cubicBezTo>
                  <a:lnTo>
                    <a:pt x="407" y="6"/>
                  </a:lnTo>
                  <a:cubicBezTo>
                    <a:pt x="351" y="6"/>
                    <a:pt x="296" y="1"/>
                    <a:pt x="2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31"/>
            <p:cNvSpPr/>
            <p:nvPr/>
          </p:nvSpPr>
          <p:spPr>
            <a:xfrm>
              <a:off x="3248075" y="4036800"/>
              <a:ext cx="518300" cy="15300"/>
            </a:xfrm>
            <a:custGeom>
              <a:rect b="b" l="l" r="r" t="t"/>
              <a:pathLst>
                <a:path extrusionOk="0" h="612" w="20732">
                  <a:moveTo>
                    <a:pt x="20440" y="0"/>
                  </a:moveTo>
                  <a:cubicBezTo>
                    <a:pt x="20420" y="0"/>
                    <a:pt x="20399" y="0"/>
                    <a:pt x="20377" y="1"/>
                  </a:cubicBezTo>
                  <a:cubicBezTo>
                    <a:pt x="19671" y="15"/>
                    <a:pt x="18965" y="19"/>
                    <a:pt x="18260" y="19"/>
                  </a:cubicBezTo>
                  <a:cubicBezTo>
                    <a:pt x="17507" y="19"/>
                    <a:pt x="16755" y="15"/>
                    <a:pt x="16003" y="15"/>
                  </a:cubicBezTo>
                  <a:cubicBezTo>
                    <a:pt x="14931" y="15"/>
                    <a:pt x="13859" y="23"/>
                    <a:pt x="12786" y="65"/>
                  </a:cubicBezTo>
                  <a:cubicBezTo>
                    <a:pt x="10258" y="163"/>
                    <a:pt x="7726" y="137"/>
                    <a:pt x="5194" y="153"/>
                  </a:cubicBezTo>
                  <a:cubicBezTo>
                    <a:pt x="4575" y="157"/>
                    <a:pt x="3955" y="158"/>
                    <a:pt x="3335" y="158"/>
                  </a:cubicBezTo>
                  <a:cubicBezTo>
                    <a:pt x="2762" y="158"/>
                    <a:pt x="2189" y="157"/>
                    <a:pt x="1615" y="157"/>
                  </a:cubicBezTo>
                  <a:cubicBezTo>
                    <a:pt x="1177" y="157"/>
                    <a:pt x="739" y="158"/>
                    <a:pt x="301" y="160"/>
                  </a:cubicBezTo>
                  <a:cubicBezTo>
                    <a:pt x="300" y="160"/>
                    <a:pt x="300" y="160"/>
                    <a:pt x="299" y="160"/>
                  </a:cubicBezTo>
                  <a:cubicBezTo>
                    <a:pt x="250" y="160"/>
                    <a:pt x="183" y="137"/>
                    <a:pt x="125" y="137"/>
                  </a:cubicBezTo>
                  <a:cubicBezTo>
                    <a:pt x="56" y="137"/>
                    <a:pt x="0" y="169"/>
                    <a:pt x="2" y="308"/>
                  </a:cubicBezTo>
                  <a:cubicBezTo>
                    <a:pt x="3" y="443"/>
                    <a:pt x="59" y="474"/>
                    <a:pt x="127" y="474"/>
                  </a:cubicBezTo>
                  <a:cubicBezTo>
                    <a:pt x="185" y="474"/>
                    <a:pt x="251" y="452"/>
                    <a:pt x="300" y="452"/>
                  </a:cubicBezTo>
                  <a:cubicBezTo>
                    <a:pt x="302" y="452"/>
                    <a:pt x="303" y="452"/>
                    <a:pt x="305" y="452"/>
                  </a:cubicBezTo>
                  <a:cubicBezTo>
                    <a:pt x="2622" y="504"/>
                    <a:pt x="4938" y="451"/>
                    <a:pt x="7258" y="511"/>
                  </a:cubicBezTo>
                  <a:cubicBezTo>
                    <a:pt x="8534" y="545"/>
                    <a:pt x="9810" y="555"/>
                    <a:pt x="11087" y="555"/>
                  </a:cubicBezTo>
                  <a:cubicBezTo>
                    <a:pt x="13018" y="555"/>
                    <a:pt x="14949" y="531"/>
                    <a:pt x="16880" y="531"/>
                  </a:cubicBezTo>
                  <a:lnTo>
                    <a:pt x="16880" y="607"/>
                  </a:lnTo>
                  <a:cubicBezTo>
                    <a:pt x="17463" y="607"/>
                    <a:pt x="18046" y="605"/>
                    <a:pt x="18630" y="605"/>
                  </a:cubicBezTo>
                  <a:cubicBezTo>
                    <a:pt x="19213" y="605"/>
                    <a:pt x="19797" y="607"/>
                    <a:pt x="20381" y="612"/>
                  </a:cubicBezTo>
                  <a:cubicBezTo>
                    <a:pt x="20391" y="612"/>
                    <a:pt x="20401" y="612"/>
                    <a:pt x="20410" y="612"/>
                  </a:cubicBezTo>
                  <a:cubicBezTo>
                    <a:pt x="20624" y="612"/>
                    <a:pt x="20729" y="585"/>
                    <a:pt x="20731" y="304"/>
                  </a:cubicBezTo>
                  <a:cubicBezTo>
                    <a:pt x="20732" y="33"/>
                    <a:pt x="20628" y="0"/>
                    <a:pt x="2044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31"/>
            <p:cNvSpPr/>
            <p:nvPr/>
          </p:nvSpPr>
          <p:spPr>
            <a:xfrm>
              <a:off x="3847925" y="4134500"/>
              <a:ext cx="16200" cy="518250"/>
            </a:xfrm>
            <a:custGeom>
              <a:rect b="b" l="l" r="r" t="t"/>
              <a:pathLst>
                <a:path extrusionOk="0" h="20730" w="648">
                  <a:moveTo>
                    <a:pt x="344" y="0"/>
                  </a:moveTo>
                  <a:cubicBezTo>
                    <a:pt x="343" y="0"/>
                    <a:pt x="341" y="0"/>
                    <a:pt x="340" y="0"/>
                  </a:cubicBezTo>
                  <a:cubicBezTo>
                    <a:pt x="47" y="1"/>
                    <a:pt x="29" y="118"/>
                    <a:pt x="34" y="351"/>
                  </a:cubicBezTo>
                  <a:cubicBezTo>
                    <a:pt x="87" y="2881"/>
                    <a:pt x="0" y="5410"/>
                    <a:pt x="97" y="7942"/>
                  </a:cubicBezTo>
                  <a:cubicBezTo>
                    <a:pt x="195" y="10496"/>
                    <a:pt x="168" y="13053"/>
                    <a:pt x="186" y="15610"/>
                  </a:cubicBezTo>
                  <a:cubicBezTo>
                    <a:pt x="197" y="17215"/>
                    <a:pt x="186" y="18822"/>
                    <a:pt x="194" y="20428"/>
                  </a:cubicBezTo>
                  <a:cubicBezTo>
                    <a:pt x="195" y="20534"/>
                    <a:pt x="84" y="20726"/>
                    <a:pt x="338" y="20729"/>
                  </a:cubicBezTo>
                  <a:cubicBezTo>
                    <a:pt x="340" y="20729"/>
                    <a:pt x="341" y="20729"/>
                    <a:pt x="342" y="20729"/>
                  </a:cubicBezTo>
                  <a:cubicBezTo>
                    <a:pt x="592" y="20729"/>
                    <a:pt x="483" y="20536"/>
                    <a:pt x="485" y="20431"/>
                  </a:cubicBezTo>
                  <a:cubicBezTo>
                    <a:pt x="537" y="18113"/>
                    <a:pt x="484" y="15796"/>
                    <a:pt x="545" y="13478"/>
                  </a:cubicBezTo>
                  <a:cubicBezTo>
                    <a:pt x="629" y="10271"/>
                    <a:pt x="566" y="7062"/>
                    <a:pt x="566" y="3855"/>
                  </a:cubicBezTo>
                  <a:lnTo>
                    <a:pt x="640" y="3855"/>
                  </a:lnTo>
                  <a:cubicBezTo>
                    <a:pt x="640" y="2689"/>
                    <a:pt x="635" y="1520"/>
                    <a:pt x="644" y="354"/>
                  </a:cubicBezTo>
                  <a:cubicBezTo>
                    <a:pt x="647" y="126"/>
                    <a:pt x="639" y="0"/>
                    <a:pt x="3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31"/>
            <p:cNvSpPr/>
            <p:nvPr/>
          </p:nvSpPr>
          <p:spPr>
            <a:xfrm>
              <a:off x="3755675" y="3824725"/>
              <a:ext cx="70500" cy="134825"/>
            </a:xfrm>
            <a:custGeom>
              <a:rect b="b" l="l" r="r" t="t"/>
              <a:pathLst>
                <a:path extrusionOk="0" h="5393" w="2820">
                  <a:moveTo>
                    <a:pt x="400" y="1"/>
                  </a:moveTo>
                  <a:cubicBezTo>
                    <a:pt x="378" y="1"/>
                    <a:pt x="349" y="13"/>
                    <a:pt x="309" y="45"/>
                  </a:cubicBezTo>
                  <a:cubicBezTo>
                    <a:pt x="187" y="137"/>
                    <a:pt x="1" y="182"/>
                    <a:pt x="111" y="413"/>
                  </a:cubicBezTo>
                  <a:cubicBezTo>
                    <a:pt x="891" y="2036"/>
                    <a:pt x="1665" y="3660"/>
                    <a:pt x="2434" y="5288"/>
                  </a:cubicBezTo>
                  <a:cubicBezTo>
                    <a:pt x="2465" y="5355"/>
                    <a:pt x="2488" y="5393"/>
                    <a:pt x="2525" y="5393"/>
                  </a:cubicBezTo>
                  <a:cubicBezTo>
                    <a:pt x="2547" y="5393"/>
                    <a:pt x="2574" y="5380"/>
                    <a:pt x="2612" y="5352"/>
                  </a:cubicBezTo>
                  <a:cubicBezTo>
                    <a:pt x="2676" y="5303"/>
                    <a:pt x="2752" y="5268"/>
                    <a:pt x="2820" y="5228"/>
                  </a:cubicBezTo>
                  <a:cubicBezTo>
                    <a:pt x="2782" y="5166"/>
                    <a:pt x="2766" y="5146"/>
                    <a:pt x="2756" y="5124"/>
                  </a:cubicBezTo>
                  <a:cubicBezTo>
                    <a:pt x="2001" y="3466"/>
                    <a:pt x="1247" y="1808"/>
                    <a:pt x="492" y="151"/>
                  </a:cubicBezTo>
                  <a:cubicBezTo>
                    <a:pt x="467" y="94"/>
                    <a:pt x="460" y="1"/>
                    <a:pt x="4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31"/>
            <p:cNvSpPr/>
            <p:nvPr/>
          </p:nvSpPr>
          <p:spPr>
            <a:xfrm>
              <a:off x="3885600" y="3824875"/>
              <a:ext cx="72000" cy="134625"/>
            </a:xfrm>
            <a:custGeom>
              <a:rect b="b" l="l" r="r" t="t"/>
              <a:pathLst>
                <a:path extrusionOk="0" h="5385" w="2880">
                  <a:moveTo>
                    <a:pt x="2447" y="0"/>
                  </a:moveTo>
                  <a:cubicBezTo>
                    <a:pt x="2347" y="0"/>
                    <a:pt x="2352" y="168"/>
                    <a:pt x="2325" y="224"/>
                  </a:cubicBezTo>
                  <a:cubicBezTo>
                    <a:pt x="1581" y="1833"/>
                    <a:pt x="855" y="3450"/>
                    <a:pt x="113" y="5061"/>
                  </a:cubicBezTo>
                  <a:cubicBezTo>
                    <a:pt x="0" y="5302"/>
                    <a:pt x="171" y="5310"/>
                    <a:pt x="336" y="5385"/>
                  </a:cubicBezTo>
                  <a:cubicBezTo>
                    <a:pt x="356" y="5364"/>
                    <a:pt x="397" y="5334"/>
                    <a:pt x="414" y="5292"/>
                  </a:cubicBezTo>
                  <a:cubicBezTo>
                    <a:pt x="1193" y="3657"/>
                    <a:pt x="1969" y="2019"/>
                    <a:pt x="2753" y="387"/>
                  </a:cubicBezTo>
                  <a:cubicBezTo>
                    <a:pt x="2879" y="126"/>
                    <a:pt x="2652" y="98"/>
                    <a:pt x="2535" y="30"/>
                  </a:cubicBezTo>
                  <a:cubicBezTo>
                    <a:pt x="2499" y="9"/>
                    <a:pt x="2470" y="0"/>
                    <a:pt x="24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31"/>
            <p:cNvSpPr/>
            <p:nvPr/>
          </p:nvSpPr>
          <p:spPr>
            <a:xfrm>
              <a:off x="3633900" y="3945600"/>
              <a:ext cx="138050" cy="67875"/>
            </a:xfrm>
            <a:custGeom>
              <a:rect b="b" l="l" r="r" t="t"/>
              <a:pathLst>
                <a:path extrusionOk="0" h="2715" w="5522">
                  <a:moveTo>
                    <a:pt x="378" y="1"/>
                  </a:moveTo>
                  <a:cubicBezTo>
                    <a:pt x="254" y="1"/>
                    <a:pt x="229" y="144"/>
                    <a:pt x="164" y="227"/>
                  </a:cubicBezTo>
                  <a:cubicBezTo>
                    <a:pt x="0" y="435"/>
                    <a:pt x="256" y="418"/>
                    <a:pt x="318" y="445"/>
                  </a:cubicBezTo>
                  <a:cubicBezTo>
                    <a:pt x="1938" y="1194"/>
                    <a:pt x="3568" y="1926"/>
                    <a:pt x="5187" y="2678"/>
                  </a:cubicBezTo>
                  <a:cubicBezTo>
                    <a:pt x="5242" y="2703"/>
                    <a:pt x="5283" y="2714"/>
                    <a:pt x="5316" y="2714"/>
                  </a:cubicBezTo>
                  <a:cubicBezTo>
                    <a:pt x="5445" y="2714"/>
                    <a:pt x="5435" y="2549"/>
                    <a:pt x="5522" y="2457"/>
                  </a:cubicBezTo>
                  <a:cubicBezTo>
                    <a:pt x="5480" y="2426"/>
                    <a:pt x="5445" y="2389"/>
                    <a:pt x="5403" y="2370"/>
                  </a:cubicBezTo>
                  <a:cubicBezTo>
                    <a:pt x="3768" y="1591"/>
                    <a:pt x="2131" y="816"/>
                    <a:pt x="498" y="33"/>
                  </a:cubicBezTo>
                  <a:cubicBezTo>
                    <a:pt x="450" y="10"/>
                    <a:pt x="411" y="1"/>
                    <a:pt x="3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31"/>
            <p:cNvSpPr/>
            <p:nvPr/>
          </p:nvSpPr>
          <p:spPr>
            <a:xfrm>
              <a:off x="3939825" y="3945550"/>
              <a:ext cx="138250" cy="68375"/>
            </a:xfrm>
            <a:custGeom>
              <a:rect b="b" l="l" r="r" t="t"/>
              <a:pathLst>
                <a:path extrusionOk="0" h="2735" w="5530">
                  <a:moveTo>
                    <a:pt x="5159" y="0"/>
                  </a:moveTo>
                  <a:cubicBezTo>
                    <a:pt x="5119" y="0"/>
                    <a:pt x="5072" y="12"/>
                    <a:pt x="5017" y="39"/>
                  </a:cubicBezTo>
                  <a:cubicBezTo>
                    <a:pt x="3406" y="813"/>
                    <a:pt x="1793" y="1584"/>
                    <a:pt x="180" y="2353"/>
                  </a:cubicBezTo>
                  <a:cubicBezTo>
                    <a:pt x="103" y="2391"/>
                    <a:pt x="1" y="2402"/>
                    <a:pt x="92" y="2526"/>
                  </a:cubicBezTo>
                  <a:cubicBezTo>
                    <a:pt x="144" y="2595"/>
                    <a:pt x="178" y="2677"/>
                    <a:pt x="211" y="2734"/>
                  </a:cubicBezTo>
                  <a:cubicBezTo>
                    <a:pt x="297" y="2703"/>
                    <a:pt x="344" y="2691"/>
                    <a:pt x="387" y="2670"/>
                  </a:cubicBezTo>
                  <a:cubicBezTo>
                    <a:pt x="2002" y="1936"/>
                    <a:pt x="3616" y="1205"/>
                    <a:pt x="5225" y="460"/>
                  </a:cubicBezTo>
                  <a:cubicBezTo>
                    <a:pt x="5291" y="430"/>
                    <a:pt x="5529" y="455"/>
                    <a:pt x="5416" y="247"/>
                  </a:cubicBezTo>
                  <a:cubicBezTo>
                    <a:pt x="5354" y="131"/>
                    <a:pt x="5294" y="0"/>
                    <a:pt x="51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31"/>
            <p:cNvSpPr/>
            <p:nvPr/>
          </p:nvSpPr>
          <p:spPr>
            <a:xfrm>
              <a:off x="3634775" y="4075700"/>
              <a:ext cx="136650" cy="67325"/>
            </a:xfrm>
            <a:custGeom>
              <a:rect b="b" l="l" r="r" t="t"/>
              <a:pathLst>
                <a:path extrusionOk="0" h="2693" w="5466">
                  <a:moveTo>
                    <a:pt x="5267" y="0"/>
                  </a:moveTo>
                  <a:cubicBezTo>
                    <a:pt x="5227" y="0"/>
                    <a:pt x="5179" y="13"/>
                    <a:pt x="5117" y="42"/>
                  </a:cubicBezTo>
                  <a:cubicBezTo>
                    <a:pt x="3529" y="777"/>
                    <a:pt x="1933" y="1491"/>
                    <a:pt x="347" y="2227"/>
                  </a:cubicBezTo>
                  <a:cubicBezTo>
                    <a:pt x="274" y="2260"/>
                    <a:pt x="0" y="2220"/>
                    <a:pt x="124" y="2481"/>
                  </a:cubicBezTo>
                  <a:cubicBezTo>
                    <a:pt x="191" y="2622"/>
                    <a:pt x="270" y="2693"/>
                    <a:pt x="380" y="2693"/>
                  </a:cubicBezTo>
                  <a:cubicBezTo>
                    <a:pt x="434" y="2693"/>
                    <a:pt x="495" y="2676"/>
                    <a:pt x="567" y="2642"/>
                  </a:cubicBezTo>
                  <a:cubicBezTo>
                    <a:pt x="2147" y="1884"/>
                    <a:pt x="3729" y="1133"/>
                    <a:pt x="5309" y="379"/>
                  </a:cubicBezTo>
                  <a:cubicBezTo>
                    <a:pt x="5373" y="349"/>
                    <a:pt x="5426" y="293"/>
                    <a:pt x="5466" y="262"/>
                  </a:cubicBezTo>
                  <a:cubicBezTo>
                    <a:pt x="5416" y="115"/>
                    <a:pt x="5384" y="0"/>
                    <a:pt x="52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31"/>
            <p:cNvSpPr/>
            <p:nvPr/>
          </p:nvSpPr>
          <p:spPr>
            <a:xfrm>
              <a:off x="3939825" y="4074875"/>
              <a:ext cx="138475" cy="68450"/>
            </a:xfrm>
            <a:custGeom>
              <a:rect b="b" l="l" r="r" t="t"/>
              <a:pathLst>
                <a:path extrusionOk="0" h="2738" w="5539">
                  <a:moveTo>
                    <a:pt x="213" y="0"/>
                  </a:moveTo>
                  <a:cubicBezTo>
                    <a:pt x="186" y="53"/>
                    <a:pt x="152" y="121"/>
                    <a:pt x="114" y="183"/>
                  </a:cubicBezTo>
                  <a:cubicBezTo>
                    <a:pt x="70" y="258"/>
                    <a:pt x="1" y="301"/>
                    <a:pt x="149" y="370"/>
                  </a:cubicBezTo>
                  <a:cubicBezTo>
                    <a:pt x="1800" y="1140"/>
                    <a:pt x="3448" y="1917"/>
                    <a:pt x="5094" y="2703"/>
                  </a:cubicBezTo>
                  <a:cubicBezTo>
                    <a:pt x="5144" y="2727"/>
                    <a:pt x="5184" y="2737"/>
                    <a:pt x="5217" y="2737"/>
                  </a:cubicBezTo>
                  <a:cubicBezTo>
                    <a:pt x="5355" y="2737"/>
                    <a:pt x="5356" y="2555"/>
                    <a:pt x="5413" y="2483"/>
                  </a:cubicBezTo>
                  <a:cubicBezTo>
                    <a:pt x="5538" y="2322"/>
                    <a:pt x="5321" y="2327"/>
                    <a:pt x="5255" y="2296"/>
                  </a:cubicBezTo>
                  <a:cubicBezTo>
                    <a:pt x="4219" y="1804"/>
                    <a:pt x="3179" y="1315"/>
                    <a:pt x="2135" y="839"/>
                  </a:cubicBezTo>
                  <a:cubicBezTo>
                    <a:pt x="1511" y="554"/>
                    <a:pt x="877" y="289"/>
                    <a:pt x="2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31"/>
            <p:cNvSpPr/>
            <p:nvPr/>
          </p:nvSpPr>
          <p:spPr>
            <a:xfrm>
              <a:off x="3755225" y="4129350"/>
              <a:ext cx="70775" cy="134825"/>
            </a:xfrm>
            <a:custGeom>
              <a:rect b="b" l="l" r="r" t="t"/>
              <a:pathLst>
                <a:path extrusionOk="0" h="5393" w="2831">
                  <a:moveTo>
                    <a:pt x="2542" y="1"/>
                  </a:moveTo>
                  <a:cubicBezTo>
                    <a:pt x="2516" y="1"/>
                    <a:pt x="2490" y="23"/>
                    <a:pt x="2459" y="91"/>
                  </a:cubicBezTo>
                  <a:cubicBezTo>
                    <a:pt x="1689" y="1743"/>
                    <a:pt x="912" y="3391"/>
                    <a:pt x="127" y="5037"/>
                  </a:cubicBezTo>
                  <a:cubicBezTo>
                    <a:pt x="0" y="5301"/>
                    <a:pt x="260" y="5284"/>
                    <a:pt x="348" y="5353"/>
                  </a:cubicBezTo>
                  <a:cubicBezTo>
                    <a:pt x="383" y="5381"/>
                    <a:pt x="411" y="5392"/>
                    <a:pt x="432" y="5392"/>
                  </a:cubicBezTo>
                  <a:cubicBezTo>
                    <a:pt x="509" y="5392"/>
                    <a:pt x="510" y="5247"/>
                    <a:pt x="535" y="5196"/>
                  </a:cubicBezTo>
                  <a:cubicBezTo>
                    <a:pt x="1028" y="4158"/>
                    <a:pt x="1516" y="3120"/>
                    <a:pt x="1992" y="2076"/>
                  </a:cubicBezTo>
                  <a:cubicBezTo>
                    <a:pt x="2279" y="1451"/>
                    <a:pt x="2542" y="818"/>
                    <a:pt x="2831" y="154"/>
                  </a:cubicBezTo>
                  <a:cubicBezTo>
                    <a:pt x="2778" y="126"/>
                    <a:pt x="2709" y="93"/>
                    <a:pt x="2644" y="55"/>
                  </a:cubicBezTo>
                  <a:cubicBezTo>
                    <a:pt x="2604" y="31"/>
                    <a:pt x="2573" y="1"/>
                    <a:pt x="25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31"/>
            <p:cNvSpPr/>
            <p:nvPr/>
          </p:nvSpPr>
          <p:spPr>
            <a:xfrm>
              <a:off x="3884950" y="4128825"/>
              <a:ext cx="71375" cy="134625"/>
            </a:xfrm>
            <a:custGeom>
              <a:rect b="b" l="l" r="r" t="t"/>
              <a:pathLst>
                <a:path extrusionOk="0" h="5385" w="2855">
                  <a:moveTo>
                    <a:pt x="378" y="0"/>
                  </a:moveTo>
                  <a:cubicBezTo>
                    <a:pt x="247" y="106"/>
                    <a:pt x="1" y="62"/>
                    <a:pt x="140" y="353"/>
                  </a:cubicBezTo>
                  <a:cubicBezTo>
                    <a:pt x="875" y="1927"/>
                    <a:pt x="1587" y="3512"/>
                    <a:pt x="2320" y="5086"/>
                  </a:cubicBezTo>
                  <a:cubicBezTo>
                    <a:pt x="2361" y="5171"/>
                    <a:pt x="2325" y="5384"/>
                    <a:pt x="2480" y="5384"/>
                  </a:cubicBezTo>
                  <a:cubicBezTo>
                    <a:pt x="2511" y="5384"/>
                    <a:pt x="2550" y="5376"/>
                    <a:pt x="2598" y="5356"/>
                  </a:cubicBezTo>
                  <a:cubicBezTo>
                    <a:pt x="2855" y="5251"/>
                    <a:pt x="2828" y="5100"/>
                    <a:pt x="2724" y="4883"/>
                  </a:cubicBezTo>
                  <a:cubicBezTo>
                    <a:pt x="1980" y="3337"/>
                    <a:pt x="1251" y="1785"/>
                    <a:pt x="516" y="236"/>
                  </a:cubicBezTo>
                  <a:cubicBezTo>
                    <a:pt x="476" y="155"/>
                    <a:pt x="425" y="80"/>
                    <a:pt x="3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31"/>
            <p:cNvSpPr/>
            <p:nvPr/>
          </p:nvSpPr>
          <p:spPr>
            <a:xfrm>
              <a:off x="3411350" y="4196100"/>
              <a:ext cx="102300" cy="51100"/>
            </a:xfrm>
            <a:custGeom>
              <a:rect b="b" l="l" r="r" t="t"/>
              <a:pathLst>
                <a:path extrusionOk="0" h="2044" w="4092">
                  <a:moveTo>
                    <a:pt x="3834" y="1"/>
                  </a:moveTo>
                  <a:cubicBezTo>
                    <a:pt x="3806" y="1"/>
                    <a:pt x="3771" y="11"/>
                    <a:pt x="3724" y="33"/>
                  </a:cubicBezTo>
                  <a:cubicBezTo>
                    <a:pt x="2545" y="591"/>
                    <a:pt x="1362" y="1141"/>
                    <a:pt x="179" y="1692"/>
                  </a:cubicBezTo>
                  <a:cubicBezTo>
                    <a:pt x="81" y="1738"/>
                    <a:pt x="0" y="1774"/>
                    <a:pt x="93" y="1898"/>
                  </a:cubicBezTo>
                  <a:cubicBezTo>
                    <a:pt x="122" y="1937"/>
                    <a:pt x="127" y="1995"/>
                    <a:pt x="143" y="2044"/>
                  </a:cubicBezTo>
                  <a:cubicBezTo>
                    <a:pt x="199" y="2018"/>
                    <a:pt x="222" y="2007"/>
                    <a:pt x="244" y="1998"/>
                  </a:cubicBezTo>
                  <a:cubicBezTo>
                    <a:pt x="1465" y="1446"/>
                    <a:pt x="2685" y="889"/>
                    <a:pt x="3912" y="349"/>
                  </a:cubicBezTo>
                  <a:cubicBezTo>
                    <a:pt x="4092" y="271"/>
                    <a:pt x="3975" y="224"/>
                    <a:pt x="3948" y="139"/>
                  </a:cubicBezTo>
                  <a:cubicBezTo>
                    <a:pt x="3919" y="52"/>
                    <a:pt x="3895" y="1"/>
                    <a:pt x="38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31"/>
            <p:cNvSpPr/>
            <p:nvPr/>
          </p:nvSpPr>
          <p:spPr>
            <a:xfrm>
              <a:off x="3650600" y="3601650"/>
              <a:ext cx="54800" cy="98225"/>
            </a:xfrm>
            <a:custGeom>
              <a:rect b="b" l="l" r="r" t="t"/>
              <a:pathLst>
                <a:path extrusionOk="0" h="3929" w="2192">
                  <a:moveTo>
                    <a:pt x="338" y="0"/>
                  </a:moveTo>
                  <a:cubicBezTo>
                    <a:pt x="290" y="0"/>
                    <a:pt x="236" y="6"/>
                    <a:pt x="198" y="14"/>
                  </a:cubicBezTo>
                  <a:cubicBezTo>
                    <a:pt x="1" y="58"/>
                    <a:pt x="176" y="200"/>
                    <a:pt x="186" y="224"/>
                  </a:cubicBezTo>
                  <a:cubicBezTo>
                    <a:pt x="717" y="1417"/>
                    <a:pt x="1260" y="2603"/>
                    <a:pt x="1804" y="3789"/>
                  </a:cubicBezTo>
                  <a:cubicBezTo>
                    <a:pt x="1830" y="3849"/>
                    <a:pt x="1848" y="3928"/>
                    <a:pt x="1904" y="3928"/>
                  </a:cubicBezTo>
                  <a:cubicBezTo>
                    <a:pt x="1928" y="3928"/>
                    <a:pt x="1959" y="3913"/>
                    <a:pt x="2000" y="3876"/>
                  </a:cubicBezTo>
                  <a:cubicBezTo>
                    <a:pt x="2058" y="3823"/>
                    <a:pt x="2132" y="3786"/>
                    <a:pt x="2192" y="3745"/>
                  </a:cubicBezTo>
                  <a:cubicBezTo>
                    <a:pt x="1596" y="2474"/>
                    <a:pt x="1023" y="1247"/>
                    <a:pt x="440" y="24"/>
                  </a:cubicBezTo>
                  <a:cubicBezTo>
                    <a:pt x="431" y="7"/>
                    <a:pt x="388" y="0"/>
                    <a:pt x="3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31"/>
            <p:cNvSpPr/>
            <p:nvPr/>
          </p:nvSpPr>
          <p:spPr>
            <a:xfrm>
              <a:off x="4200200" y="3842100"/>
              <a:ext cx="99425" cy="50650"/>
            </a:xfrm>
            <a:custGeom>
              <a:rect b="b" l="l" r="r" t="t"/>
              <a:pathLst>
                <a:path extrusionOk="0" h="2026" w="3977">
                  <a:moveTo>
                    <a:pt x="3861" y="0"/>
                  </a:moveTo>
                  <a:cubicBezTo>
                    <a:pt x="3828" y="0"/>
                    <a:pt x="3788" y="13"/>
                    <a:pt x="3742" y="35"/>
                  </a:cubicBezTo>
                  <a:cubicBezTo>
                    <a:pt x="2554" y="576"/>
                    <a:pt x="1368" y="1116"/>
                    <a:pt x="179" y="1657"/>
                  </a:cubicBezTo>
                  <a:cubicBezTo>
                    <a:pt x="72" y="1705"/>
                    <a:pt x="1" y="1724"/>
                    <a:pt x="92" y="1887"/>
                  </a:cubicBezTo>
                  <a:cubicBezTo>
                    <a:pt x="146" y="1983"/>
                    <a:pt x="183" y="2025"/>
                    <a:pt x="241" y="2025"/>
                  </a:cubicBezTo>
                  <a:cubicBezTo>
                    <a:pt x="271" y="2025"/>
                    <a:pt x="307" y="2014"/>
                    <a:pt x="354" y="1992"/>
                  </a:cubicBezTo>
                  <a:cubicBezTo>
                    <a:pt x="1502" y="1451"/>
                    <a:pt x="2652" y="913"/>
                    <a:pt x="3800" y="372"/>
                  </a:cubicBezTo>
                  <a:cubicBezTo>
                    <a:pt x="3878" y="336"/>
                    <a:pt x="3944" y="273"/>
                    <a:pt x="3960" y="261"/>
                  </a:cubicBezTo>
                  <a:cubicBezTo>
                    <a:pt x="3977" y="69"/>
                    <a:pt x="3938" y="0"/>
                    <a:pt x="38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31"/>
            <p:cNvSpPr/>
            <p:nvPr/>
          </p:nvSpPr>
          <p:spPr>
            <a:xfrm>
              <a:off x="3412275" y="3841150"/>
              <a:ext cx="99550" cy="51625"/>
            </a:xfrm>
            <a:custGeom>
              <a:rect b="b" l="l" r="r" t="t"/>
              <a:pathLst>
                <a:path extrusionOk="0" h="2065" w="3982">
                  <a:moveTo>
                    <a:pt x="165" y="1"/>
                  </a:moveTo>
                  <a:cubicBezTo>
                    <a:pt x="125" y="1"/>
                    <a:pt x="85" y="30"/>
                    <a:pt x="56" y="121"/>
                  </a:cubicBezTo>
                  <a:cubicBezTo>
                    <a:pt x="1" y="296"/>
                    <a:pt x="63" y="337"/>
                    <a:pt x="200" y="402"/>
                  </a:cubicBezTo>
                  <a:cubicBezTo>
                    <a:pt x="1350" y="939"/>
                    <a:pt x="2498" y="1480"/>
                    <a:pt x="3642" y="2030"/>
                  </a:cubicBezTo>
                  <a:cubicBezTo>
                    <a:pt x="3692" y="2054"/>
                    <a:pt x="3733" y="2064"/>
                    <a:pt x="3767" y="2064"/>
                  </a:cubicBezTo>
                  <a:cubicBezTo>
                    <a:pt x="3884" y="2064"/>
                    <a:pt x="3917" y="1936"/>
                    <a:pt x="3982" y="1803"/>
                  </a:cubicBezTo>
                  <a:cubicBezTo>
                    <a:pt x="3925" y="1762"/>
                    <a:pt x="3864" y="1698"/>
                    <a:pt x="3790" y="1665"/>
                  </a:cubicBezTo>
                  <a:cubicBezTo>
                    <a:pt x="2637" y="1135"/>
                    <a:pt x="1483" y="608"/>
                    <a:pt x="321" y="96"/>
                  </a:cubicBezTo>
                  <a:cubicBezTo>
                    <a:pt x="305" y="89"/>
                    <a:pt x="234" y="1"/>
                    <a:pt x="1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31"/>
            <p:cNvSpPr/>
            <p:nvPr/>
          </p:nvSpPr>
          <p:spPr>
            <a:xfrm>
              <a:off x="4005725" y="3601225"/>
              <a:ext cx="56825" cy="99350"/>
            </a:xfrm>
            <a:custGeom>
              <a:rect b="b" l="l" r="r" t="t"/>
              <a:pathLst>
                <a:path extrusionOk="0" h="3974" w="2273">
                  <a:moveTo>
                    <a:pt x="1931" y="1"/>
                  </a:moveTo>
                  <a:cubicBezTo>
                    <a:pt x="1861" y="1"/>
                    <a:pt x="1815" y="41"/>
                    <a:pt x="1764" y="153"/>
                  </a:cubicBezTo>
                  <a:cubicBezTo>
                    <a:pt x="1231" y="1317"/>
                    <a:pt x="685" y="2475"/>
                    <a:pt x="128" y="3629"/>
                  </a:cubicBezTo>
                  <a:cubicBezTo>
                    <a:pt x="1" y="3894"/>
                    <a:pt x="262" y="3842"/>
                    <a:pt x="355" y="3973"/>
                  </a:cubicBezTo>
                  <a:cubicBezTo>
                    <a:pt x="398" y="3903"/>
                    <a:pt x="440" y="3852"/>
                    <a:pt x="469" y="3795"/>
                  </a:cubicBezTo>
                  <a:cubicBezTo>
                    <a:pt x="1010" y="2620"/>
                    <a:pt x="1551" y="1445"/>
                    <a:pt x="2074" y="263"/>
                  </a:cubicBezTo>
                  <a:cubicBezTo>
                    <a:pt x="2085" y="240"/>
                    <a:pt x="2273" y="88"/>
                    <a:pt x="2051" y="24"/>
                  </a:cubicBezTo>
                  <a:cubicBezTo>
                    <a:pt x="2004" y="10"/>
                    <a:pt x="1965" y="1"/>
                    <a:pt x="19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31"/>
            <p:cNvSpPr/>
            <p:nvPr/>
          </p:nvSpPr>
          <p:spPr>
            <a:xfrm>
              <a:off x="4200375" y="4196000"/>
              <a:ext cx="99750" cy="50850"/>
            </a:xfrm>
            <a:custGeom>
              <a:rect b="b" l="l" r="r" t="t"/>
              <a:pathLst>
                <a:path extrusionOk="0" h="2034" w="3990">
                  <a:moveTo>
                    <a:pt x="206" y="1"/>
                  </a:moveTo>
                  <a:cubicBezTo>
                    <a:pt x="133" y="1"/>
                    <a:pt x="131" y="95"/>
                    <a:pt x="91" y="152"/>
                  </a:cubicBezTo>
                  <a:cubicBezTo>
                    <a:pt x="13" y="259"/>
                    <a:pt x="1" y="296"/>
                    <a:pt x="143" y="358"/>
                  </a:cubicBezTo>
                  <a:cubicBezTo>
                    <a:pt x="1358" y="899"/>
                    <a:pt x="2569" y="1446"/>
                    <a:pt x="3774" y="2004"/>
                  </a:cubicBezTo>
                  <a:cubicBezTo>
                    <a:pt x="3819" y="2025"/>
                    <a:pt x="3852" y="2034"/>
                    <a:pt x="3876" y="2034"/>
                  </a:cubicBezTo>
                  <a:cubicBezTo>
                    <a:pt x="3969" y="2034"/>
                    <a:pt x="3940" y="1906"/>
                    <a:pt x="3989" y="1814"/>
                  </a:cubicBezTo>
                  <a:cubicBezTo>
                    <a:pt x="3975" y="1794"/>
                    <a:pt x="3957" y="1738"/>
                    <a:pt x="3918" y="1719"/>
                  </a:cubicBezTo>
                  <a:cubicBezTo>
                    <a:pt x="2705" y="1151"/>
                    <a:pt x="1487" y="584"/>
                    <a:pt x="271" y="18"/>
                  </a:cubicBezTo>
                  <a:cubicBezTo>
                    <a:pt x="244" y="6"/>
                    <a:pt x="223" y="1"/>
                    <a:pt x="2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31"/>
            <p:cNvSpPr/>
            <p:nvPr/>
          </p:nvSpPr>
          <p:spPr>
            <a:xfrm>
              <a:off x="3649725" y="4388975"/>
              <a:ext cx="55625" cy="98725"/>
            </a:xfrm>
            <a:custGeom>
              <a:rect b="b" l="l" r="r" t="t"/>
              <a:pathLst>
                <a:path extrusionOk="0" h="3949" w="2225">
                  <a:moveTo>
                    <a:pt x="1922" y="0"/>
                  </a:moveTo>
                  <a:cubicBezTo>
                    <a:pt x="1842" y="0"/>
                    <a:pt x="1843" y="126"/>
                    <a:pt x="1823" y="169"/>
                  </a:cubicBezTo>
                  <a:cubicBezTo>
                    <a:pt x="1281" y="1331"/>
                    <a:pt x="747" y="2495"/>
                    <a:pt x="229" y="3666"/>
                  </a:cubicBezTo>
                  <a:cubicBezTo>
                    <a:pt x="221" y="3686"/>
                    <a:pt x="1" y="3852"/>
                    <a:pt x="261" y="3930"/>
                  </a:cubicBezTo>
                  <a:cubicBezTo>
                    <a:pt x="304" y="3943"/>
                    <a:pt x="338" y="3949"/>
                    <a:pt x="366" y="3949"/>
                  </a:cubicBezTo>
                  <a:cubicBezTo>
                    <a:pt x="464" y="3949"/>
                    <a:pt x="494" y="3880"/>
                    <a:pt x="541" y="3781"/>
                  </a:cubicBezTo>
                  <a:cubicBezTo>
                    <a:pt x="814" y="3202"/>
                    <a:pt x="1097" y="2626"/>
                    <a:pt x="1369" y="2045"/>
                  </a:cubicBezTo>
                  <a:cubicBezTo>
                    <a:pt x="1654" y="1432"/>
                    <a:pt x="1932" y="816"/>
                    <a:pt x="2225" y="177"/>
                  </a:cubicBezTo>
                  <a:cubicBezTo>
                    <a:pt x="2162" y="136"/>
                    <a:pt x="2086" y="85"/>
                    <a:pt x="2008" y="33"/>
                  </a:cubicBezTo>
                  <a:cubicBezTo>
                    <a:pt x="1972" y="10"/>
                    <a:pt x="1944" y="0"/>
                    <a:pt x="19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31"/>
            <p:cNvSpPr/>
            <p:nvPr/>
          </p:nvSpPr>
          <p:spPr>
            <a:xfrm>
              <a:off x="4005600" y="4387675"/>
              <a:ext cx="56850" cy="100075"/>
            </a:xfrm>
            <a:custGeom>
              <a:rect b="b" l="l" r="r" t="t"/>
              <a:pathLst>
                <a:path extrusionOk="0" h="4003" w="2274">
                  <a:moveTo>
                    <a:pt x="342" y="1"/>
                  </a:moveTo>
                  <a:cubicBezTo>
                    <a:pt x="286" y="169"/>
                    <a:pt x="0" y="98"/>
                    <a:pt x="131" y="370"/>
                  </a:cubicBezTo>
                  <a:cubicBezTo>
                    <a:pt x="686" y="1523"/>
                    <a:pt x="1232" y="2682"/>
                    <a:pt x="1767" y="3846"/>
                  </a:cubicBezTo>
                  <a:cubicBezTo>
                    <a:pt x="1818" y="3956"/>
                    <a:pt x="1861" y="4003"/>
                    <a:pt x="1934" y="4003"/>
                  </a:cubicBezTo>
                  <a:cubicBezTo>
                    <a:pt x="1967" y="4003"/>
                    <a:pt x="2005" y="3993"/>
                    <a:pt x="2052" y="3976"/>
                  </a:cubicBezTo>
                  <a:cubicBezTo>
                    <a:pt x="2274" y="3893"/>
                    <a:pt x="2083" y="3748"/>
                    <a:pt x="2066" y="3707"/>
                  </a:cubicBezTo>
                  <a:cubicBezTo>
                    <a:pt x="1553" y="2545"/>
                    <a:pt x="1025" y="1393"/>
                    <a:pt x="496" y="240"/>
                  </a:cubicBezTo>
                  <a:cubicBezTo>
                    <a:pt x="464" y="169"/>
                    <a:pt x="412" y="107"/>
                    <a:pt x="3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31"/>
            <p:cNvSpPr/>
            <p:nvPr/>
          </p:nvSpPr>
          <p:spPr>
            <a:xfrm>
              <a:off x="3957075" y="4282800"/>
              <a:ext cx="47400" cy="85450"/>
            </a:xfrm>
            <a:custGeom>
              <a:rect b="b" l="l" r="r" t="t"/>
              <a:pathLst>
                <a:path extrusionOk="0" h="3418" w="1896">
                  <a:moveTo>
                    <a:pt x="393" y="0"/>
                  </a:moveTo>
                  <a:cubicBezTo>
                    <a:pt x="375" y="0"/>
                    <a:pt x="352" y="10"/>
                    <a:pt x="323" y="33"/>
                  </a:cubicBezTo>
                  <a:cubicBezTo>
                    <a:pt x="228" y="109"/>
                    <a:pt x="1" y="160"/>
                    <a:pt x="112" y="390"/>
                  </a:cubicBezTo>
                  <a:cubicBezTo>
                    <a:pt x="568" y="1350"/>
                    <a:pt x="1020" y="2310"/>
                    <a:pt x="1474" y="3271"/>
                  </a:cubicBezTo>
                  <a:cubicBezTo>
                    <a:pt x="1506" y="3338"/>
                    <a:pt x="1537" y="3417"/>
                    <a:pt x="1608" y="3417"/>
                  </a:cubicBezTo>
                  <a:cubicBezTo>
                    <a:pt x="1630" y="3417"/>
                    <a:pt x="1657" y="3409"/>
                    <a:pt x="1688" y="3391"/>
                  </a:cubicBezTo>
                  <a:cubicBezTo>
                    <a:pt x="1763" y="3348"/>
                    <a:pt x="1895" y="3338"/>
                    <a:pt x="1810" y="3088"/>
                  </a:cubicBezTo>
                  <a:cubicBezTo>
                    <a:pt x="1401" y="2187"/>
                    <a:pt x="950" y="1186"/>
                    <a:pt x="489" y="188"/>
                  </a:cubicBezTo>
                  <a:cubicBezTo>
                    <a:pt x="466" y="139"/>
                    <a:pt x="463" y="0"/>
                    <a:pt x="3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31"/>
            <p:cNvSpPr/>
            <p:nvPr/>
          </p:nvSpPr>
          <p:spPr>
            <a:xfrm>
              <a:off x="3707175" y="3720800"/>
              <a:ext cx="47525" cy="85175"/>
            </a:xfrm>
            <a:custGeom>
              <a:rect b="b" l="l" r="r" t="t"/>
              <a:pathLst>
                <a:path extrusionOk="0" h="3407" w="1901">
                  <a:moveTo>
                    <a:pt x="345" y="0"/>
                  </a:moveTo>
                  <a:cubicBezTo>
                    <a:pt x="311" y="0"/>
                    <a:pt x="269" y="12"/>
                    <a:pt x="214" y="40"/>
                  </a:cubicBezTo>
                  <a:cubicBezTo>
                    <a:pt x="1" y="147"/>
                    <a:pt x="118" y="247"/>
                    <a:pt x="169" y="360"/>
                  </a:cubicBezTo>
                  <a:cubicBezTo>
                    <a:pt x="593" y="1306"/>
                    <a:pt x="1020" y="2255"/>
                    <a:pt x="1450" y="3198"/>
                  </a:cubicBezTo>
                  <a:cubicBezTo>
                    <a:pt x="1484" y="3276"/>
                    <a:pt x="1556" y="3337"/>
                    <a:pt x="1611" y="3406"/>
                  </a:cubicBezTo>
                  <a:cubicBezTo>
                    <a:pt x="1718" y="3321"/>
                    <a:pt x="1826" y="3235"/>
                    <a:pt x="1900" y="3177"/>
                  </a:cubicBezTo>
                  <a:cubicBezTo>
                    <a:pt x="1857" y="3064"/>
                    <a:pt x="1843" y="3018"/>
                    <a:pt x="1823" y="2974"/>
                  </a:cubicBezTo>
                  <a:cubicBezTo>
                    <a:pt x="1390" y="2058"/>
                    <a:pt x="957" y="1141"/>
                    <a:pt x="514" y="230"/>
                  </a:cubicBezTo>
                  <a:cubicBezTo>
                    <a:pt x="474" y="151"/>
                    <a:pt x="466" y="0"/>
                    <a:pt x="34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31"/>
            <p:cNvSpPr/>
            <p:nvPr/>
          </p:nvSpPr>
          <p:spPr>
            <a:xfrm>
              <a:off x="3531475" y="3897725"/>
              <a:ext cx="87800" cy="44000"/>
            </a:xfrm>
            <a:custGeom>
              <a:rect b="b" l="l" r="r" t="t"/>
              <a:pathLst>
                <a:path extrusionOk="0" h="1760" w="3512">
                  <a:moveTo>
                    <a:pt x="227" y="0"/>
                  </a:moveTo>
                  <a:cubicBezTo>
                    <a:pt x="111" y="0"/>
                    <a:pt x="101" y="103"/>
                    <a:pt x="69" y="162"/>
                  </a:cubicBezTo>
                  <a:cubicBezTo>
                    <a:pt x="1" y="289"/>
                    <a:pt x="108" y="328"/>
                    <a:pt x="200" y="371"/>
                  </a:cubicBezTo>
                  <a:cubicBezTo>
                    <a:pt x="1149" y="820"/>
                    <a:pt x="2098" y="1269"/>
                    <a:pt x="3043" y="1726"/>
                  </a:cubicBezTo>
                  <a:cubicBezTo>
                    <a:pt x="3092" y="1749"/>
                    <a:pt x="3134" y="1759"/>
                    <a:pt x="3171" y="1759"/>
                  </a:cubicBezTo>
                  <a:cubicBezTo>
                    <a:pt x="3319" y="1759"/>
                    <a:pt x="3379" y="1600"/>
                    <a:pt x="3432" y="1514"/>
                  </a:cubicBezTo>
                  <a:cubicBezTo>
                    <a:pt x="3511" y="1380"/>
                    <a:pt x="3320" y="1380"/>
                    <a:pt x="3233" y="1339"/>
                  </a:cubicBezTo>
                  <a:cubicBezTo>
                    <a:pt x="2940" y="1195"/>
                    <a:pt x="2646" y="1050"/>
                    <a:pt x="2349" y="916"/>
                  </a:cubicBezTo>
                  <a:cubicBezTo>
                    <a:pt x="1656" y="604"/>
                    <a:pt x="961" y="299"/>
                    <a:pt x="331" y="20"/>
                  </a:cubicBezTo>
                  <a:cubicBezTo>
                    <a:pt x="289" y="6"/>
                    <a:pt x="255" y="0"/>
                    <a:pt x="2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31"/>
            <p:cNvSpPr/>
            <p:nvPr/>
          </p:nvSpPr>
          <p:spPr>
            <a:xfrm>
              <a:off x="4094975" y="3897875"/>
              <a:ext cx="85750" cy="43800"/>
            </a:xfrm>
            <a:custGeom>
              <a:rect b="b" l="l" r="r" t="t"/>
              <a:pathLst>
                <a:path extrusionOk="0" h="1752" w="3430">
                  <a:moveTo>
                    <a:pt x="3220" y="1"/>
                  </a:moveTo>
                  <a:cubicBezTo>
                    <a:pt x="3181" y="1"/>
                    <a:pt x="3132" y="14"/>
                    <a:pt x="3069" y="44"/>
                  </a:cubicBezTo>
                  <a:cubicBezTo>
                    <a:pt x="2133" y="490"/>
                    <a:pt x="1178" y="899"/>
                    <a:pt x="233" y="1326"/>
                  </a:cubicBezTo>
                  <a:cubicBezTo>
                    <a:pt x="145" y="1366"/>
                    <a:pt x="77" y="1446"/>
                    <a:pt x="1" y="1508"/>
                  </a:cubicBezTo>
                  <a:cubicBezTo>
                    <a:pt x="111" y="1576"/>
                    <a:pt x="161" y="1752"/>
                    <a:pt x="310" y="1752"/>
                  </a:cubicBezTo>
                  <a:cubicBezTo>
                    <a:pt x="346" y="1752"/>
                    <a:pt x="387" y="1742"/>
                    <a:pt x="436" y="1718"/>
                  </a:cubicBezTo>
                  <a:cubicBezTo>
                    <a:pt x="1349" y="1275"/>
                    <a:pt x="2266" y="844"/>
                    <a:pt x="3180" y="406"/>
                  </a:cubicBezTo>
                  <a:cubicBezTo>
                    <a:pt x="3271" y="361"/>
                    <a:pt x="3350" y="291"/>
                    <a:pt x="3430" y="237"/>
                  </a:cubicBezTo>
                  <a:cubicBezTo>
                    <a:pt x="3362" y="104"/>
                    <a:pt x="3328" y="1"/>
                    <a:pt x="32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31"/>
            <p:cNvSpPr/>
            <p:nvPr/>
          </p:nvSpPr>
          <p:spPr>
            <a:xfrm>
              <a:off x="3531050" y="4147300"/>
              <a:ext cx="86875" cy="44700"/>
            </a:xfrm>
            <a:custGeom>
              <a:rect b="b" l="l" r="r" t="t"/>
              <a:pathLst>
                <a:path extrusionOk="0" h="1788" w="3475">
                  <a:moveTo>
                    <a:pt x="3186" y="0"/>
                  </a:moveTo>
                  <a:cubicBezTo>
                    <a:pt x="3156" y="0"/>
                    <a:pt x="3120" y="9"/>
                    <a:pt x="3078" y="29"/>
                  </a:cubicBezTo>
                  <a:cubicBezTo>
                    <a:pt x="2119" y="484"/>
                    <a:pt x="1157" y="934"/>
                    <a:pt x="198" y="1390"/>
                  </a:cubicBezTo>
                  <a:cubicBezTo>
                    <a:pt x="114" y="1429"/>
                    <a:pt x="0" y="1478"/>
                    <a:pt x="96" y="1610"/>
                  </a:cubicBezTo>
                  <a:cubicBezTo>
                    <a:pt x="139" y="1669"/>
                    <a:pt x="185" y="1729"/>
                    <a:pt x="229" y="1787"/>
                  </a:cubicBezTo>
                  <a:cubicBezTo>
                    <a:pt x="323" y="1741"/>
                    <a:pt x="376" y="1713"/>
                    <a:pt x="431" y="1689"/>
                  </a:cubicBezTo>
                  <a:cubicBezTo>
                    <a:pt x="1377" y="1262"/>
                    <a:pt x="2325" y="837"/>
                    <a:pt x="3269" y="407"/>
                  </a:cubicBezTo>
                  <a:cubicBezTo>
                    <a:pt x="3346" y="372"/>
                    <a:pt x="3407" y="300"/>
                    <a:pt x="3475" y="245"/>
                  </a:cubicBezTo>
                  <a:cubicBezTo>
                    <a:pt x="3361" y="194"/>
                    <a:pt x="3330" y="0"/>
                    <a:pt x="31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31"/>
            <p:cNvSpPr/>
            <p:nvPr/>
          </p:nvSpPr>
          <p:spPr>
            <a:xfrm>
              <a:off x="4092100" y="4147175"/>
              <a:ext cx="88425" cy="44025"/>
            </a:xfrm>
            <a:custGeom>
              <a:rect b="b" l="l" r="r" t="t"/>
              <a:pathLst>
                <a:path extrusionOk="0" h="1761" w="3537">
                  <a:moveTo>
                    <a:pt x="387" y="0"/>
                  </a:moveTo>
                  <a:cubicBezTo>
                    <a:pt x="251" y="0"/>
                    <a:pt x="217" y="177"/>
                    <a:pt x="129" y="246"/>
                  </a:cubicBezTo>
                  <a:cubicBezTo>
                    <a:pt x="0" y="348"/>
                    <a:pt x="179" y="348"/>
                    <a:pt x="209" y="360"/>
                  </a:cubicBezTo>
                  <a:cubicBezTo>
                    <a:pt x="1207" y="818"/>
                    <a:pt x="2213" y="1257"/>
                    <a:pt x="3207" y="1724"/>
                  </a:cubicBezTo>
                  <a:cubicBezTo>
                    <a:pt x="3261" y="1749"/>
                    <a:pt x="3303" y="1760"/>
                    <a:pt x="3337" y="1760"/>
                  </a:cubicBezTo>
                  <a:cubicBezTo>
                    <a:pt x="3445" y="1760"/>
                    <a:pt x="3472" y="1649"/>
                    <a:pt x="3537" y="1542"/>
                  </a:cubicBezTo>
                  <a:cubicBezTo>
                    <a:pt x="3499" y="1498"/>
                    <a:pt x="3461" y="1423"/>
                    <a:pt x="3403" y="1396"/>
                  </a:cubicBezTo>
                  <a:cubicBezTo>
                    <a:pt x="2432" y="936"/>
                    <a:pt x="1459" y="482"/>
                    <a:pt x="487" y="26"/>
                  </a:cubicBezTo>
                  <a:cubicBezTo>
                    <a:pt x="448" y="8"/>
                    <a:pt x="415" y="0"/>
                    <a:pt x="3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31"/>
            <p:cNvSpPr/>
            <p:nvPr/>
          </p:nvSpPr>
          <p:spPr>
            <a:xfrm>
              <a:off x="3707950" y="4282175"/>
              <a:ext cx="47750" cy="86400"/>
            </a:xfrm>
            <a:custGeom>
              <a:rect b="b" l="l" r="r" t="t"/>
              <a:pathLst>
                <a:path extrusionOk="0" h="3456" w="1910">
                  <a:moveTo>
                    <a:pt x="1525" y="1"/>
                  </a:moveTo>
                  <a:cubicBezTo>
                    <a:pt x="1483" y="1"/>
                    <a:pt x="1480" y="103"/>
                    <a:pt x="1470" y="125"/>
                  </a:cubicBezTo>
                  <a:cubicBezTo>
                    <a:pt x="1014" y="1124"/>
                    <a:pt x="575" y="2130"/>
                    <a:pt x="107" y="3124"/>
                  </a:cubicBezTo>
                  <a:cubicBezTo>
                    <a:pt x="1" y="3349"/>
                    <a:pt x="147" y="3370"/>
                    <a:pt x="288" y="3455"/>
                  </a:cubicBezTo>
                  <a:cubicBezTo>
                    <a:pt x="333" y="3416"/>
                    <a:pt x="407" y="3380"/>
                    <a:pt x="434" y="3321"/>
                  </a:cubicBezTo>
                  <a:cubicBezTo>
                    <a:pt x="893" y="2350"/>
                    <a:pt x="1348" y="1377"/>
                    <a:pt x="1803" y="404"/>
                  </a:cubicBezTo>
                  <a:cubicBezTo>
                    <a:pt x="1910" y="181"/>
                    <a:pt x="1669" y="153"/>
                    <a:pt x="1585" y="47"/>
                  </a:cubicBezTo>
                  <a:cubicBezTo>
                    <a:pt x="1559" y="13"/>
                    <a:pt x="1539" y="1"/>
                    <a:pt x="15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31"/>
            <p:cNvSpPr/>
            <p:nvPr/>
          </p:nvSpPr>
          <p:spPr>
            <a:xfrm>
              <a:off x="3957075" y="3720775"/>
              <a:ext cx="47375" cy="85025"/>
            </a:xfrm>
            <a:custGeom>
              <a:rect b="b" l="l" r="r" t="t"/>
              <a:pathLst>
                <a:path extrusionOk="0" h="3401" w="1895">
                  <a:moveTo>
                    <a:pt x="1607" y="0"/>
                  </a:moveTo>
                  <a:cubicBezTo>
                    <a:pt x="1518" y="0"/>
                    <a:pt x="1496" y="108"/>
                    <a:pt x="1458" y="187"/>
                  </a:cubicBezTo>
                  <a:cubicBezTo>
                    <a:pt x="1015" y="1111"/>
                    <a:pt x="575" y="2038"/>
                    <a:pt x="123" y="2959"/>
                  </a:cubicBezTo>
                  <a:cubicBezTo>
                    <a:pt x="1" y="3206"/>
                    <a:pt x="203" y="3311"/>
                    <a:pt x="331" y="3385"/>
                  </a:cubicBezTo>
                  <a:cubicBezTo>
                    <a:pt x="351" y="3396"/>
                    <a:pt x="368" y="3401"/>
                    <a:pt x="382" y="3401"/>
                  </a:cubicBezTo>
                  <a:cubicBezTo>
                    <a:pt x="461" y="3401"/>
                    <a:pt x="472" y="3255"/>
                    <a:pt x="509" y="3181"/>
                  </a:cubicBezTo>
                  <a:cubicBezTo>
                    <a:pt x="650" y="2886"/>
                    <a:pt x="795" y="2593"/>
                    <a:pt x="929" y="2295"/>
                  </a:cubicBezTo>
                  <a:cubicBezTo>
                    <a:pt x="1241" y="1603"/>
                    <a:pt x="1546" y="907"/>
                    <a:pt x="1823" y="283"/>
                  </a:cubicBezTo>
                  <a:cubicBezTo>
                    <a:pt x="1894" y="58"/>
                    <a:pt x="1748" y="49"/>
                    <a:pt x="1679" y="18"/>
                  </a:cubicBezTo>
                  <a:cubicBezTo>
                    <a:pt x="1651" y="6"/>
                    <a:pt x="1627" y="0"/>
                    <a:pt x="160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48" name="Google Shape;1048;p31"/>
          <p:cNvGrpSpPr/>
          <p:nvPr/>
        </p:nvGrpSpPr>
        <p:grpSpPr>
          <a:xfrm>
            <a:off x="-6" y="4509066"/>
            <a:ext cx="634509" cy="634444"/>
            <a:chOff x="3248075" y="3436175"/>
            <a:chExt cx="1216700" cy="1216575"/>
          </a:xfrm>
        </p:grpSpPr>
        <p:sp>
          <p:nvSpPr>
            <p:cNvPr id="1049" name="Google Shape;1049;p31"/>
            <p:cNvSpPr/>
            <p:nvPr/>
          </p:nvSpPr>
          <p:spPr>
            <a:xfrm>
              <a:off x="3915900" y="4105500"/>
              <a:ext cx="344675" cy="341250"/>
            </a:xfrm>
            <a:custGeom>
              <a:rect b="b" l="l" r="r" t="t"/>
              <a:pathLst>
                <a:path extrusionOk="0" h="13650" w="13787">
                  <a:moveTo>
                    <a:pt x="395" y="0"/>
                  </a:moveTo>
                  <a:cubicBezTo>
                    <a:pt x="338" y="0"/>
                    <a:pt x="274" y="32"/>
                    <a:pt x="195" y="109"/>
                  </a:cubicBezTo>
                  <a:cubicBezTo>
                    <a:pt x="1" y="301"/>
                    <a:pt x="44" y="409"/>
                    <a:pt x="221" y="583"/>
                  </a:cubicBezTo>
                  <a:cubicBezTo>
                    <a:pt x="2109" y="2432"/>
                    <a:pt x="3989" y="4288"/>
                    <a:pt x="5869" y="6147"/>
                  </a:cubicBezTo>
                  <a:cubicBezTo>
                    <a:pt x="8347" y="8597"/>
                    <a:pt x="10822" y="11050"/>
                    <a:pt x="13302" y="13498"/>
                  </a:cubicBezTo>
                  <a:cubicBezTo>
                    <a:pt x="13372" y="13568"/>
                    <a:pt x="13473" y="13639"/>
                    <a:pt x="13566" y="13649"/>
                  </a:cubicBezTo>
                  <a:cubicBezTo>
                    <a:pt x="13568" y="13649"/>
                    <a:pt x="13570" y="13649"/>
                    <a:pt x="13572" y="13649"/>
                  </a:cubicBezTo>
                  <a:cubicBezTo>
                    <a:pt x="13634" y="13649"/>
                    <a:pt x="13707" y="13554"/>
                    <a:pt x="13786" y="13495"/>
                  </a:cubicBezTo>
                  <a:cubicBezTo>
                    <a:pt x="13535" y="13204"/>
                    <a:pt x="13333" y="12938"/>
                    <a:pt x="13097" y="12700"/>
                  </a:cubicBezTo>
                  <a:cubicBezTo>
                    <a:pt x="10615" y="10187"/>
                    <a:pt x="8131" y="7674"/>
                    <a:pt x="5640" y="5167"/>
                  </a:cubicBezTo>
                  <a:cubicBezTo>
                    <a:pt x="3979" y="3493"/>
                    <a:pt x="2305" y="1832"/>
                    <a:pt x="641" y="159"/>
                  </a:cubicBezTo>
                  <a:cubicBezTo>
                    <a:pt x="553" y="70"/>
                    <a:pt x="481" y="0"/>
                    <a:pt x="3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31"/>
            <p:cNvSpPr/>
            <p:nvPr/>
          </p:nvSpPr>
          <p:spPr>
            <a:xfrm>
              <a:off x="3449750" y="4104750"/>
              <a:ext cx="350900" cy="341200"/>
            </a:xfrm>
            <a:custGeom>
              <a:rect b="b" l="l" r="r" t="t"/>
              <a:pathLst>
                <a:path extrusionOk="0" h="13648" w="14036">
                  <a:moveTo>
                    <a:pt x="13461" y="1"/>
                  </a:moveTo>
                  <a:cubicBezTo>
                    <a:pt x="13371" y="1"/>
                    <a:pt x="13331" y="117"/>
                    <a:pt x="13279" y="170"/>
                  </a:cubicBezTo>
                  <a:cubicBezTo>
                    <a:pt x="11445" y="2020"/>
                    <a:pt x="9623" y="3883"/>
                    <a:pt x="7787" y="5729"/>
                  </a:cubicBezTo>
                  <a:cubicBezTo>
                    <a:pt x="5467" y="8060"/>
                    <a:pt x="3131" y="10370"/>
                    <a:pt x="826" y="12717"/>
                  </a:cubicBezTo>
                  <a:cubicBezTo>
                    <a:pt x="592" y="12958"/>
                    <a:pt x="0" y="13287"/>
                    <a:pt x="285" y="13572"/>
                  </a:cubicBezTo>
                  <a:cubicBezTo>
                    <a:pt x="338" y="13625"/>
                    <a:pt x="393" y="13647"/>
                    <a:pt x="449" y="13647"/>
                  </a:cubicBezTo>
                  <a:cubicBezTo>
                    <a:pt x="690" y="13647"/>
                    <a:pt x="943" y="13221"/>
                    <a:pt x="1140" y="13030"/>
                  </a:cubicBezTo>
                  <a:cubicBezTo>
                    <a:pt x="3662" y="10573"/>
                    <a:pt x="6160" y="8092"/>
                    <a:pt x="8658" y="5610"/>
                  </a:cubicBezTo>
                  <a:cubicBezTo>
                    <a:pt x="10331" y="3948"/>
                    <a:pt x="11994" y="2274"/>
                    <a:pt x="13664" y="609"/>
                  </a:cubicBezTo>
                  <a:cubicBezTo>
                    <a:pt x="13733" y="540"/>
                    <a:pt x="13831" y="500"/>
                    <a:pt x="14035" y="370"/>
                  </a:cubicBezTo>
                  <a:cubicBezTo>
                    <a:pt x="13814" y="218"/>
                    <a:pt x="13687" y="139"/>
                    <a:pt x="13572" y="49"/>
                  </a:cubicBezTo>
                  <a:cubicBezTo>
                    <a:pt x="13527" y="14"/>
                    <a:pt x="13491" y="1"/>
                    <a:pt x="1346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31"/>
            <p:cNvSpPr/>
            <p:nvPr/>
          </p:nvSpPr>
          <p:spPr>
            <a:xfrm>
              <a:off x="3449775" y="3642850"/>
              <a:ext cx="347925" cy="341325"/>
            </a:xfrm>
            <a:custGeom>
              <a:rect b="b" l="l" r="r" t="t"/>
              <a:pathLst>
                <a:path extrusionOk="0" h="13653" w="13917">
                  <a:moveTo>
                    <a:pt x="430" y="1"/>
                  </a:moveTo>
                  <a:cubicBezTo>
                    <a:pt x="380" y="1"/>
                    <a:pt x="326" y="25"/>
                    <a:pt x="266" y="83"/>
                  </a:cubicBezTo>
                  <a:cubicBezTo>
                    <a:pt x="0" y="341"/>
                    <a:pt x="531" y="635"/>
                    <a:pt x="731" y="838"/>
                  </a:cubicBezTo>
                  <a:cubicBezTo>
                    <a:pt x="4901" y="5071"/>
                    <a:pt x="9095" y="9280"/>
                    <a:pt x="13287" y="13492"/>
                  </a:cubicBezTo>
                  <a:cubicBezTo>
                    <a:pt x="13338" y="13543"/>
                    <a:pt x="13378" y="13652"/>
                    <a:pt x="13462" y="13652"/>
                  </a:cubicBezTo>
                  <a:cubicBezTo>
                    <a:pt x="13487" y="13652"/>
                    <a:pt x="13516" y="13642"/>
                    <a:pt x="13550" y="13618"/>
                  </a:cubicBezTo>
                  <a:cubicBezTo>
                    <a:pt x="13670" y="13533"/>
                    <a:pt x="13782" y="13433"/>
                    <a:pt x="13917" y="13323"/>
                  </a:cubicBezTo>
                  <a:cubicBezTo>
                    <a:pt x="13789" y="13187"/>
                    <a:pt x="13711" y="13095"/>
                    <a:pt x="13625" y="13011"/>
                  </a:cubicBezTo>
                  <a:cubicBezTo>
                    <a:pt x="9456" y="8866"/>
                    <a:pt x="5287" y="4720"/>
                    <a:pt x="1117" y="575"/>
                  </a:cubicBezTo>
                  <a:cubicBezTo>
                    <a:pt x="1098" y="557"/>
                    <a:pt x="1083" y="528"/>
                    <a:pt x="1062" y="523"/>
                  </a:cubicBezTo>
                  <a:cubicBezTo>
                    <a:pt x="798" y="461"/>
                    <a:pt x="650" y="1"/>
                    <a:pt x="4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31"/>
            <p:cNvSpPr/>
            <p:nvPr/>
          </p:nvSpPr>
          <p:spPr>
            <a:xfrm>
              <a:off x="3915000" y="3641525"/>
              <a:ext cx="345800" cy="341925"/>
            </a:xfrm>
            <a:custGeom>
              <a:rect b="b" l="l" r="r" t="t"/>
              <a:pathLst>
                <a:path extrusionOk="0" h="13677" w="13832">
                  <a:moveTo>
                    <a:pt x="13568" y="1"/>
                  </a:moveTo>
                  <a:cubicBezTo>
                    <a:pt x="13535" y="1"/>
                    <a:pt x="13495" y="19"/>
                    <a:pt x="13442" y="66"/>
                  </a:cubicBezTo>
                  <a:cubicBezTo>
                    <a:pt x="13239" y="251"/>
                    <a:pt x="13021" y="417"/>
                    <a:pt x="12827" y="610"/>
                  </a:cubicBezTo>
                  <a:cubicBezTo>
                    <a:pt x="10269" y="3137"/>
                    <a:pt x="7713" y="5666"/>
                    <a:pt x="5160" y="8200"/>
                  </a:cubicBezTo>
                  <a:cubicBezTo>
                    <a:pt x="3532" y="9819"/>
                    <a:pt x="1915" y="11449"/>
                    <a:pt x="286" y="13067"/>
                  </a:cubicBezTo>
                  <a:cubicBezTo>
                    <a:pt x="118" y="13235"/>
                    <a:pt x="1" y="13344"/>
                    <a:pt x="230" y="13566"/>
                  </a:cubicBezTo>
                  <a:cubicBezTo>
                    <a:pt x="312" y="13646"/>
                    <a:pt x="378" y="13677"/>
                    <a:pt x="435" y="13677"/>
                  </a:cubicBezTo>
                  <a:cubicBezTo>
                    <a:pt x="536" y="13677"/>
                    <a:pt x="610" y="13579"/>
                    <a:pt x="701" y="13487"/>
                  </a:cubicBezTo>
                  <a:cubicBezTo>
                    <a:pt x="4260" y="9901"/>
                    <a:pt x="7819" y="6317"/>
                    <a:pt x="11380" y="2733"/>
                  </a:cubicBezTo>
                  <a:cubicBezTo>
                    <a:pt x="11972" y="2137"/>
                    <a:pt x="12573" y="1548"/>
                    <a:pt x="13160" y="947"/>
                  </a:cubicBezTo>
                  <a:cubicBezTo>
                    <a:pt x="13384" y="717"/>
                    <a:pt x="13579" y="462"/>
                    <a:pt x="13831" y="167"/>
                  </a:cubicBezTo>
                  <a:lnTo>
                    <a:pt x="13831" y="167"/>
                  </a:lnTo>
                  <a:cubicBezTo>
                    <a:pt x="13829" y="167"/>
                    <a:pt x="13826" y="167"/>
                    <a:pt x="13823" y="167"/>
                  </a:cubicBezTo>
                  <a:cubicBezTo>
                    <a:pt x="13698" y="167"/>
                    <a:pt x="13667" y="1"/>
                    <a:pt x="1356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31"/>
            <p:cNvSpPr/>
            <p:nvPr/>
          </p:nvSpPr>
          <p:spPr>
            <a:xfrm>
              <a:off x="3848700" y="3436175"/>
              <a:ext cx="15725" cy="518175"/>
            </a:xfrm>
            <a:custGeom>
              <a:rect b="b" l="l" r="r" t="t"/>
              <a:pathLst>
                <a:path extrusionOk="0" h="20727" w="629">
                  <a:moveTo>
                    <a:pt x="322" y="0"/>
                  </a:moveTo>
                  <a:cubicBezTo>
                    <a:pt x="312" y="0"/>
                    <a:pt x="302" y="1"/>
                    <a:pt x="291" y="1"/>
                  </a:cubicBezTo>
                  <a:cubicBezTo>
                    <a:pt x="47" y="17"/>
                    <a:pt x="165" y="211"/>
                    <a:pt x="163" y="317"/>
                  </a:cubicBezTo>
                  <a:cubicBezTo>
                    <a:pt x="110" y="2621"/>
                    <a:pt x="164" y="4926"/>
                    <a:pt x="103" y="7233"/>
                  </a:cubicBezTo>
                  <a:cubicBezTo>
                    <a:pt x="20" y="10438"/>
                    <a:pt x="83" y="13647"/>
                    <a:pt x="83" y="16855"/>
                  </a:cubicBezTo>
                  <a:lnTo>
                    <a:pt x="7" y="16855"/>
                  </a:lnTo>
                  <a:cubicBezTo>
                    <a:pt x="7" y="18034"/>
                    <a:pt x="11" y="19213"/>
                    <a:pt x="3" y="20393"/>
                  </a:cubicBezTo>
                  <a:cubicBezTo>
                    <a:pt x="0" y="20601"/>
                    <a:pt x="4" y="20727"/>
                    <a:pt x="268" y="20727"/>
                  </a:cubicBezTo>
                  <a:cubicBezTo>
                    <a:pt x="275" y="20727"/>
                    <a:pt x="281" y="20727"/>
                    <a:pt x="288" y="20727"/>
                  </a:cubicBezTo>
                  <a:cubicBezTo>
                    <a:pt x="548" y="20721"/>
                    <a:pt x="621" y="20662"/>
                    <a:pt x="615" y="20395"/>
                  </a:cubicBezTo>
                  <a:cubicBezTo>
                    <a:pt x="556" y="17854"/>
                    <a:pt x="629" y="15312"/>
                    <a:pt x="551" y="12767"/>
                  </a:cubicBezTo>
                  <a:cubicBezTo>
                    <a:pt x="451" y="9423"/>
                    <a:pt x="482" y="6075"/>
                    <a:pt x="459" y="2728"/>
                  </a:cubicBezTo>
                  <a:cubicBezTo>
                    <a:pt x="453" y="1925"/>
                    <a:pt x="463" y="1122"/>
                    <a:pt x="452" y="319"/>
                  </a:cubicBezTo>
                  <a:cubicBezTo>
                    <a:pt x="451" y="209"/>
                    <a:pt x="562" y="0"/>
                    <a:pt x="3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31"/>
            <p:cNvSpPr/>
            <p:nvPr/>
          </p:nvSpPr>
          <p:spPr>
            <a:xfrm>
              <a:off x="3946325" y="4036700"/>
              <a:ext cx="518450" cy="15425"/>
            </a:xfrm>
            <a:custGeom>
              <a:rect b="b" l="l" r="r" t="t"/>
              <a:pathLst>
                <a:path extrusionOk="0" h="617" w="20738">
                  <a:moveTo>
                    <a:pt x="246" y="1"/>
                  </a:moveTo>
                  <a:cubicBezTo>
                    <a:pt x="112" y="1"/>
                    <a:pt x="8" y="37"/>
                    <a:pt x="4" y="298"/>
                  </a:cubicBezTo>
                  <a:cubicBezTo>
                    <a:pt x="1" y="576"/>
                    <a:pt x="110" y="616"/>
                    <a:pt x="257" y="616"/>
                  </a:cubicBezTo>
                  <a:cubicBezTo>
                    <a:pt x="309" y="616"/>
                    <a:pt x="366" y="610"/>
                    <a:pt x="425" y="610"/>
                  </a:cubicBezTo>
                  <a:cubicBezTo>
                    <a:pt x="2940" y="563"/>
                    <a:pt x="5458" y="617"/>
                    <a:pt x="7976" y="554"/>
                  </a:cubicBezTo>
                  <a:cubicBezTo>
                    <a:pt x="11948" y="453"/>
                    <a:pt x="15924" y="483"/>
                    <a:pt x="19898" y="458"/>
                  </a:cubicBezTo>
                  <a:cubicBezTo>
                    <a:pt x="20004" y="458"/>
                    <a:pt x="20110" y="464"/>
                    <a:pt x="20216" y="464"/>
                  </a:cubicBezTo>
                  <a:cubicBezTo>
                    <a:pt x="20286" y="464"/>
                    <a:pt x="20356" y="461"/>
                    <a:pt x="20425" y="453"/>
                  </a:cubicBezTo>
                  <a:cubicBezTo>
                    <a:pt x="20430" y="452"/>
                    <a:pt x="20435" y="452"/>
                    <a:pt x="20441" y="452"/>
                  </a:cubicBezTo>
                  <a:cubicBezTo>
                    <a:pt x="20492" y="452"/>
                    <a:pt x="20558" y="474"/>
                    <a:pt x="20613" y="474"/>
                  </a:cubicBezTo>
                  <a:cubicBezTo>
                    <a:pt x="20678" y="474"/>
                    <a:pt x="20730" y="445"/>
                    <a:pt x="20734" y="318"/>
                  </a:cubicBezTo>
                  <a:cubicBezTo>
                    <a:pt x="20738" y="171"/>
                    <a:pt x="20680" y="136"/>
                    <a:pt x="20607" y="136"/>
                  </a:cubicBezTo>
                  <a:cubicBezTo>
                    <a:pt x="20542" y="136"/>
                    <a:pt x="20466" y="164"/>
                    <a:pt x="20412" y="164"/>
                  </a:cubicBezTo>
                  <a:cubicBezTo>
                    <a:pt x="20411" y="164"/>
                    <a:pt x="20409" y="164"/>
                    <a:pt x="20408" y="164"/>
                  </a:cubicBezTo>
                  <a:cubicBezTo>
                    <a:pt x="18103" y="111"/>
                    <a:pt x="15798" y="165"/>
                    <a:pt x="13492" y="105"/>
                  </a:cubicBezTo>
                  <a:cubicBezTo>
                    <a:pt x="12216" y="71"/>
                    <a:pt x="10940" y="61"/>
                    <a:pt x="9663" y="61"/>
                  </a:cubicBezTo>
                  <a:cubicBezTo>
                    <a:pt x="7732" y="61"/>
                    <a:pt x="5801" y="84"/>
                    <a:pt x="3870" y="84"/>
                  </a:cubicBezTo>
                  <a:cubicBezTo>
                    <a:pt x="3870" y="60"/>
                    <a:pt x="3870" y="34"/>
                    <a:pt x="3871" y="6"/>
                  </a:cubicBezTo>
                  <a:lnTo>
                    <a:pt x="407" y="6"/>
                  </a:lnTo>
                  <a:cubicBezTo>
                    <a:pt x="351" y="6"/>
                    <a:pt x="296" y="1"/>
                    <a:pt x="2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31"/>
            <p:cNvSpPr/>
            <p:nvPr/>
          </p:nvSpPr>
          <p:spPr>
            <a:xfrm>
              <a:off x="3248075" y="4036800"/>
              <a:ext cx="518300" cy="15300"/>
            </a:xfrm>
            <a:custGeom>
              <a:rect b="b" l="l" r="r" t="t"/>
              <a:pathLst>
                <a:path extrusionOk="0" h="612" w="20732">
                  <a:moveTo>
                    <a:pt x="20440" y="0"/>
                  </a:moveTo>
                  <a:cubicBezTo>
                    <a:pt x="20420" y="0"/>
                    <a:pt x="20399" y="0"/>
                    <a:pt x="20377" y="1"/>
                  </a:cubicBezTo>
                  <a:cubicBezTo>
                    <a:pt x="19671" y="15"/>
                    <a:pt x="18965" y="19"/>
                    <a:pt x="18260" y="19"/>
                  </a:cubicBezTo>
                  <a:cubicBezTo>
                    <a:pt x="17507" y="19"/>
                    <a:pt x="16755" y="15"/>
                    <a:pt x="16003" y="15"/>
                  </a:cubicBezTo>
                  <a:cubicBezTo>
                    <a:pt x="14931" y="15"/>
                    <a:pt x="13859" y="23"/>
                    <a:pt x="12786" y="65"/>
                  </a:cubicBezTo>
                  <a:cubicBezTo>
                    <a:pt x="10258" y="163"/>
                    <a:pt x="7726" y="137"/>
                    <a:pt x="5194" y="153"/>
                  </a:cubicBezTo>
                  <a:cubicBezTo>
                    <a:pt x="4575" y="157"/>
                    <a:pt x="3955" y="158"/>
                    <a:pt x="3335" y="158"/>
                  </a:cubicBezTo>
                  <a:cubicBezTo>
                    <a:pt x="2762" y="158"/>
                    <a:pt x="2189" y="157"/>
                    <a:pt x="1615" y="157"/>
                  </a:cubicBezTo>
                  <a:cubicBezTo>
                    <a:pt x="1177" y="157"/>
                    <a:pt x="739" y="158"/>
                    <a:pt x="301" y="160"/>
                  </a:cubicBezTo>
                  <a:cubicBezTo>
                    <a:pt x="300" y="160"/>
                    <a:pt x="300" y="160"/>
                    <a:pt x="299" y="160"/>
                  </a:cubicBezTo>
                  <a:cubicBezTo>
                    <a:pt x="250" y="160"/>
                    <a:pt x="183" y="137"/>
                    <a:pt x="125" y="137"/>
                  </a:cubicBezTo>
                  <a:cubicBezTo>
                    <a:pt x="56" y="137"/>
                    <a:pt x="0" y="169"/>
                    <a:pt x="2" y="308"/>
                  </a:cubicBezTo>
                  <a:cubicBezTo>
                    <a:pt x="3" y="443"/>
                    <a:pt x="59" y="474"/>
                    <a:pt x="127" y="474"/>
                  </a:cubicBezTo>
                  <a:cubicBezTo>
                    <a:pt x="185" y="474"/>
                    <a:pt x="251" y="452"/>
                    <a:pt x="300" y="452"/>
                  </a:cubicBezTo>
                  <a:cubicBezTo>
                    <a:pt x="302" y="452"/>
                    <a:pt x="303" y="452"/>
                    <a:pt x="305" y="452"/>
                  </a:cubicBezTo>
                  <a:cubicBezTo>
                    <a:pt x="2622" y="504"/>
                    <a:pt x="4938" y="451"/>
                    <a:pt x="7258" y="511"/>
                  </a:cubicBezTo>
                  <a:cubicBezTo>
                    <a:pt x="8534" y="545"/>
                    <a:pt x="9810" y="555"/>
                    <a:pt x="11087" y="555"/>
                  </a:cubicBezTo>
                  <a:cubicBezTo>
                    <a:pt x="13018" y="555"/>
                    <a:pt x="14949" y="531"/>
                    <a:pt x="16880" y="531"/>
                  </a:cubicBezTo>
                  <a:lnTo>
                    <a:pt x="16880" y="607"/>
                  </a:lnTo>
                  <a:cubicBezTo>
                    <a:pt x="17463" y="607"/>
                    <a:pt x="18046" y="605"/>
                    <a:pt x="18630" y="605"/>
                  </a:cubicBezTo>
                  <a:cubicBezTo>
                    <a:pt x="19213" y="605"/>
                    <a:pt x="19797" y="607"/>
                    <a:pt x="20381" y="612"/>
                  </a:cubicBezTo>
                  <a:cubicBezTo>
                    <a:pt x="20391" y="612"/>
                    <a:pt x="20401" y="612"/>
                    <a:pt x="20410" y="612"/>
                  </a:cubicBezTo>
                  <a:cubicBezTo>
                    <a:pt x="20624" y="612"/>
                    <a:pt x="20729" y="585"/>
                    <a:pt x="20731" y="304"/>
                  </a:cubicBezTo>
                  <a:cubicBezTo>
                    <a:pt x="20732" y="33"/>
                    <a:pt x="20628" y="0"/>
                    <a:pt x="2044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31"/>
            <p:cNvSpPr/>
            <p:nvPr/>
          </p:nvSpPr>
          <p:spPr>
            <a:xfrm>
              <a:off x="3847925" y="4134500"/>
              <a:ext cx="16200" cy="518250"/>
            </a:xfrm>
            <a:custGeom>
              <a:rect b="b" l="l" r="r" t="t"/>
              <a:pathLst>
                <a:path extrusionOk="0" h="20730" w="648">
                  <a:moveTo>
                    <a:pt x="344" y="0"/>
                  </a:moveTo>
                  <a:cubicBezTo>
                    <a:pt x="343" y="0"/>
                    <a:pt x="341" y="0"/>
                    <a:pt x="340" y="0"/>
                  </a:cubicBezTo>
                  <a:cubicBezTo>
                    <a:pt x="47" y="1"/>
                    <a:pt x="29" y="118"/>
                    <a:pt x="34" y="351"/>
                  </a:cubicBezTo>
                  <a:cubicBezTo>
                    <a:pt x="87" y="2881"/>
                    <a:pt x="0" y="5410"/>
                    <a:pt x="97" y="7942"/>
                  </a:cubicBezTo>
                  <a:cubicBezTo>
                    <a:pt x="195" y="10496"/>
                    <a:pt x="168" y="13053"/>
                    <a:pt x="186" y="15610"/>
                  </a:cubicBezTo>
                  <a:cubicBezTo>
                    <a:pt x="197" y="17215"/>
                    <a:pt x="186" y="18822"/>
                    <a:pt x="194" y="20428"/>
                  </a:cubicBezTo>
                  <a:cubicBezTo>
                    <a:pt x="195" y="20534"/>
                    <a:pt x="84" y="20726"/>
                    <a:pt x="338" y="20729"/>
                  </a:cubicBezTo>
                  <a:cubicBezTo>
                    <a:pt x="340" y="20729"/>
                    <a:pt x="341" y="20729"/>
                    <a:pt x="342" y="20729"/>
                  </a:cubicBezTo>
                  <a:cubicBezTo>
                    <a:pt x="592" y="20729"/>
                    <a:pt x="483" y="20536"/>
                    <a:pt x="485" y="20431"/>
                  </a:cubicBezTo>
                  <a:cubicBezTo>
                    <a:pt x="537" y="18113"/>
                    <a:pt x="484" y="15796"/>
                    <a:pt x="545" y="13478"/>
                  </a:cubicBezTo>
                  <a:cubicBezTo>
                    <a:pt x="629" y="10271"/>
                    <a:pt x="566" y="7062"/>
                    <a:pt x="566" y="3855"/>
                  </a:cubicBezTo>
                  <a:lnTo>
                    <a:pt x="640" y="3855"/>
                  </a:lnTo>
                  <a:cubicBezTo>
                    <a:pt x="640" y="2689"/>
                    <a:pt x="635" y="1520"/>
                    <a:pt x="644" y="354"/>
                  </a:cubicBezTo>
                  <a:cubicBezTo>
                    <a:pt x="647" y="126"/>
                    <a:pt x="639" y="0"/>
                    <a:pt x="3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31"/>
            <p:cNvSpPr/>
            <p:nvPr/>
          </p:nvSpPr>
          <p:spPr>
            <a:xfrm>
              <a:off x="3755675" y="3824725"/>
              <a:ext cx="70500" cy="134825"/>
            </a:xfrm>
            <a:custGeom>
              <a:rect b="b" l="l" r="r" t="t"/>
              <a:pathLst>
                <a:path extrusionOk="0" h="5393" w="2820">
                  <a:moveTo>
                    <a:pt x="400" y="1"/>
                  </a:moveTo>
                  <a:cubicBezTo>
                    <a:pt x="378" y="1"/>
                    <a:pt x="349" y="13"/>
                    <a:pt x="309" y="45"/>
                  </a:cubicBezTo>
                  <a:cubicBezTo>
                    <a:pt x="187" y="137"/>
                    <a:pt x="1" y="182"/>
                    <a:pt x="111" y="413"/>
                  </a:cubicBezTo>
                  <a:cubicBezTo>
                    <a:pt x="891" y="2036"/>
                    <a:pt x="1665" y="3660"/>
                    <a:pt x="2434" y="5288"/>
                  </a:cubicBezTo>
                  <a:cubicBezTo>
                    <a:pt x="2465" y="5355"/>
                    <a:pt x="2488" y="5393"/>
                    <a:pt x="2525" y="5393"/>
                  </a:cubicBezTo>
                  <a:cubicBezTo>
                    <a:pt x="2547" y="5393"/>
                    <a:pt x="2574" y="5380"/>
                    <a:pt x="2612" y="5352"/>
                  </a:cubicBezTo>
                  <a:cubicBezTo>
                    <a:pt x="2676" y="5303"/>
                    <a:pt x="2752" y="5268"/>
                    <a:pt x="2820" y="5228"/>
                  </a:cubicBezTo>
                  <a:cubicBezTo>
                    <a:pt x="2782" y="5166"/>
                    <a:pt x="2766" y="5146"/>
                    <a:pt x="2756" y="5124"/>
                  </a:cubicBezTo>
                  <a:cubicBezTo>
                    <a:pt x="2001" y="3466"/>
                    <a:pt x="1247" y="1808"/>
                    <a:pt x="492" y="151"/>
                  </a:cubicBezTo>
                  <a:cubicBezTo>
                    <a:pt x="467" y="94"/>
                    <a:pt x="460" y="1"/>
                    <a:pt x="4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31"/>
            <p:cNvSpPr/>
            <p:nvPr/>
          </p:nvSpPr>
          <p:spPr>
            <a:xfrm>
              <a:off x="3885600" y="3824875"/>
              <a:ext cx="72000" cy="134625"/>
            </a:xfrm>
            <a:custGeom>
              <a:rect b="b" l="l" r="r" t="t"/>
              <a:pathLst>
                <a:path extrusionOk="0" h="5385" w="2880">
                  <a:moveTo>
                    <a:pt x="2447" y="0"/>
                  </a:moveTo>
                  <a:cubicBezTo>
                    <a:pt x="2347" y="0"/>
                    <a:pt x="2352" y="168"/>
                    <a:pt x="2325" y="224"/>
                  </a:cubicBezTo>
                  <a:cubicBezTo>
                    <a:pt x="1581" y="1833"/>
                    <a:pt x="855" y="3450"/>
                    <a:pt x="113" y="5061"/>
                  </a:cubicBezTo>
                  <a:cubicBezTo>
                    <a:pt x="0" y="5302"/>
                    <a:pt x="171" y="5310"/>
                    <a:pt x="336" y="5385"/>
                  </a:cubicBezTo>
                  <a:cubicBezTo>
                    <a:pt x="356" y="5364"/>
                    <a:pt x="397" y="5334"/>
                    <a:pt x="414" y="5292"/>
                  </a:cubicBezTo>
                  <a:cubicBezTo>
                    <a:pt x="1193" y="3657"/>
                    <a:pt x="1969" y="2019"/>
                    <a:pt x="2753" y="387"/>
                  </a:cubicBezTo>
                  <a:cubicBezTo>
                    <a:pt x="2879" y="126"/>
                    <a:pt x="2652" y="98"/>
                    <a:pt x="2535" y="30"/>
                  </a:cubicBezTo>
                  <a:cubicBezTo>
                    <a:pt x="2499" y="9"/>
                    <a:pt x="2470" y="0"/>
                    <a:pt x="24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31"/>
            <p:cNvSpPr/>
            <p:nvPr/>
          </p:nvSpPr>
          <p:spPr>
            <a:xfrm>
              <a:off x="3633900" y="3945600"/>
              <a:ext cx="138050" cy="67875"/>
            </a:xfrm>
            <a:custGeom>
              <a:rect b="b" l="l" r="r" t="t"/>
              <a:pathLst>
                <a:path extrusionOk="0" h="2715" w="5522">
                  <a:moveTo>
                    <a:pt x="378" y="1"/>
                  </a:moveTo>
                  <a:cubicBezTo>
                    <a:pt x="254" y="1"/>
                    <a:pt x="229" y="144"/>
                    <a:pt x="164" y="227"/>
                  </a:cubicBezTo>
                  <a:cubicBezTo>
                    <a:pt x="0" y="435"/>
                    <a:pt x="256" y="418"/>
                    <a:pt x="318" y="445"/>
                  </a:cubicBezTo>
                  <a:cubicBezTo>
                    <a:pt x="1938" y="1194"/>
                    <a:pt x="3568" y="1926"/>
                    <a:pt x="5187" y="2678"/>
                  </a:cubicBezTo>
                  <a:cubicBezTo>
                    <a:pt x="5242" y="2703"/>
                    <a:pt x="5283" y="2714"/>
                    <a:pt x="5316" y="2714"/>
                  </a:cubicBezTo>
                  <a:cubicBezTo>
                    <a:pt x="5445" y="2714"/>
                    <a:pt x="5435" y="2549"/>
                    <a:pt x="5522" y="2457"/>
                  </a:cubicBezTo>
                  <a:cubicBezTo>
                    <a:pt x="5480" y="2426"/>
                    <a:pt x="5445" y="2389"/>
                    <a:pt x="5403" y="2370"/>
                  </a:cubicBezTo>
                  <a:cubicBezTo>
                    <a:pt x="3768" y="1591"/>
                    <a:pt x="2131" y="816"/>
                    <a:pt x="498" y="33"/>
                  </a:cubicBezTo>
                  <a:cubicBezTo>
                    <a:pt x="450" y="10"/>
                    <a:pt x="411" y="1"/>
                    <a:pt x="3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31"/>
            <p:cNvSpPr/>
            <p:nvPr/>
          </p:nvSpPr>
          <p:spPr>
            <a:xfrm>
              <a:off x="3939825" y="3945550"/>
              <a:ext cx="138250" cy="68375"/>
            </a:xfrm>
            <a:custGeom>
              <a:rect b="b" l="l" r="r" t="t"/>
              <a:pathLst>
                <a:path extrusionOk="0" h="2735" w="5530">
                  <a:moveTo>
                    <a:pt x="5159" y="0"/>
                  </a:moveTo>
                  <a:cubicBezTo>
                    <a:pt x="5119" y="0"/>
                    <a:pt x="5072" y="12"/>
                    <a:pt x="5017" y="39"/>
                  </a:cubicBezTo>
                  <a:cubicBezTo>
                    <a:pt x="3406" y="813"/>
                    <a:pt x="1793" y="1584"/>
                    <a:pt x="180" y="2353"/>
                  </a:cubicBezTo>
                  <a:cubicBezTo>
                    <a:pt x="103" y="2391"/>
                    <a:pt x="1" y="2402"/>
                    <a:pt x="92" y="2526"/>
                  </a:cubicBezTo>
                  <a:cubicBezTo>
                    <a:pt x="144" y="2595"/>
                    <a:pt x="178" y="2677"/>
                    <a:pt x="211" y="2734"/>
                  </a:cubicBezTo>
                  <a:cubicBezTo>
                    <a:pt x="297" y="2703"/>
                    <a:pt x="344" y="2691"/>
                    <a:pt x="387" y="2670"/>
                  </a:cubicBezTo>
                  <a:cubicBezTo>
                    <a:pt x="2002" y="1936"/>
                    <a:pt x="3616" y="1205"/>
                    <a:pt x="5225" y="460"/>
                  </a:cubicBezTo>
                  <a:cubicBezTo>
                    <a:pt x="5291" y="430"/>
                    <a:pt x="5529" y="455"/>
                    <a:pt x="5416" y="247"/>
                  </a:cubicBezTo>
                  <a:cubicBezTo>
                    <a:pt x="5354" y="131"/>
                    <a:pt x="5294" y="0"/>
                    <a:pt x="51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31"/>
            <p:cNvSpPr/>
            <p:nvPr/>
          </p:nvSpPr>
          <p:spPr>
            <a:xfrm>
              <a:off x="3634775" y="4075700"/>
              <a:ext cx="136650" cy="67325"/>
            </a:xfrm>
            <a:custGeom>
              <a:rect b="b" l="l" r="r" t="t"/>
              <a:pathLst>
                <a:path extrusionOk="0" h="2693" w="5466">
                  <a:moveTo>
                    <a:pt x="5267" y="0"/>
                  </a:moveTo>
                  <a:cubicBezTo>
                    <a:pt x="5227" y="0"/>
                    <a:pt x="5179" y="13"/>
                    <a:pt x="5117" y="42"/>
                  </a:cubicBezTo>
                  <a:cubicBezTo>
                    <a:pt x="3529" y="777"/>
                    <a:pt x="1933" y="1491"/>
                    <a:pt x="347" y="2227"/>
                  </a:cubicBezTo>
                  <a:cubicBezTo>
                    <a:pt x="274" y="2260"/>
                    <a:pt x="0" y="2220"/>
                    <a:pt x="124" y="2481"/>
                  </a:cubicBezTo>
                  <a:cubicBezTo>
                    <a:pt x="191" y="2622"/>
                    <a:pt x="270" y="2693"/>
                    <a:pt x="380" y="2693"/>
                  </a:cubicBezTo>
                  <a:cubicBezTo>
                    <a:pt x="434" y="2693"/>
                    <a:pt x="495" y="2676"/>
                    <a:pt x="567" y="2642"/>
                  </a:cubicBezTo>
                  <a:cubicBezTo>
                    <a:pt x="2147" y="1884"/>
                    <a:pt x="3729" y="1133"/>
                    <a:pt x="5309" y="379"/>
                  </a:cubicBezTo>
                  <a:cubicBezTo>
                    <a:pt x="5373" y="349"/>
                    <a:pt x="5426" y="293"/>
                    <a:pt x="5466" y="262"/>
                  </a:cubicBezTo>
                  <a:cubicBezTo>
                    <a:pt x="5416" y="115"/>
                    <a:pt x="5384" y="0"/>
                    <a:pt x="52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31"/>
            <p:cNvSpPr/>
            <p:nvPr/>
          </p:nvSpPr>
          <p:spPr>
            <a:xfrm>
              <a:off x="3939825" y="4074875"/>
              <a:ext cx="138475" cy="68450"/>
            </a:xfrm>
            <a:custGeom>
              <a:rect b="b" l="l" r="r" t="t"/>
              <a:pathLst>
                <a:path extrusionOk="0" h="2738" w="5539">
                  <a:moveTo>
                    <a:pt x="213" y="0"/>
                  </a:moveTo>
                  <a:cubicBezTo>
                    <a:pt x="186" y="53"/>
                    <a:pt x="152" y="121"/>
                    <a:pt x="114" y="183"/>
                  </a:cubicBezTo>
                  <a:cubicBezTo>
                    <a:pt x="70" y="258"/>
                    <a:pt x="1" y="301"/>
                    <a:pt x="149" y="370"/>
                  </a:cubicBezTo>
                  <a:cubicBezTo>
                    <a:pt x="1800" y="1140"/>
                    <a:pt x="3448" y="1917"/>
                    <a:pt x="5094" y="2703"/>
                  </a:cubicBezTo>
                  <a:cubicBezTo>
                    <a:pt x="5144" y="2727"/>
                    <a:pt x="5184" y="2737"/>
                    <a:pt x="5217" y="2737"/>
                  </a:cubicBezTo>
                  <a:cubicBezTo>
                    <a:pt x="5355" y="2737"/>
                    <a:pt x="5356" y="2555"/>
                    <a:pt x="5413" y="2483"/>
                  </a:cubicBezTo>
                  <a:cubicBezTo>
                    <a:pt x="5538" y="2322"/>
                    <a:pt x="5321" y="2327"/>
                    <a:pt x="5255" y="2296"/>
                  </a:cubicBezTo>
                  <a:cubicBezTo>
                    <a:pt x="4219" y="1804"/>
                    <a:pt x="3179" y="1315"/>
                    <a:pt x="2135" y="839"/>
                  </a:cubicBezTo>
                  <a:cubicBezTo>
                    <a:pt x="1511" y="554"/>
                    <a:pt x="877" y="289"/>
                    <a:pt x="2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31"/>
            <p:cNvSpPr/>
            <p:nvPr/>
          </p:nvSpPr>
          <p:spPr>
            <a:xfrm>
              <a:off x="3755225" y="4129350"/>
              <a:ext cx="70775" cy="134825"/>
            </a:xfrm>
            <a:custGeom>
              <a:rect b="b" l="l" r="r" t="t"/>
              <a:pathLst>
                <a:path extrusionOk="0" h="5393" w="2831">
                  <a:moveTo>
                    <a:pt x="2542" y="1"/>
                  </a:moveTo>
                  <a:cubicBezTo>
                    <a:pt x="2516" y="1"/>
                    <a:pt x="2490" y="23"/>
                    <a:pt x="2459" y="91"/>
                  </a:cubicBezTo>
                  <a:cubicBezTo>
                    <a:pt x="1689" y="1743"/>
                    <a:pt x="912" y="3391"/>
                    <a:pt x="127" y="5037"/>
                  </a:cubicBezTo>
                  <a:cubicBezTo>
                    <a:pt x="0" y="5301"/>
                    <a:pt x="260" y="5284"/>
                    <a:pt x="348" y="5353"/>
                  </a:cubicBezTo>
                  <a:cubicBezTo>
                    <a:pt x="383" y="5381"/>
                    <a:pt x="411" y="5392"/>
                    <a:pt x="432" y="5392"/>
                  </a:cubicBezTo>
                  <a:cubicBezTo>
                    <a:pt x="509" y="5392"/>
                    <a:pt x="510" y="5247"/>
                    <a:pt x="535" y="5196"/>
                  </a:cubicBezTo>
                  <a:cubicBezTo>
                    <a:pt x="1028" y="4158"/>
                    <a:pt x="1516" y="3120"/>
                    <a:pt x="1992" y="2076"/>
                  </a:cubicBezTo>
                  <a:cubicBezTo>
                    <a:pt x="2279" y="1451"/>
                    <a:pt x="2542" y="818"/>
                    <a:pt x="2831" y="154"/>
                  </a:cubicBezTo>
                  <a:cubicBezTo>
                    <a:pt x="2778" y="126"/>
                    <a:pt x="2709" y="93"/>
                    <a:pt x="2644" y="55"/>
                  </a:cubicBezTo>
                  <a:cubicBezTo>
                    <a:pt x="2604" y="31"/>
                    <a:pt x="2573" y="1"/>
                    <a:pt x="25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31"/>
            <p:cNvSpPr/>
            <p:nvPr/>
          </p:nvSpPr>
          <p:spPr>
            <a:xfrm>
              <a:off x="3884950" y="4128825"/>
              <a:ext cx="71375" cy="134625"/>
            </a:xfrm>
            <a:custGeom>
              <a:rect b="b" l="l" r="r" t="t"/>
              <a:pathLst>
                <a:path extrusionOk="0" h="5385" w="2855">
                  <a:moveTo>
                    <a:pt x="378" y="0"/>
                  </a:moveTo>
                  <a:cubicBezTo>
                    <a:pt x="247" y="106"/>
                    <a:pt x="1" y="62"/>
                    <a:pt x="140" y="353"/>
                  </a:cubicBezTo>
                  <a:cubicBezTo>
                    <a:pt x="875" y="1927"/>
                    <a:pt x="1587" y="3512"/>
                    <a:pt x="2320" y="5086"/>
                  </a:cubicBezTo>
                  <a:cubicBezTo>
                    <a:pt x="2361" y="5171"/>
                    <a:pt x="2325" y="5384"/>
                    <a:pt x="2480" y="5384"/>
                  </a:cubicBezTo>
                  <a:cubicBezTo>
                    <a:pt x="2511" y="5384"/>
                    <a:pt x="2550" y="5376"/>
                    <a:pt x="2598" y="5356"/>
                  </a:cubicBezTo>
                  <a:cubicBezTo>
                    <a:pt x="2855" y="5251"/>
                    <a:pt x="2828" y="5100"/>
                    <a:pt x="2724" y="4883"/>
                  </a:cubicBezTo>
                  <a:cubicBezTo>
                    <a:pt x="1980" y="3337"/>
                    <a:pt x="1251" y="1785"/>
                    <a:pt x="516" y="236"/>
                  </a:cubicBezTo>
                  <a:cubicBezTo>
                    <a:pt x="476" y="155"/>
                    <a:pt x="425" y="80"/>
                    <a:pt x="3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31"/>
            <p:cNvSpPr/>
            <p:nvPr/>
          </p:nvSpPr>
          <p:spPr>
            <a:xfrm>
              <a:off x="3411350" y="4196100"/>
              <a:ext cx="102300" cy="51100"/>
            </a:xfrm>
            <a:custGeom>
              <a:rect b="b" l="l" r="r" t="t"/>
              <a:pathLst>
                <a:path extrusionOk="0" h="2044" w="4092">
                  <a:moveTo>
                    <a:pt x="3834" y="1"/>
                  </a:moveTo>
                  <a:cubicBezTo>
                    <a:pt x="3806" y="1"/>
                    <a:pt x="3771" y="11"/>
                    <a:pt x="3724" y="33"/>
                  </a:cubicBezTo>
                  <a:cubicBezTo>
                    <a:pt x="2545" y="591"/>
                    <a:pt x="1362" y="1141"/>
                    <a:pt x="179" y="1692"/>
                  </a:cubicBezTo>
                  <a:cubicBezTo>
                    <a:pt x="81" y="1738"/>
                    <a:pt x="0" y="1774"/>
                    <a:pt x="93" y="1898"/>
                  </a:cubicBezTo>
                  <a:cubicBezTo>
                    <a:pt x="122" y="1937"/>
                    <a:pt x="127" y="1995"/>
                    <a:pt x="143" y="2044"/>
                  </a:cubicBezTo>
                  <a:cubicBezTo>
                    <a:pt x="199" y="2018"/>
                    <a:pt x="222" y="2007"/>
                    <a:pt x="244" y="1998"/>
                  </a:cubicBezTo>
                  <a:cubicBezTo>
                    <a:pt x="1465" y="1446"/>
                    <a:pt x="2685" y="889"/>
                    <a:pt x="3912" y="349"/>
                  </a:cubicBezTo>
                  <a:cubicBezTo>
                    <a:pt x="4092" y="271"/>
                    <a:pt x="3975" y="224"/>
                    <a:pt x="3948" y="139"/>
                  </a:cubicBezTo>
                  <a:cubicBezTo>
                    <a:pt x="3919" y="52"/>
                    <a:pt x="3895" y="1"/>
                    <a:pt x="38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31"/>
            <p:cNvSpPr/>
            <p:nvPr/>
          </p:nvSpPr>
          <p:spPr>
            <a:xfrm>
              <a:off x="3650600" y="3601650"/>
              <a:ext cx="54800" cy="98225"/>
            </a:xfrm>
            <a:custGeom>
              <a:rect b="b" l="l" r="r" t="t"/>
              <a:pathLst>
                <a:path extrusionOk="0" h="3929" w="2192">
                  <a:moveTo>
                    <a:pt x="338" y="0"/>
                  </a:moveTo>
                  <a:cubicBezTo>
                    <a:pt x="290" y="0"/>
                    <a:pt x="236" y="6"/>
                    <a:pt x="198" y="14"/>
                  </a:cubicBezTo>
                  <a:cubicBezTo>
                    <a:pt x="1" y="58"/>
                    <a:pt x="176" y="200"/>
                    <a:pt x="186" y="224"/>
                  </a:cubicBezTo>
                  <a:cubicBezTo>
                    <a:pt x="717" y="1417"/>
                    <a:pt x="1260" y="2603"/>
                    <a:pt x="1804" y="3789"/>
                  </a:cubicBezTo>
                  <a:cubicBezTo>
                    <a:pt x="1830" y="3849"/>
                    <a:pt x="1848" y="3928"/>
                    <a:pt x="1904" y="3928"/>
                  </a:cubicBezTo>
                  <a:cubicBezTo>
                    <a:pt x="1928" y="3928"/>
                    <a:pt x="1959" y="3913"/>
                    <a:pt x="2000" y="3876"/>
                  </a:cubicBezTo>
                  <a:cubicBezTo>
                    <a:pt x="2058" y="3823"/>
                    <a:pt x="2132" y="3786"/>
                    <a:pt x="2192" y="3745"/>
                  </a:cubicBezTo>
                  <a:cubicBezTo>
                    <a:pt x="1596" y="2474"/>
                    <a:pt x="1023" y="1247"/>
                    <a:pt x="440" y="24"/>
                  </a:cubicBezTo>
                  <a:cubicBezTo>
                    <a:pt x="431" y="7"/>
                    <a:pt x="388" y="0"/>
                    <a:pt x="3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31"/>
            <p:cNvSpPr/>
            <p:nvPr/>
          </p:nvSpPr>
          <p:spPr>
            <a:xfrm>
              <a:off x="4200200" y="3842100"/>
              <a:ext cx="99425" cy="50650"/>
            </a:xfrm>
            <a:custGeom>
              <a:rect b="b" l="l" r="r" t="t"/>
              <a:pathLst>
                <a:path extrusionOk="0" h="2026" w="3977">
                  <a:moveTo>
                    <a:pt x="3861" y="0"/>
                  </a:moveTo>
                  <a:cubicBezTo>
                    <a:pt x="3828" y="0"/>
                    <a:pt x="3788" y="13"/>
                    <a:pt x="3742" y="35"/>
                  </a:cubicBezTo>
                  <a:cubicBezTo>
                    <a:pt x="2554" y="576"/>
                    <a:pt x="1368" y="1116"/>
                    <a:pt x="179" y="1657"/>
                  </a:cubicBezTo>
                  <a:cubicBezTo>
                    <a:pt x="72" y="1705"/>
                    <a:pt x="1" y="1724"/>
                    <a:pt x="92" y="1887"/>
                  </a:cubicBezTo>
                  <a:cubicBezTo>
                    <a:pt x="146" y="1983"/>
                    <a:pt x="183" y="2025"/>
                    <a:pt x="241" y="2025"/>
                  </a:cubicBezTo>
                  <a:cubicBezTo>
                    <a:pt x="271" y="2025"/>
                    <a:pt x="307" y="2014"/>
                    <a:pt x="354" y="1992"/>
                  </a:cubicBezTo>
                  <a:cubicBezTo>
                    <a:pt x="1502" y="1451"/>
                    <a:pt x="2652" y="913"/>
                    <a:pt x="3800" y="372"/>
                  </a:cubicBezTo>
                  <a:cubicBezTo>
                    <a:pt x="3878" y="336"/>
                    <a:pt x="3944" y="273"/>
                    <a:pt x="3960" y="261"/>
                  </a:cubicBezTo>
                  <a:cubicBezTo>
                    <a:pt x="3977" y="69"/>
                    <a:pt x="3938" y="0"/>
                    <a:pt x="38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31"/>
            <p:cNvSpPr/>
            <p:nvPr/>
          </p:nvSpPr>
          <p:spPr>
            <a:xfrm>
              <a:off x="3412275" y="3841150"/>
              <a:ext cx="99550" cy="51625"/>
            </a:xfrm>
            <a:custGeom>
              <a:rect b="b" l="l" r="r" t="t"/>
              <a:pathLst>
                <a:path extrusionOk="0" h="2065" w="3982">
                  <a:moveTo>
                    <a:pt x="165" y="1"/>
                  </a:moveTo>
                  <a:cubicBezTo>
                    <a:pt x="125" y="1"/>
                    <a:pt x="85" y="30"/>
                    <a:pt x="56" y="121"/>
                  </a:cubicBezTo>
                  <a:cubicBezTo>
                    <a:pt x="1" y="296"/>
                    <a:pt x="63" y="337"/>
                    <a:pt x="200" y="402"/>
                  </a:cubicBezTo>
                  <a:cubicBezTo>
                    <a:pt x="1350" y="939"/>
                    <a:pt x="2498" y="1480"/>
                    <a:pt x="3642" y="2030"/>
                  </a:cubicBezTo>
                  <a:cubicBezTo>
                    <a:pt x="3692" y="2054"/>
                    <a:pt x="3733" y="2064"/>
                    <a:pt x="3767" y="2064"/>
                  </a:cubicBezTo>
                  <a:cubicBezTo>
                    <a:pt x="3884" y="2064"/>
                    <a:pt x="3917" y="1936"/>
                    <a:pt x="3982" y="1803"/>
                  </a:cubicBezTo>
                  <a:cubicBezTo>
                    <a:pt x="3925" y="1762"/>
                    <a:pt x="3864" y="1698"/>
                    <a:pt x="3790" y="1665"/>
                  </a:cubicBezTo>
                  <a:cubicBezTo>
                    <a:pt x="2637" y="1135"/>
                    <a:pt x="1483" y="608"/>
                    <a:pt x="321" y="96"/>
                  </a:cubicBezTo>
                  <a:cubicBezTo>
                    <a:pt x="305" y="89"/>
                    <a:pt x="234" y="1"/>
                    <a:pt x="1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31"/>
            <p:cNvSpPr/>
            <p:nvPr/>
          </p:nvSpPr>
          <p:spPr>
            <a:xfrm>
              <a:off x="4005725" y="3601225"/>
              <a:ext cx="56825" cy="99350"/>
            </a:xfrm>
            <a:custGeom>
              <a:rect b="b" l="l" r="r" t="t"/>
              <a:pathLst>
                <a:path extrusionOk="0" h="3974" w="2273">
                  <a:moveTo>
                    <a:pt x="1931" y="1"/>
                  </a:moveTo>
                  <a:cubicBezTo>
                    <a:pt x="1861" y="1"/>
                    <a:pt x="1815" y="41"/>
                    <a:pt x="1764" y="153"/>
                  </a:cubicBezTo>
                  <a:cubicBezTo>
                    <a:pt x="1231" y="1317"/>
                    <a:pt x="685" y="2475"/>
                    <a:pt x="128" y="3629"/>
                  </a:cubicBezTo>
                  <a:cubicBezTo>
                    <a:pt x="1" y="3894"/>
                    <a:pt x="262" y="3842"/>
                    <a:pt x="355" y="3973"/>
                  </a:cubicBezTo>
                  <a:cubicBezTo>
                    <a:pt x="398" y="3903"/>
                    <a:pt x="440" y="3852"/>
                    <a:pt x="469" y="3795"/>
                  </a:cubicBezTo>
                  <a:cubicBezTo>
                    <a:pt x="1010" y="2620"/>
                    <a:pt x="1551" y="1445"/>
                    <a:pt x="2074" y="263"/>
                  </a:cubicBezTo>
                  <a:cubicBezTo>
                    <a:pt x="2085" y="240"/>
                    <a:pt x="2273" y="88"/>
                    <a:pt x="2051" y="24"/>
                  </a:cubicBezTo>
                  <a:cubicBezTo>
                    <a:pt x="2004" y="10"/>
                    <a:pt x="1965" y="1"/>
                    <a:pt x="19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31"/>
            <p:cNvSpPr/>
            <p:nvPr/>
          </p:nvSpPr>
          <p:spPr>
            <a:xfrm>
              <a:off x="4200375" y="4196000"/>
              <a:ext cx="99750" cy="50850"/>
            </a:xfrm>
            <a:custGeom>
              <a:rect b="b" l="l" r="r" t="t"/>
              <a:pathLst>
                <a:path extrusionOk="0" h="2034" w="3990">
                  <a:moveTo>
                    <a:pt x="206" y="1"/>
                  </a:moveTo>
                  <a:cubicBezTo>
                    <a:pt x="133" y="1"/>
                    <a:pt x="131" y="95"/>
                    <a:pt x="91" y="152"/>
                  </a:cubicBezTo>
                  <a:cubicBezTo>
                    <a:pt x="13" y="259"/>
                    <a:pt x="1" y="296"/>
                    <a:pt x="143" y="358"/>
                  </a:cubicBezTo>
                  <a:cubicBezTo>
                    <a:pt x="1358" y="899"/>
                    <a:pt x="2569" y="1446"/>
                    <a:pt x="3774" y="2004"/>
                  </a:cubicBezTo>
                  <a:cubicBezTo>
                    <a:pt x="3819" y="2025"/>
                    <a:pt x="3852" y="2034"/>
                    <a:pt x="3876" y="2034"/>
                  </a:cubicBezTo>
                  <a:cubicBezTo>
                    <a:pt x="3969" y="2034"/>
                    <a:pt x="3940" y="1906"/>
                    <a:pt x="3989" y="1814"/>
                  </a:cubicBezTo>
                  <a:cubicBezTo>
                    <a:pt x="3975" y="1794"/>
                    <a:pt x="3957" y="1738"/>
                    <a:pt x="3918" y="1719"/>
                  </a:cubicBezTo>
                  <a:cubicBezTo>
                    <a:pt x="2705" y="1151"/>
                    <a:pt x="1487" y="584"/>
                    <a:pt x="271" y="18"/>
                  </a:cubicBezTo>
                  <a:cubicBezTo>
                    <a:pt x="244" y="6"/>
                    <a:pt x="223" y="1"/>
                    <a:pt x="2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31"/>
            <p:cNvSpPr/>
            <p:nvPr/>
          </p:nvSpPr>
          <p:spPr>
            <a:xfrm>
              <a:off x="3649725" y="4388975"/>
              <a:ext cx="55625" cy="98725"/>
            </a:xfrm>
            <a:custGeom>
              <a:rect b="b" l="l" r="r" t="t"/>
              <a:pathLst>
                <a:path extrusionOk="0" h="3949" w="2225">
                  <a:moveTo>
                    <a:pt x="1922" y="0"/>
                  </a:moveTo>
                  <a:cubicBezTo>
                    <a:pt x="1842" y="0"/>
                    <a:pt x="1843" y="126"/>
                    <a:pt x="1823" y="169"/>
                  </a:cubicBezTo>
                  <a:cubicBezTo>
                    <a:pt x="1281" y="1331"/>
                    <a:pt x="747" y="2495"/>
                    <a:pt x="229" y="3666"/>
                  </a:cubicBezTo>
                  <a:cubicBezTo>
                    <a:pt x="221" y="3686"/>
                    <a:pt x="1" y="3852"/>
                    <a:pt x="261" y="3930"/>
                  </a:cubicBezTo>
                  <a:cubicBezTo>
                    <a:pt x="304" y="3943"/>
                    <a:pt x="338" y="3949"/>
                    <a:pt x="366" y="3949"/>
                  </a:cubicBezTo>
                  <a:cubicBezTo>
                    <a:pt x="464" y="3949"/>
                    <a:pt x="494" y="3880"/>
                    <a:pt x="541" y="3781"/>
                  </a:cubicBezTo>
                  <a:cubicBezTo>
                    <a:pt x="814" y="3202"/>
                    <a:pt x="1097" y="2626"/>
                    <a:pt x="1369" y="2045"/>
                  </a:cubicBezTo>
                  <a:cubicBezTo>
                    <a:pt x="1654" y="1432"/>
                    <a:pt x="1932" y="816"/>
                    <a:pt x="2225" y="177"/>
                  </a:cubicBezTo>
                  <a:cubicBezTo>
                    <a:pt x="2162" y="136"/>
                    <a:pt x="2086" y="85"/>
                    <a:pt x="2008" y="33"/>
                  </a:cubicBezTo>
                  <a:cubicBezTo>
                    <a:pt x="1972" y="10"/>
                    <a:pt x="1944" y="0"/>
                    <a:pt x="19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31"/>
            <p:cNvSpPr/>
            <p:nvPr/>
          </p:nvSpPr>
          <p:spPr>
            <a:xfrm>
              <a:off x="4005600" y="4387675"/>
              <a:ext cx="56850" cy="100075"/>
            </a:xfrm>
            <a:custGeom>
              <a:rect b="b" l="l" r="r" t="t"/>
              <a:pathLst>
                <a:path extrusionOk="0" h="4003" w="2274">
                  <a:moveTo>
                    <a:pt x="342" y="1"/>
                  </a:moveTo>
                  <a:cubicBezTo>
                    <a:pt x="286" y="169"/>
                    <a:pt x="0" y="98"/>
                    <a:pt x="131" y="370"/>
                  </a:cubicBezTo>
                  <a:cubicBezTo>
                    <a:pt x="686" y="1523"/>
                    <a:pt x="1232" y="2682"/>
                    <a:pt x="1767" y="3846"/>
                  </a:cubicBezTo>
                  <a:cubicBezTo>
                    <a:pt x="1818" y="3956"/>
                    <a:pt x="1861" y="4003"/>
                    <a:pt x="1934" y="4003"/>
                  </a:cubicBezTo>
                  <a:cubicBezTo>
                    <a:pt x="1967" y="4003"/>
                    <a:pt x="2005" y="3993"/>
                    <a:pt x="2052" y="3976"/>
                  </a:cubicBezTo>
                  <a:cubicBezTo>
                    <a:pt x="2274" y="3893"/>
                    <a:pt x="2083" y="3748"/>
                    <a:pt x="2066" y="3707"/>
                  </a:cubicBezTo>
                  <a:cubicBezTo>
                    <a:pt x="1553" y="2545"/>
                    <a:pt x="1025" y="1393"/>
                    <a:pt x="496" y="240"/>
                  </a:cubicBezTo>
                  <a:cubicBezTo>
                    <a:pt x="464" y="169"/>
                    <a:pt x="412" y="107"/>
                    <a:pt x="3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31"/>
            <p:cNvSpPr/>
            <p:nvPr/>
          </p:nvSpPr>
          <p:spPr>
            <a:xfrm>
              <a:off x="3957075" y="4282800"/>
              <a:ext cx="47400" cy="85450"/>
            </a:xfrm>
            <a:custGeom>
              <a:rect b="b" l="l" r="r" t="t"/>
              <a:pathLst>
                <a:path extrusionOk="0" h="3418" w="1896">
                  <a:moveTo>
                    <a:pt x="393" y="0"/>
                  </a:moveTo>
                  <a:cubicBezTo>
                    <a:pt x="375" y="0"/>
                    <a:pt x="352" y="10"/>
                    <a:pt x="323" y="33"/>
                  </a:cubicBezTo>
                  <a:cubicBezTo>
                    <a:pt x="228" y="109"/>
                    <a:pt x="1" y="160"/>
                    <a:pt x="112" y="390"/>
                  </a:cubicBezTo>
                  <a:cubicBezTo>
                    <a:pt x="568" y="1350"/>
                    <a:pt x="1020" y="2310"/>
                    <a:pt x="1474" y="3271"/>
                  </a:cubicBezTo>
                  <a:cubicBezTo>
                    <a:pt x="1506" y="3338"/>
                    <a:pt x="1537" y="3417"/>
                    <a:pt x="1608" y="3417"/>
                  </a:cubicBezTo>
                  <a:cubicBezTo>
                    <a:pt x="1630" y="3417"/>
                    <a:pt x="1657" y="3409"/>
                    <a:pt x="1688" y="3391"/>
                  </a:cubicBezTo>
                  <a:cubicBezTo>
                    <a:pt x="1763" y="3348"/>
                    <a:pt x="1895" y="3338"/>
                    <a:pt x="1810" y="3088"/>
                  </a:cubicBezTo>
                  <a:cubicBezTo>
                    <a:pt x="1401" y="2187"/>
                    <a:pt x="950" y="1186"/>
                    <a:pt x="489" y="188"/>
                  </a:cubicBezTo>
                  <a:cubicBezTo>
                    <a:pt x="466" y="139"/>
                    <a:pt x="463" y="0"/>
                    <a:pt x="3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31"/>
            <p:cNvSpPr/>
            <p:nvPr/>
          </p:nvSpPr>
          <p:spPr>
            <a:xfrm>
              <a:off x="3707175" y="3720800"/>
              <a:ext cx="47525" cy="85175"/>
            </a:xfrm>
            <a:custGeom>
              <a:rect b="b" l="l" r="r" t="t"/>
              <a:pathLst>
                <a:path extrusionOk="0" h="3407" w="1901">
                  <a:moveTo>
                    <a:pt x="345" y="0"/>
                  </a:moveTo>
                  <a:cubicBezTo>
                    <a:pt x="311" y="0"/>
                    <a:pt x="269" y="12"/>
                    <a:pt x="214" y="40"/>
                  </a:cubicBezTo>
                  <a:cubicBezTo>
                    <a:pt x="1" y="147"/>
                    <a:pt x="118" y="247"/>
                    <a:pt x="169" y="360"/>
                  </a:cubicBezTo>
                  <a:cubicBezTo>
                    <a:pt x="593" y="1306"/>
                    <a:pt x="1020" y="2255"/>
                    <a:pt x="1450" y="3198"/>
                  </a:cubicBezTo>
                  <a:cubicBezTo>
                    <a:pt x="1484" y="3276"/>
                    <a:pt x="1556" y="3337"/>
                    <a:pt x="1611" y="3406"/>
                  </a:cubicBezTo>
                  <a:cubicBezTo>
                    <a:pt x="1718" y="3321"/>
                    <a:pt x="1826" y="3235"/>
                    <a:pt x="1900" y="3177"/>
                  </a:cubicBezTo>
                  <a:cubicBezTo>
                    <a:pt x="1857" y="3064"/>
                    <a:pt x="1843" y="3018"/>
                    <a:pt x="1823" y="2974"/>
                  </a:cubicBezTo>
                  <a:cubicBezTo>
                    <a:pt x="1390" y="2058"/>
                    <a:pt x="957" y="1141"/>
                    <a:pt x="514" y="230"/>
                  </a:cubicBezTo>
                  <a:cubicBezTo>
                    <a:pt x="474" y="151"/>
                    <a:pt x="466" y="0"/>
                    <a:pt x="34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31"/>
            <p:cNvSpPr/>
            <p:nvPr/>
          </p:nvSpPr>
          <p:spPr>
            <a:xfrm>
              <a:off x="3531475" y="3897725"/>
              <a:ext cx="87800" cy="44000"/>
            </a:xfrm>
            <a:custGeom>
              <a:rect b="b" l="l" r="r" t="t"/>
              <a:pathLst>
                <a:path extrusionOk="0" h="1760" w="3512">
                  <a:moveTo>
                    <a:pt x="227" y="0"/>
                  </a:moveTo>
                  <a:cubicBezTo>
                    <a:pt x="111" y="0"/>
                    <a:pt x="101" y="103"/>
                    <a:pt x="69" y="162"/>
                  </a:cubicBezTo>
                  <a:cubicBezTo>
                    <a:pt x="1" y="289"/>
                    <a:pt x="108" y="328"/>
                    <a:pt x="200" y="371"/>
                  </a:cubicBezTo>
                  <a:cubicBezTo>
                    <a:pt x="1149" y="820"/>
                    <a:pt x="2098" y="1269"/>
                    <a:pt x="3043" y="1726"/>
                  </a:cubicBezTo>
                  <a:cubicBezTo>
                    <a:pt x="3092" y="1749"/>
                    <a:pt x="3134" y="1759"/>
                    <a:pt x="3171" y="1759"/>
                  </a:cubicBezTo>
                  <a:cubicBezTo>
                    <a:pt x="3319" y="1759"/>
                    <a:pt x="3379" y="1600"/>
                    <a:pt x="3432" y="1514"/>
                  </a:cubicBezTo>
                  <a:cubicBezTo>
                    <a:pt x="3511" y="1380"/>
                    <a:pt x="3320" y="1380"/>
                    <a:pt x="3233" y="1339"/>
                  </a:cubicBezTo>
                  <a:cubicBezTo>
                    <a:pt x="2940" y="1195"/>
                    <a:pt x="2646" y="1050"/>
                    <a:pt x="2349" y="916"/>
                  </a:cubicBezTo>
                  <a:cubicBezTo>
                    <a:pt x="1656" y="604"/>
                    <a:pt x="961" y="299"/>
                    <a:pt x="331" y="20"/>
                  </a:cubicBezTo>
                  <a:cubicBezTo>
                    <a:pt x="289" y="6"/>
                    <a:pt x="255" y="0"/>
                    <a:pt x="2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31"/>
            <p:cNvSpPr/>
            <p:nvPr/>
          </p:nvSpPr>
          <p:spPr>
            <a:xfrm>
              <a:off x="4094975" y="3897875"/>
              <a:ext cx="85750" cy="43800"/>
            </a:xfrm>
            <a:custGeom>
              <a:rect b="b" l="l" r="r" t="t"/>
              <a:pathLst>
                <a:path extrusionOk="0" h="1752" w="3430">
                  <a:moveTo>
                    <a:pt x="3220" y="1"/>
                  </a:moveTo>
                  <a:cubicBezTo>
                    <a:pt x="3181" y="1"/>
                    <a:pt x="3132" y="14"/>
                    <a:pt x="3069" y="44"/>
                  </a:cubicBezTo>
                  <a:cubicBezTo>
                    <a:pt x="2133" y="490"/>
                    <a:pt x="1178" y="899"/>
                    <a:pt x="233" y="1326"/>
                  </a:cubicBezTo>
                  <a:cubicBezTo>
                    <a:pt x="145" y="1366"/>
                    <a:pt x="77" y="1446"/>
                    <a:pt x="1" y="1508"/>
                  </a:cubicBezTo>
                  <a:cubicBezTo>
                    <a:pt x="111" y="1576"/>
                    <a:pt x="161" y="1752"/>
                    <a:pt x="310" y="1752"/>
                  </a:cubicBezTo>
                  <a:cubicBezTo>
                    <a:pt x="346" y="1752"/>
                    <a:pt x="387" y="1742"/>
                    <a:pt x="436" y="1718"/>
                  </a:cubicBezTo>
                  <a:cubicBezTo>
                    <a:pt x="1349" y="1275"/>
                    <a:pt x="2266" y="844"/>
                    <a:pt x="3180" y="406"/>
                  </a:cubicBezTo>
                  <a:cubicBezTo>
                    <a:pt x="3271" y="361"/>
                    <a:pt x="3350" y="291"/>
                    <a:pt x="3430" y="237"/>
                  </a:cubicBezTo>
                  <a:cubicBezTo>
                    <a:pt x="3362" y="104"/>
                    <a:pt x="3328" y="1"/>
                    <a:pt x="32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31"/>
            <p:cNvSpPr/>
            <p:nvPr/>
          </p:nvSpPr>
          <p:spPr>
            <a:xfrm>
              <a:off x="3531050" y="4147300"/>
              <a:ext cx="86875" cy="44700"/>
            </a:xfrm>
            <a:custGeom>
              <a:rect b="b" l="l" r="r" t="t"/>
              <a:pathLst>
                <a:path extrusionOk="0" h="1788" w="3475">
                  <a:moveTo>
                    <a:pt x="3186" y="0"/>
                  </a:moveTo>
                  <a:cubicBezTo>
                    <a:pt x="3156" y="0"/>
                    <a:pt x="3120" y="9"/>
                    <a:pt x="3078" y="29"/>
                  </a:cubicBezTo>
                  <a:cubicBezTo>
                    <a:pt x="2119" y="484"/>
                    <a:pt x="1157" y="934"/>
                    <a:pt x="198" y="1390"/>
                  </a:cubicBezTo>
                  <a:cubicBezTo>
                    <a:pt x="114" y="1429"/>
                    <a:pt x="0" y="1478"/>
                    <a:pt x="96" y="1610"/>
                  </a:cubicBezTo>
                  <a:cubicBezTo>
                    <a:pt x="139" y="1669"/>
                    <a:pt x="185" y="1729"/>
                    <a:pt x="229" y="1787"/>
                  </a:cubicBezTo>
                  <a:cubicBezTo>
                    <a:pt x="323" y="1741"/>
                    <a:pt x="376" y="1713"/>
                    <a:pt x="431" y="1689"/>
                  </a:cubicBezTo>
                  <a:cubicBezTo>
                    <a:pt x="1377" y="1262"/>
                    <a:pt x="2325" y="837"/>
                    <a:pt x="3269" y="407"/>
                  </a:cubicBezTo>
                  <a:cubicBezTo>
                    <a:pt x="3346" y="372"/>
                    <a:pt x="3407" y="300"/>
                    <a:pt x="3475" y="245"/>
                  </a:cubicBezTo>
                  <a:cubicBezTo>
                    <a:pt x="3361" y="194"/>
                    <a:pt x="3330" y="0"/>
                    <a:pt x="31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31"/>
            <p:cNvSpPr/>
            <p:nvPr/>
          </p:nvSpPr>
          <p:spPr>
            <a:xfrm>
              <a:off x="4092100" y="4147175"/>
              <a:ext cx="88425" cy="44025"/>
            </a:xfrm>
            <a:custGeom>
              <a:rect b="b" l="l" r="r" t="t"/>
              <a:pathLst>
                <a:path extrusionOk="0" h="1761" w="3537">
                  <a:moveTo>
                    <a:pt x="387" y="0"/>
                  </a:moveTo>
                  <a:cubicBezTo>
                    <a:pt x="251" y="0"/>
                    <a:pt x="217" y="177"/>
                    <a:pt x="129" y="246"/>
                  </a:cubicBezTo>
                  <a:cubicBezTo>
                    <a:pt x="0" y="348"/>
                    <a:pt x="179" y="348"/>
                    <a:pt x="209" y="360"/>
                  </a:cubicBezTo>
                  <a:cubicBezTo>
                    <a:pt x="1207" y="818"/>
                    <a:pt x="2213" y="1257"/>
                    <a:pt x="3207" y="1724"/>
                  </a:cubicBezTo>
                  <a:cubicBezTo>
                    <a:pt x="3261" y="1749"/>
                    <a:pt x="3303" y="1760"/>
                    <a:pt x="3337" y="1760"/>
                  </a:cubicBezTo>
                  <a:cubicBezTo>
                    <a:pt x="3445" y="1760"/>
                    <a:pt x="3472" y="1649"/>
                    <a:pt x="3537" y="1542"/>
                  </a:cubicBezTo>
                  <a:cubicBezTo>
                    <a:pt x="3499" y="1498"/>
                    <a:pt x="3461" y="1423"/>
                    <a:pt x="3403" y="1396"/>
                  </a:cubicBezTo>
                  <a:cubicBezTo>
                    <a:pt x="2432" y="936"/>
                    <a:pt x="1459" y="482"/>
                    <a:pt x="487" y="26"/>
                  </a:cubicBezTo>
                  <a:cubicBezTo>
                    <a:pt x="448" y="8"/>
                    <a:pt x="415" y="0"/>
                    <a:pt x="3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31"/>
            <p:cNvSpPr/>
            <p:nvPr/>
          </p:nvSpPr>
          <p:spPr>
            <a:xfrm>
              <a:off x="3707950" y="4282175"/>
              <a:ext cx="47750" cy="86400"/>
            </a:xfrm>
            <a:custGeom>
              <a:rect b="b" l="l" r="r" t="t"/>
              <a:pathLst>
                <a:path extrusionOk="0" h="3456" w="1910">
                  <a:moveTo>
                    <a:pt x="1525" y="1"/>
                  </a:moveTo>
                  <a:cubicBezTo>
                    <a:pt x="1483" y="1"/>
                    <a:pt x="1480" y="103"/>
                    <a:pt x="1470" y="125"/>
                  </a:cubicBezTo>
                  <a:cubicBezTo>
                    <a:pt x="1014" y="1124"/>
                    <a:pt x="575" y="2130"/>
                    <a:pt x="107" y="3124"/>
                  </a:cubicBezTo>
                  <a:cubicBezTo>
                    <a:pt x="1" y="3349"/>
                    <a:pt x="147" y="3370"/>
                    <a:pt x="288" y="3455"/>
                  </a:cubicBezTo>
                  <a:cubicBezTo>
                    <a:pt x="333" y="3416"/>
                    <a:pt x="407" y="3380"/>
                    <a:pt x="434" y="3321"/>
                  </a:cubicBezTo>
                  <a:cubicBezTo>
                    <a:pt x="893" y="2350"/>
                    <a:pt x="1348" y="1377"/>
                    <a:pt x="1803" y="404"/>
                  </a:cubicBezTo>
                  <a:cubicBezTo>
                    <a:pt x="1910" y="181"/>
                    <a:pt x="1669" y="153"/>
                    <a:pt x="1585" y="47"/>
                  </a:cubicBezTo>
                  <a:cubicBezTo>
                    <a:pt x="1559" y="13"/>
                    <a:pt x="1539" y="1"/>
                    <a:pt x="15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31"/>
            <p:cNvSpPr/>
            <p:nvPr/>
          </p:nvSpPr>
          <p:spPr>
            <a:xfrm>
              <a:off x="3957075" y="3720775"/>
              <a:ext cx="47375" cy="85025"/>
            </a:xfrm>
            <a:custGeom>
              <a:rect b="b" l="l" r="r" t="t"/>
              <a:pathLst>
                <a:path extrusionOk="0" h="3401" w="1895">
                  <a:moveTo>
                    <a:pt x="1607" y="0"/>
                  </a:moveTo>
                  <a:cubicBezTo>
                    <a:pt x="1518" y="0"/>
                    <a:pt x="1496" y="108"/>
                    <a:pt x="1458" y="187"/>
                  </a:cubicBezTo>
                  <a:cubicBezTo>
                    <a:pt x="1015" y="1111"/>
                    <a:pt x="575" y="2038"/>
                    <a:pt x="123" y="2959"/>
                  </a:cubicBezTo>
                  <a:cubicBezTo>
                    <a:pt x="1" y="3206"/>
                    <a:pt x="203" y="3311"/>
                    <a:pt x="331" y="3385"/>
                  </a:cubicBezTo>
                  <a:cubicBezTo>
                    <a:pt x="351" y="3396"/>
                    <a:pt x="368" y="3401"/>
                    <a:pt x="382" y="3401"/>
                  </a:cubicBezTo>
                  <a:cubicBezTo>
                    <a:pt x="461" y="3401"/>
                    <a:pt x="472" y="3255"/>
                    <a:pt x="509" y="3181"/>
                  </a:cubicBezTo>
                  <a:cubicBezTo>
                    <a:pt x="650" y="2886"/>
                    <a:pt x="795" y="2593"/>
                    <a:pt x="929" y="2295"/>
                  </a:cubicBezTo>
                  <a:cubicBezTo>
                    <a:pt x="1241" y="1603"/>
                    <a:pt x="1546" y="907"/>
                    <a:pt x="1823" y="283"/>
                  </a:cubicBezTo>
                  <a:cubicBezTo>
                    <a:pt x="1894" y="58"/>
                    <a:pt x="1748" y="49"/>
                    <a:pt x="1679" y="18"/>
                  </a:cubicBezTo>
                  <a:cubicBezTo>
                    <a:pt x="1651" y="6"/>
                    <a:pt x="1627" y="0"/>
                    <a:pt x="160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81" name="Google Shape;1081;p31"/>
          <p:cNvGrpSpPr/>
          <p:nvPr/>
        </p:nvGrpSpPr>
        <p:grpSpPr>
          <a:xfrm>
            <a:off x="8426194" y="4509066"/>
            <a:ext cx="634509" cy="634444"/>
            <a:chOff x="3248075" y="3436175"/>
            <a:chExt cx="1216700" cy="1216575"/>
          </a:xfrm>
        </p:grpSpPr>
        <p:sp>
          <p:nvSpPr>
            <p:cNvPr id="1082" name="Google Shape;1082;p31"/>
            <p:cNvSpPr/>
            <p:nvPr/>
          </p:nvSpPr>
          <p:spPr>
            <a:xfrm>
              <a:off x="3915900" y="4105500"/>
              <a:ext cx="344675" cy="341250"/>
            </a:xfrm>
            <a:custGeom>
              <a:rect b="b" l="l" r="r" t="t"/>
              <a:pathLst>
                <a:path extrusionOk="0" h="13650" w="13787">
                  <a:moveTo>
                    <a:pt x="395" y="0"/>
                  </a:moveTo>
                  <a:cubicBezTo>
                    <a:pt x="338" y="0"/>
                    <a:pt x="274" y="32"/>
                    <a:pt x="195" y="109"/>
                  </a:cubicBezTo>
                  <a:cubicBezTo>
                    <a:pt x="1" y="301"/>
                    <a:pt x="44" y="409"/>
                    <a:pt x="221" y="583"/>
                  </a:cubicBezTo>
                  <a:cubicBezTo>
                    <a:pt x="2109" y="2432"/>
                    <a:pt x="3989" y="4288"/>
                    <a:pt x="5869" y="6147"/>
                  </a:cubicBezTo>
                  <a:cubicBezTo>
                    <a:pt x="8347" y="8597"/>
                    <a:pt x="10822" y="11050"/>
                    <a:pt x="13302" y="13498"/>
                  </a:cubicBezTo>
                  <a:cubicBezTo>
                    <a:pt x="13372" y="13568"/>
                    <a:pt x="13473" y="13639"/>
                    <a:pt x="13566" y="13649"/>
                  </a:cubicBezTo>
                  <a:cubicBezTo>
                    <a:pt x="13568" y="13649"/>
                    <a:pt x="13570" y="13649"/>
                    <a:pt x="13572" y="13649"/>
                  </a:cubicBezTo>
                  <a:cubicBezTo>
                    <a:pt x="13634" y="13649"/>
                    <a:pt x="13707" y="13554"/>
                    <a:pt x="13786" y="13495"/>
                  </a:cubicBezTo>
                  <a:cubicBezTo>
                    <a:pt x="13535" y="13204"/>
                    <a:pt x="13333" y="12938"/>
                    <a:pt x="13097" y="12700"/>
                  </a:cubicBezTo>
                  <a:cubicBezTo>
                    <a:pt x="10615" y="10187"/>
                    <a:pt x="8131" y="7674"/>
                    <a:pt x="5640" y="5167"/>
                  </a:cubicBezTo>
                  <a:cubicBezTo>
                    <a:pt x="3979" y="3493"/>
                    <a:pt x="2305" y="1832"/>
                    <a:pt x="641" y="159"/>
                  </a:cubicBezTo>
                  <a:cubicBezTo>
                    <a:pt x="553" y="70"/>
                    <a:pt x="481" y="0"/>
                    <a:pt x="3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31"/>
            <p:cNvSpPr/>
            <p:nvPr/>
          </p:nvSpPr>
          <p:spPr>
            <a:xfrm>
              <a:off x="3449750" y="4104750"/>
              <a:ext cx="350900" cy="341200"/>
            </a:xfrm>
            <a:custGeom>
              <a:rect b="b" l="l" r="r" t="t"/>
              <a:pathLst>
                <a:path extrusionOk="0" h="13648" w="14036">
                  <a:moveTo>
                    <a:pt x="13461" y="1"/>
                  </a:moveTo>
                  <a:cubicBezTo>
                    <a:pt x="13371" y="1"/>
                    <a:pt x="13331" y="117"/>
                    <a:pt x="13279" y="170"/>
                  </a:cubicBezTo>
                  <a:cubicBezTo>
                    <a:pt x="11445" y="2020"/>
                    <a:pt x="9623" y="3883"/>
                    <a:pt x="7787" y="5729"/>
                  </a:cubicBezTo>
                  <a:cubicBezTo>
                    <a:pt x="5467" y="8060"/>
                    <a:pt x="3131" y="10370"/>
                    <a:pt x="826" y="12717"/>
                  </a:cubicBezTo>
                  <a:cubicBezTo>
                    <a:pt x="592" y="12958"/>
                    <a:pt x="0" y="13287"/>
                    <a:pt x="285" y="13572"/>
                  </a:cubicBezTo>
                  <a:cubicBezTo>
                    <a:pt x="338" y="13625"/>
                    <a:pt x="393" y="13647"/>
                    <a:pt x="449" y="13647"/>
                  </a:cubicBezTo>
                  <a:cubicBezTo>
                    <a:pt x="690" y="13647"/>
                    <a:pt x="943" y="13221"/>
                    <a:pt x="1140" y="13030"/>
                  </a:cubicBezTo>
                  <a:cubicBezTo>
                    <a:pt x="3662" y="10573"/>
                    <a:pt x="6160" y="8092"/>
                    <a:pt x="8658" y="5610"/>
                  </a:cubicBezTo>
                  <a:cubicBezTo>
                    <a:pt x="10331" y="3948"/>
                    <a:pt x="11994" y="2274"/>
                    <a:pt x="13664" y="609"/>
                  </a:cubicBezTo>
                  <a:cubicBezTo>
                    <a:pt x="13733" y="540"/>
                    <a:pt x="13831" y="500"/>
                    <a:pt x="14035" y="370"/>
                  </a:cubicBezTo>
                  <a:cubicBezTo>
                    <a:pt x="13814" y="218"/>
                    <a:pt x="13687" y="139"/>
                    <a:pt x="13572" y="49"/>
                  </a:cubicBezTo>
                  <a:cubicBezTo>
                    <a:pt x="13527" y="14"/>
                    <a:pt x="13491" y="1"/>
                    <a:pt x="1346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31"/>
            <p:cNvSpPr/>
            <p:nvPr/>
          </p:nvSpPr>
          <p:spPr>
            <a:xfrm>
              <a:off x="3449775" y="3642850"/>
              <a:ext cx="347925" cy="341325"/>
            </a:xfrm>
            <a:custGeom>
              <a:rect b="b" l="l" r="r" t="t"/>
              <a:pathLst>
                <a:path extrusionOk="0" h="13653" w="13917">
                  <a:moveTo>
                    <a:pt x="430" y="1"/>
                  </a:moveTo>
                  <a:cubicBezTo>
                    <a:pt x="380" y="1"/>
                    <a:pt x="326" y="25"/>
                    <a:pt x="266" y="83"/>
                  </a:cubicBezTo>
                  <a:cubicBezTo>
                    <a:pt x="0" y="341"/>
                    <a:pt x="531" y="635"/>
                    <a:pt x="731" y="838"/>
                  </a:cubicBezTo>
                  <a:cubicBezTo>
                    <a:pt x="4901" y="5071"/>
                    <a:pt x="9095" y="9280"/>
                    <a:pt x="13287" y="13492"/>
                  </a:cubicBezTo>
                  <a:cubicBezTo>
                    <a:pt x="13338" y="13543"/>
                    <a:pt x="13378" y="13652"/>
                    <a:pt x="13462" y="13652"/>
                  </a:cubicBezTo>
                  <a:cubicBezTo>
                    <a:pt x="13487" y="13652"/>
                    <a:pt x="13516" y="13642"/>
                    <a:pt x="13550" y="13618"/>
                  </a:cubicBezTo>
                  <a:cubicBezTo>
                    <a:pt x="13670" y="13533"/>
                    <a:pt x="13782" y="13433"/>
                    <a:pt x="13917" y="13323"/>
                  </a:cubicBezTo>
                  <a:cubicBezTo>
                    <a:pt x="13789" y="13187"/>
                    <a:pt x="13711" y="13095"/>
                    <a:pt x="13625" y="13011"/>
                  </a:cubicBezTo>
                  <a:cubicBezTo>
                    <a:pt x="9456" y="8866"/>
                    <a:pt x="5287" y="4720"/>
                    <a:pt x="1117" y="575"/>
                  </a:cubicBezTo>
                  <a:cubicBezTo>
                    <a:pt x="1098" y="557"/>
                    <a:pt x="1083" y="528"/>
                    <a:pt x="1062" y="523"/>
                  </a:cubicBezTo>
                  <a:cubicBezTo>
                    <a:pt x="798" y="461"/>
                    <a:pt x="650" y="1"/>
                    <a:pt x="4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31"/>
            <p:cNvSpPr/>
            <p:nvPr/>
          </p:nvSpPr>
          <p:spPr>
            <a:xfrm>
              <a:off x="3915000" y="3641525"/>
              <a:ext cx="345800" cy="341925"/>
            </a:xfrm>
            <a:custGeom>
              <a:rect b="b" l="l" r="r" t="t"/>
              <a:pathLst>
                <a:path extrusionOk="0" h="13677" w="13832">
                  <a:moveTo>
                    <a:pt x="13568" y="1"/>
                  </a:moveTo>
                  <a:cubicBezTo>
                    <a:pt x="13535" y="1"/>
                    <a:pt x="13495" y="19"/>
                    <a:pt x="13442" y="66"/>
                  </a:cubicBezTo>
                  <a:cubicBezTo>
                    <a:pt x="13239" y="251"/>
                    <a:pt x="13021" y="417"/>
                    <a:pt x="12827" y="610"/>
                  </a:cubicBezTo>
                  <a:cubicBezTo>
                    <a:pt x="10269" y="3137"/>
                    <a:pt x="7713" y="5666"/>
                    <a:pt x="5160" y="8200"/>
                  </a:cubicBezTo>
                  <a:cubicBezTo>
                    <a:pt x="3532" y="9819"/>
                    <a:pt x="1915" y="11449"/>
                    <a:pt x="286" y="13067"/>
                  </a:cubicBezTo>
                  <a:cubicBezTo>
                    <a:pt x="118" y="13235"/>
                    <a:pt x="1" y="13344"/>
                    <a:pt x="230" y="13566"/>
                  </a:cubicBezTo>
                  <a:cubicBezTo>
                    <a:pt x="312" y="13646"/>
                    <a:pt x="378" y="13677"/>
                    <a:pt x="435" y="13677"/>
                  </a:cubicBezTo>
                  <a:cubicBezTo>
                    <a:pt x="536" y="13677"/>
                    <a:pt x="610" y="13579"/>
                    <a:pt x="701" y="13487"/>
                  </a:cubicBezTo>
                  <a:cubicBezTo>
                    <a:pt x="4260" y="9901"/>
                    <a:pt x="7819" y="6317"/>
                    <a:pt x="11380" y="2733"/>
                  </a:cubicBezTo>
                  <a:cubicBezTo>
                    <a:pt x="11972" y="2137"/>
                    <a:pt x="12573" y="1548"/>
                    <a:pt x="13160" y="947"/>
                  </a:cubicBezTo>
                  <a:cubicBezTo>
                    <a:pt x="13384" y="717"/>
                    <a:pt x="13579" y="462"/>
                    <a:pt x="13831" y="167"/>
                  </a:cubicBezTo>
                  <a:lnTo>
                    <a:pt x="13831" y="167"/>
                  </a:lnTo>
                  <a:cubicBezTo>
                    <a:pt x="13829" y="167"/>
                    <a:pt x="13826" y="167"/>
                    <a:pt x="13823" y="167"/>
                  </a:cubicBezTo>
                  <a:cubicBezTo>
                    <a:pt x="13698" y="167"/>
                    <a:pt x="13667" y="1"/>
                    <a:pt x="1356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31"/>
            <p:cNvSpPr/>
            <p:nvPr/>
          </p:nvSpPr>
          <p:spPr>
            <a:xfrm>
              <a:off x="3848700" y="3436175"/>
              <a:ext cx="15725" cy="518175"/>
            </a:xfrm>
            <a:custGeom>
              <a:rect b="b" l="l" r="r" t="t"/>
              <a:pathLst>
                <a:path extrusionOk="0" h="20727" w="629">
                  <a:moveTo>
                    <a:pt x="322" y="0"/>
                  </a:moveTo>
                  <a:cubicBezTo>
                    <a:pt x="312" y="0"/>
                    <a:pt x="302" y="1"/>
                    <a:pt x="291" y="1"/>
                  </a:cubicBezTo>
                  <a:cubicBezTo>
                    <a:pt x="47" y="17"/>
                    <a:pt x="165" y="211"/>
                    <a:pt x="163" y="317"/>
                  </a:cubicBezTo>
                  <a:cubicBezTo>
                    <a:pt x="110" y="2621"/>
                    <a:pt x="164" y="4926"/>
                    <a:pt x="103" y="7233"/>
                  </a:cubicBezTo>
                  <a:cubicBezTo>
                    <a:pt x="20" y="10438"/>
                    <a:pt x="83" y="13647"/>
                    <a:pt x="83" y="16855"/>
                  </a:cubicBezTo>
                  <a:lnTo>
                    <a:pt x="7" y="16855"/>
                  </a:lnTo>
                  <a:cubicBezTo>
                    <a:pt x="7" y="18034"/>
                    <a:pt x="11" y="19213"/>
                    <a:pt x="3" y="20393"/>
                  </a:cubicBezTo>
                  <a:cubicBezTo>
                    <a:pt x="0" y="20601"/>
                    <a:pt x="4" y="20727"/>
                    <a:pt x="268" y="20727"/>
                  </a:cubicBezTo>
                  <a:cubicBezTo>
                    <a:pt x="275" y="20727"/>
                    <a:pt x="281" y="20727"/>
                    <a:pt x="288" y="20727"/>
                  </a:cubicBezTo>
                  <a:cubicBezTo>
                    <a:pt x="548" y="20721"/>
                    <a:pt x="621" y="20662"/>
                    <a:pt x="615" y="20395"/>
                  </a:cubicBezTo>
                  <a:cubicBezTo>
                    <a:pt x="556" y="17854"/>
                    <a:pt x="629" y="15312"/>
                    <a:pt x="551" y="12767"/>
                  </a:cubicBezTo>
                  <a:cubicBezTo>
                    <a:pt x="451" y="9423"/>
                    <a:pt x="482" y="6075"/>
                    <a:pt x="459" y="2728"/>
                  </a:cubicBezTo>
                  <a:cubicBezTo>
                    <a:pt x="453" y="1925"/>
                    <a:pt x="463" y="1122"/>
                    <a:pt x="452" y="319"/>
                  </a:cubicBezTo>
                  <a:cubicBezTo>
                    <a:pt x="451" y="209"/>
                    <a:pt x="562" y="0"/>
                    <a:pt x="3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31"/>
            <p:cNvSpPr/>
            <p:nvPr/>
          </p:nvSpPr>
          <p:spPr>
            <a:xfrm>
              <a:off x="3946325" y="4036700"/>
              <a:ext cx="518450" cy="15425"/>
            </a:xfrm>
            <a:custGeom>
              <a:rect b="b" l="l" r="r" t="t"/>
              <a:pathLst>
                <a:path extrusionOk="0" h="617" w="20738">
                  <a:moveTo>
                    <a:pt x="246" y="1"/>
                  </a:moveTo>
                  <a:cubicBezTo>
                    <a:pt x="112" y="1"/>
                    <a:pt x="8" y="37"/>
                    <a:pt x="4" y="298"/>
                  </a:cubicBezTo>
                  <a:cubicBezTo>
                    <a:pt x="1" y="576"/>
                    <a:pt x="110" y="616"/>
                    <a:pt x="257" y="616"/>
                  </a:cubicBezTo>
                  <a:cubicBezTo>
                    <a:pt x="309" y="616"/>
                    <a:pt x="366" y="610"/>
                    <a:pt x="425" y="610"/>
                  </a:cubicBezTo>
                  <a:cubicBezTo>
                    <a:pt x="2940" y="563"/>
                    <a:pt x="5458" y="617"/>
                    <a:pt x="7976" y="554"/>
                  </a:cubicBezTo>
                  <a:cubicBezTo>
                    <a:pt x="11948" y="453"/>
                    <a:pt x="15924" y="483"/>
                    <a:pt x="19898" y="458"/>
                  </a:cubicBezTo>
                  <a:cubicBezTo>
                    <a:pt x="20004" y="458"/>
                    <a:pt x="20110" y="464"/>
                    <a:pt x="20216" y="464"/>
                  </a:cubicBezTo>
                  <a:cubicBezTo>
                    <a:pt x="20286" y="464"/>
                    <a:pt x="20356" y="461"/>
                    <a:pt x="20425" y="453"/>
                  </a:cubicBezTo>
                  <a:cubicBezTo>
                    <a:pt x="20430" y="452"/>
                    <a:pt x="20435" y="452"/>
                    <a:pt x="20441" y="452"/>
                  </a:cubicBezTo>
                  <a:cubicBezTo>
                    <a:pt x="20492" y="452"/>
                    <a:pt x="20558" y="474"/>
                    <a:pt x="20613" y="474"/>
                  </a:cubicBezTo>
                  <a:cubicBezTo>
                    <a:pt x="20678" y="474"/>
                    <a:pt x="20730" y="445"/>
                    <a:pt x="20734" y="318"/>
                  </a:cubicBezTo>
                  <a:cubicBezTo>
                    <a:pt x="20738" y="171"/>
                    <a:pt x="20680" y="136"/>
                    <a:pt x="20607" y="136"/>
                  </a:cubicBezTo>
                  <a:cubicBezTo>
                    <a:pt x="20542" y="136"/>
                    <a:pt x="20466" y="164"/>
                    <a:pt x="20412" y="164"/>
                  </a:cubicBezTo>
                  <a:cubicBezTo>
                    <a:pt x="20411" y="164"/>
                    <a:pt x="20409" y="164"/>
                    <a:pt x="20408" y="164"/>
                  </a:cubicBezTo>
                  <a:cubicBezTo>
                    <a:pt x="18103" y="111"/>
                    <a:pt x="15798" y="165"/>
                    <a:pt x="13492" y="105"/>
                  </a:cubicBezTo>
                  <a:cubicBezTo>
                    <a:pt x="12216" y="71"/>
                    <a:pt x="10940" y="61"/>
                    <a:pt x="9663" y="61"/>
                  </a:cubicBezTo>
                  <a:cubicBezTo>
                    <a:pt x="7732" y="61"/>
                    <a:pt x="5801" y="84"/>
                    <a:pt x="3870" y="84"/>
                  </a:cubicBezTo>
                  <a:cubicBezTo>
                    <a:pt x="3870" y="60"/>
                    <a:pt x="3870" y="34"/>
                    <a:pt x="3871" y="6"/>
                  </a:cubicBezTo>
                  <a:lnTo>
                    <a:pt x="407" y="6"/>
                  </a:lnTo>
                  <a:cubicBezTo>
                    <a:pt x="351" y="6"/>
                    <a:pt x="296" y="1"/>
                    <a:pt x="2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31"/>
            <p:cNvSpPr/>
            <p:nvPr/>
          </p:nvSpPr>
          <p:spPr>
            <a:xfrm>
              <a:off x="3248075" y="4036800"/>
              <a:ext cx="518300" cy="15300"/>
            </a:xfrm>
            <a:custGeom>
              <a:rect b="b" l="l" r="r" t="t"/>
              <a:pathLst>
                <a:path extrusionOk="0" h="612" w="20732">
                  <a:moveTo>
                    <a:pt x="20440" y="0"/>
                  </a:moveTo>
                  <a:cubicBezTo>
                    <a:pt x="20420" y="0"/>
                    <a:pt x="20399" y="0"/>
                    <a:pt x="20377" y="1"/>
                  </a:cubicBezTo>
                  <a:cubicBezTo>
                    <a:pt x="19671" y="15"/>
                    <a:pt x="18965" y="19"/>
                    <a:pt x="18260" y="19"/>
                  </a:cubicBezTo>
                  <a:cubicBezTo>
                    <a:pt x="17507" y="19"/>
                    <a:pt x="16755" y="15"/>
                    <a:pt x="16003" y="15"/>
                  </a:cubicBezTo>
                  <a:cubicBezTo>
                    <a:pt x="14931" y="15"/>
                    <a:pt x="13859" y="23"/>
                    <a:pt x="12786" y="65"/>
                  </a:cubicBezTo>
                  <a:cubicBezTo>
                    <a:pt x="10258" y="163"/>
                    <a:pt x="7726" y="137"/>
                    <a:pt x="5194" y="153"/>
                  </a:cubicBezTo>
                  <a:cubicBezTo>
                    <a:pt x="4575" y="157"/>
                    <a:pt x="3955" y="158"/>
                    <a:pt x="3335" y="158"/>
                  </a:cubicBezTo>
                  <a:cubicBezTo>
                    <a:pt x="2762" y="158"/>
                    <a:pt x="2189" y="157"/>
                    <a:pt x="1615" y="157"/>
                  </a:cubicBezTo>
                  <a:cubicBezTo>
                    <a:pt x="1177" y="157"/>
                    <a:pt x="739" y="158"/>
                    <a:pt x="301" y="160"/>
                  </a:cubicBezTo>
                  <a:cubicBezTo>
                    <a:pt x="300" y="160"/>
                    <a:pt x="300" y="160"/>
                    <a:pt x="299" y="160"/>
                  </a:cubicBezTo>
                  <a:cubicBezTo>
                    <a:pt x="250" y="160"/>
                    <a:pt x="183" y="137"/>
                    <a:pt x="125" y="137"/>
                  </a:cubicBezTo>
                  <a:cubicBezTo>
                    <a:pt x="56" y="137"/>
                    <a:pt x="0" y="169"/>
                    <a:pt x="2" y="308"/>
                  </a:cubicBezTo>
                  <a:cubicBezTo>
                    <a:pt x="3" y="443"/>
                    <a:pt x="59" y="474"/>
                    <a:pt x="127" y="474"/>
                  </a:cubicBezTo>
                  <a:cubicBezTo>
                    <a:pt x="185" y="474"/>
                    <a:pt x="251" y="452"/>
                    <a:pt x="300" y="452"/>
                  </a:cubicBezTo>
                  <a:cubicBezTo>
                    <a:pt x="302" y="452"/>
                    <a:pt x="303" y="452"/>
                    <a:pt x="305" y="452"/>
                  </a:cubicBezTo>
                  <a:cubicBezTo>
                    <a:pt x="2622" y="504"/>
                    <a:pt x="4938" y="451"/>
                    <a:pt x="7258" y="511"/>
                  </a:cubicBezTo>
                  <a:cubicBezTo>
                    <a:pt x="8534" y="545"/>
                    <a:pt x="9810" y="555"/>
                    <a:pt x="11087" y="555"/>
                  </a:cubicBezTo>
                  <a:cubicBezTo>
                    <a:pt x="13018" y="555"/>
                    <a:pt x="14949" y="531"/>
                    <a:pt x="16880" y="531"/>
                  </a:cubicBezTo>
                  <a:lnTo>
                    <a:pt x="16880" y="607"/>
                  </a:lnTo>
                  <a:cubicBezTo>
                    <a:pt x="17463" y="607"/>
                    <a:pt x="18046" y="605"/>
                    <a:pt x="18630" y="605"/>
                  </a:cubicBezTo>
                  <a:cubicBezTo>
                    <a:pt x="19213" y="605"/>
                    <a:pt x="19797" y="607"/>
                    <a:pt x="20381" y="612"/>
                  </a:cubicBezTo>
                  <a:cubicBezTo>
                    <a:pt x="20391" y="612"/>
                    <a:pt x="20401" y="612"/>
                    <a:pt x="20410" y="612"/>
                  </a:cubicBezTo>
                  <a:cubicBezTo>
                    <a:pt x="20624" y="612"/>
                    <a:pt x="20729" y="585"/>
                    <a:pt x="20731" y="304"/>
                  </a:cubicBezTo>
                  <a:cubicBezTo>
                    <a:pt x="20732" y="33"/>
                    <a:pt x="20628" y="0"/>
                    <a:pt x="2044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31"/>
            <p:cNvSpPr/>
            <p:nvPr/>
          </p:nvSpPr>
          <p:spPr>
            <a:xfrm>
              <a:off x="3847925" y="4134500"/>
              <a:ext cx="16200" cy="518250"/>
            </a:xfrm>
            <a:custGeom>
              <a:rect b="b" l="l" r="r" t="t"/>
              <a:pathLst>
                <a:path extrusionOk="0" h="20730" w="648">
                  <a:moveTo>
                    <a:pt x="344" y="0"/>
                  </a:moveTo>
                  <a:cubicBezTo>
                    <a:pt x="343" y="0"/>
                    <a:pt x="341" y="0"/>
                    <a:pt x="340" y="0"/>
                  </a:cubicBezTo>
                  <a:cubicBezTo>
                    <a:pt x="47" y="1"/>
                    <a:pt x="29" y="118"/>
                    <a:pt x="34" y="351"/>
                  </a:cubicBezTo>
                  <a:cubicBezTo>
                    <a:pt x="87" y="2881"/>
                    <a:pt x="0" y="5410"/>
                    <a:pt x="97" y="7942"/>
                  </a:cubicBezTo>
                  <a:cubicBezTo>
                    <a:pt x="195" y="10496"/>
                    <a:pt x="168" y="13053"/>
                    <a:pt x="186" y="15610"/>
                  </a:cubicBezTo>
                  <a:cubicBezTo>
                    <a:pt x="197" y="17215"/>
                    <a:pt x="186" y="18822"/>
                    <a:pt x="194" y="20428"/>
                  </a:cubicBezTo>
                  <a:cubicBezTo>
                    <a:pt x="195" y="20534"/>
                    <a:pt x="84" y="20726"/>
                    <a:pt x="338" y="20729"/>
                  </a:cubicBezTo>
                  <a:cubicBezTo>
                    <a:pt x="340" y="20729"/>
                    <a:pt x="341" y="20729"/>
                    <a:pt x="342" y="20729"/>
                  </a:cubicBezTo>
                  <a:cubicBezTo>
                    <a:pt x="592" y="20729"/>
                    <a:pt x="483" y="20536"/>
                    <a:pt x="485" y="20431"/>
                  </a:cubicBezTo>
                  <a:cubicBezTo>
                    <a:pt x="537" y="18113"/>
                    <a:pt x="484" y="15796"/>
                    <a:pt x="545" y="13478"/>
                  </a:cubicBezTo>
                  <a:cubicBezTo>
                    <a:pt x="629" y="10271"/>
                    <a:pt x="566" y="7062"/>
                    <a:pt x="566" y="3855"/>
                  </a:cubicBezTo>
                  <a:lnTo>
                    <a:pt x="640" y="3855"/>
                  </a:lnTo>
                  <a:cubicBezTo>
                    <a:pt x="640" y="2689"/>
                    <a:pt x="635" y="1520"/>
                    <a:pt x="644" y="354"/>
                  </a:cubicBezTo>
                  <a:cubicBezTo>
                    <a:pt x="647" y="126"/>
                    <a:pt x="639" y="0"/>
                    <a:pt x="3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31"/>
            <p:cNvSpPr/>
            <p:nvPr/>
          </p:nvSpPr>
          <p:spPr>
            <a:xfrm>
              <a:off x="3755675" y="3824725"/>
              <a:ext cx="70500" cy="134825"/>
            </a:xfrm>
            <a:custGeom>
              <a:rect b="b" l="l" r="r" t="t"/>
              <a:pathLst>
                <a:path extrusionOk="0" h="5393" w="2820">
                  <a:moveTo>
                    <a:pt x="400" y="1"/>
                  </a:moveTo>
                  <a:cubicBezTo>
                    <a:pt x="378" y="1"/>
                    <a:pt x="349" y="13"/>
                    <a:pt x="309" y="45"/>
                  </a:cubicBezTo>
                  <a:cubicBezTo>
                    <a:pt x="187" y="137"/>
                    <a:pt x="1" y="182"/>
                    <a:pt x="111" y="413"/>
                  </a:cubicBezTo>
                  <a:cubicBezTo>
                    <a:pt x="891" y="2036"/>
                    <a:pt x="1665" y="3660"/>
                    <a:pt x="2434" y="5288"/>
                  </a:cubicBezTo>
                  <a:cubicBezTo>
                    <a:pt x="2465" y="5355"/>
                    <a:pt x="2488" y="5393"/>
                    <a:pt x="2525" y="5393"/>
                  </a:cubicBezTo>
                  <a:cubicBezTo>
                    <a:pt x="2547" y="5393"/>
                    <a:pt x="2574" y="5380"/>
                    <a:pt x="2612" y="5352"/>
                  </a:cubicBezTo>
                  <a:cubicBezTo>
                    <a:pt x="2676" y="5303"/>
                    <a:pt x="2752" y="5268"/>
                    <a:pt x="2820" y="5228"/>
                  </a:cubicBezTo>
                  <a:cubicBezTo>
                    <a:pt x="2782" y="5166"/>
                    <a:pt x="2766" y="5146"/>
                    <a:pt x="2756" y="5124"/>
                  </a:cubicBezTo>
                  <a:cubicBezTo>
                    <a:pt x="2001" y="3466"/>
                    <a:pt x="1247" y="1808"/>
                    <a:pt x="492" y="151"/>
                  </a:cubicBezTo>
                  <a:cubicBezTo>
                    <a:pt x="467" y="94"/>
                    <a:pt x="460" y="1"/>
                    <a:pt x="4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31"/>
            <p:cNvSpPr/>
            <p:nvPr/>
          </p:nvSpPr>
          <p:spPr>
            <a:xfrm>
              <a:off x="3885600" y="3824875"/>
              <a:ext cx="72000" cy="134625"/>
            </a:xfrm>
            <a:custGeom>
              <a:rect b="b" l="l" r="r" t="t"/>
              <a:pathLst>
                <a:path extrusionOk="0" h="5385" w="2880">
                  <a:moveTo>
                    <a:pt x="2447" y="0"/>
                  </a:moveTo>
                  <a:cubicBezTo>
                    <a:pt x="2347" y="0"/>
                    <a:pt x="2352" y="168"/>
                    <a:pt x="2325" y="224"/>
                  </a:cubicBezTo>
                  <a:cubicBezTo>
                    <a:pt x="1581" y="1833"/>
                    <a:pt x="855" y="3450"/>
                    <a:pt x="113" y="5061"/>
                  </a:cubicBezTo>
                  <a:cubicBezTo>
                    <a:pt x="0" y="5302"/>
                    <a:pt x="171" y="5310"/>
                    <a:pt x="336" y="5385"/>
                  </a:cubicBezTo>
                  <a:cubicBezTo>
                    <a:pt x="356" y="5364"/>
                    <a:pt x="397" y="5334"/>
                    <a:pt x="414" y="5292"/>
                  </a:cubicBezTo>
                  <a:cubicBezTo>
                    <a:pt x="1193" y="3657"/>
                    <a:pt x="1969" y="2019"/>
                    <a:pt x="2753" y="387"/>
                  </a:cubicBezTo>
                  <a:cubicBezTo>
                    <a:pt x="2879" y="126"/>
                    <a:pt x="2652" y="98"/>
                    <a:pt x="2535" y="30"/>
                  </a:cubicBezTo>
                  <a:cubicBezTo>
                    <a:pt x="2499" y="9"/>
                    <a:pt x="2470" y="0"/>
                    <a:pt x="24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31"/>
            <p:cNvSpPr/>
            <p:nvPr/>
          </p:nvSpPr>
          <p:spPr>
            <a:xfrm>
              <a:off x="3633900" y="3945600"/>
              <a:ext cx="138050" cy="67875"/>
            </a:xfrm>
            <a:custGeom>
              <a:rect b="b" l="l" r="r" t="t"/>
              <a:pathLst>
                <a:path extrusionOk="0" h="2715" w="5522">
                  <a:moveTo>
                    <a:pt x="378" y="1"/>
                  </a:moveTo>
                  <a:cubicBezTo>
                    <a:pt x="254" y="1"/>
                    <a:pt x="229" y="144"/>
                    <a:pt x="164" y="227"/>
                  </a:cubicBezTo>
                  <a:cubicBezTo>
                    <a:pt x="0" y="435"/>
                    <a:pt x="256" y="418"/>
                    <a:pt x="318" y="445"/>
                  </a:cubicBezTo>
                  <a:cubicBezTo>
                    <a:pt x="1938" y="1194"/>
                    <a:pt x="3568" y="1926"/>
                    <a:pt x="5187" y="2678"/>
                  </a:cubicBezTo>
                  <a:cubicBezTo>
                    <a:pt x="5242" y="2703"/>
                    <a:pt x="5283" y="2714"/>
                    <a:pt x="5316" y="2714"/>
                  </a:cubicBezTo>
                  <a:cubicBezTo>
                    <a:pt x="5445" y="2714"/>
                    <a:pt x="5435" y="2549"/>
                    <a:pt x="5522" y="2457"/>
                  </a:cubicBezTo>
                  <a:cubicBezTo>
                    <a:pt x="5480" y="2426"/>
                    <a:pt x="5445" y="2389"/>
                    <a:pt x="5403" y="2370"/>
                  </a:cubicBezTo>
                  <a:cubicBezTo>
                    <a:pt x="3768" y="1591"/>
                    <a:pt x="2131" y="816"/>
                    <a:pt x="498" y="33"/>
                  </a:cubicBezTo>
                  <a:cubicBezTo>
                    <a:pt x="450" y="10"/>
                    <a:pt x="411" y="1"/>
                    <a:pt x="3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31"/>
            <p:cNvSpPr/>
            <p:nvPr/>
          </p:nvSpPr>
          <p:spPr>
            <a:xfrm>
              <a:off x="3939825" y="3945550"/>
              <a:ext cx="138250" cy="68375"/>
            </a:xfrm>
            <a:custGeom>
              <a:rect b="b" l="l" r="r" t="t"/>
              <a:pathLst>
                <a:path extrusionOk="0" h="2735" w="5530">
                  <a:moveTo>
                    <a:pt x="5159" y="0"/>
                  </a:moveTo>
                  <a:cubicBezTo>
                    <a:pt x="5119" y="0"/>
                    <a:pt x="5072" y="12"/>
                    <a:pt x="5017" y="39"/>
                  </a:cubicBezTo>
                  <a:cubicBezTo>
                    <a:pt x="3406" y="813"/>
                    <a:pt x="1793" y="1584"/>
                    <a:pt x="180" y="2353"/>
                  </a:cubicBezTo>
                  <a:cubicBezTo>
                    <a:pt x="103" y="2391"/>
                    <a:pt x="1" y="2402"/>
                    <a:pt x="92" y="2526"/>
                  </a:cubicBezTo>
                  <a:cubicBezTo>
                    <a:pt x="144" y="2595"/>
                    <a:pt x="178" y="2677"/>
                    <a:pt x="211" y="2734"/>
                  </a:cubicBezTo>
                  <a:cubicBezTo>
                    <a:pt x="297" y="2703"/>
                    <a:pt x="344" y="2691"/>
                    <a:pt x="387" y="2670"/>
                  </a:cubicBezTo>
                  <a:cubicBezTo>
                    <a:pt x="2002" y="1936"/>
                    <a:pt x="3616" y="1205"/>
                    <a:pt x="5225" y="460"/>
                  </a:cubicBezTo>
                  <a:cubicBezTo>
                    <a:pt x="5291" y="430"/>
                    <a:pt x="5529" y="455"/>
                    <a:pt x="5416" y="247"/>
                  </a:cubicBezTo>
                  <a:cubicBezTo>
                    <a:pt x="5354" y="131"/>
                    <a:pt x="5294" y="0"/>
                    <a:pt x="51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31"/>
            <p:cNvSpPr/>
            <p:nvPr/>
          </p:nvSpPr>
          <p:spPr>
            <a:xfrm>
              <a:off x="3634775" y="4075700"/>
              <a:ext cx="136650" cy="67325"/>
            </a:xfrm>
            <a:custGeom>
              <a:rect b="b" l="l" r="r" t="t"/>
              <a:pathLst>
                <a:path extrusionOk="0" h="2693" w="5466">
                  <a:moveTo>
                    <a:pt x="5267" y="0"/>
                  </a:moveTo>
                  <a:cubicBezTo>
                    <a:pt x="5227" y="0"/>
                    <a:pt x="5179" y="13"/>
                    <a:pt x="5117" y="42"/>
                  </a:cubicBezTo>
                  <a:cubicBezTo>
                    <a:pt x="3529" y="777"/>
                    <a:pt x="1933" y="1491"/>
                    <a:pt x="347" y="2227"/>
                  </a:cubicBezTo>
                  <a:cubicBezTo>
                    <a:pt x="274" y="2260"/>
                    <a:pt x="0" y="2220"/>
                    <a:pt x="124" y="2481"/>
                  </a:cubicBezTo>
                  <a:cubicBezTo>
                    <a:pt x="191" y="2622"/>
                    <a:pt x="270" y="2693"/>
                    <a:pt x="380" y="2693"/>
                  </a:cubicBezTo>
                  <a:cubicBezTo>
                    <a:pt x="434" y="2693"/>
                    <a:pt x="495" y="2676"/>
                    <a:pt x="567" y="2642"/>
                  </a:cubicBezTo>
                  <a:cubicBezTo>
                    <a:pt x="2147" y="1884"/>
                    <a:pt x="3729" y="1133"/>
                    <a:pt x="5309" y="379"/>
                  </a:cubicBezTo>
                  <a:cubicBezTo>
                    <a:pt x="5373" y="349"/>
                    <a:pt x="5426" y="293"/>
                    <a:pt x="5466" y="262"/>
                  </a:cubicBezTo>
                  <a:cubicBezTo>
                    <a:pt x="5416" y="115"/>
                    <a:pt x="5384" y="0"/>
                    <a:pt x="52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31"/>
            <p:cNvSpPr/>
            <p:nvPr/>
          </p:nvSpPr>
          <p:spPr>
            <a:xfrm>
              <a:off x="3939825" y="4074875"/>
              <a:ext cx="138475" cy="68450"/>
            </a:xfrm>
            <a:custGeom>
              <a:rect b="b" l="l" r="r" t="t"/>
              <a:pathLst>
                <a:path extrusionOk="0" h="2738" w="5539">
                  <a:moveTo>
                    <a:pt x="213" y="0"/>
                  </a:moveTo>
                  <a:cubicBezTo>
                    <a:pt x="186" y="53"/>
                    <a:pt x="152" y="121"/>
                    <a:pt x="114" y="183"/>
                  </a:cubicBezTo>
                  <a:cubicBezTo>
                    <a:pt x="70" y="258"/>
                    <a:pt x="1" y="301"/>
                    <a:pt x="149" y="370"/>
                  </a:cubicBezTo>
                  <a:cubicBezTo>
                    <a:pt x="1800" y="1140"/>
                    <a:pt x="3448" y="1917"/>
                    <a:pt x="5094" y="2703"/>
                  </a:cubicBezTo>
                  <a:cubicBezTo>
                    <a:pt x="5144" y="2727"/>
                    <a:pt x="5184" y="2737"/>
                    <a:pt x="5217" y="2737"/>
                  </a:cubicBezTo>
                  <a:cubicBezTo>
                    <a:pt x="5355" y="2737"/>
                    <a:pt x="5356" y="2555"/>
                    <a:pt x="5413" y="2483"/>
                  </a:cubicBezTo>
                  <a:cubicBezTo>
                    <a:pt x="5538" y="2322"/>
                    <a:pt x="5321" y="2327"/>
                    <a:pt x="5255" y="2296"/>
                  </a:cubicBezTo>
                  <a:cubicBezTo>
                    <a:pt x="4219" y="1804"/>
                    <a:pt x="3179" y="1315"/>
                    <a:pt x="2135" y="839"/>
                  </a:cubicBezTo>
                  <a:cubicBezTo>
                    <a:pt x="1511" y="554"/>
                    <a:pt x="877" y="289"/>
                    <a:pt x="2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31"/>
            <p:cNvSpPr/>
            <p:nvPr/>
          </p:nvSpPr>
          <p:spPr>
            <a:xfrm>
              <a:off x="3755225" y="4129350"/>
              <a:ext cx="70775" cy="134825"/>
            </a:xfrm>
            <a:custGeom>
              <a:rect b="b" l="l" r="r" t="t"/>
              <a:pathLst>
                <a:path extrusionOk="0" h="5393" w="2831">
                  <a:moveTo>
                    <a:pt x="2542" y="1"/>
                  </a:moveTo>
                  <a:cubicBezTo>
                    <a:pt x="2516" y="1"/>
                    <a:pt x="2490" y="23"/>
                    <a:pt x="2459" y="91"/>
                  </a:cubicBezTo>
                  <a:cubicBezTo>
                    <a:pt x="1689" y="1743"/>
                    <a:pt x="912" y="3391"/>
                    <a:pt x="127" y="5037"/>
                  </a:cubicBezTo>
                  <a:cubicBezTo>
                    <a:pt x="0" y="5301"/>
                    <a:pt x="260" y="5284"/>
                    <a:pt x="348" y="5353"/>
                  </a:cubicBezTo>
                  <a:cubicBezTo>
                    <a:pt x="383" y="5381"/>
                    <a:pt x="411" y="5392"/>
                    <a:pt x="432" y="5392"/>
                  </a:cubicBezTo>
                  <a:cubicBezTo>
                    <a:pt x="509" y="5392"/>
                    <a:pt x="510" y="5247"/>
                    <a:pt x="535" y="5196"/>
                  </a:cubicBezTo>
                  <a:cubicBezTo>
                    <a:pt x="1028" y="4158"/>
                    <a:pt x="1516" y="3120"/>
                    <a:pt x="1992" y="2076"/>
                  </a:cubicBezTo>
                  <a:cubicBezTo>
                    <a:pt x="2279" y="1451"/>
                    <a:pt x="2542" y="818"/>
                    <a:pt x="2831" y="154"/>
                  </a:cubicBezTo>
                  <a:cubicBezTo>
                    <a:pt x="2778" y="126"/>
                    <a:pt x="2709" y="93"/>
                    <a:pt x="2644" y="55"/>
                  </a:cubicBezTo>
                  <a:cubicBezTo>
                    <a:pt x="2604" y="31"/>
                    <a:pt x="2573" y="1"/>
                    <a:pt x="25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31"/>
            <p:cNvSpPr/>
            <p:nvPr/>
          </p:nvSpPr>
          <p:spPr>
            <a:xfrm>
              <a:off x="3884950" y="4128825"/>
              <a:ext cx="71375" cy="134625"/>
            </a:xfrm>
            <a:custGeom>
              <a:rect b="b" l="l" r="r" t="t"/>
              <a:pathLst>
                <a:path extrusionOk="0" h="5385" w="2855">
                  <a:moveTo>
                    <a:pt x="378" y="0"/>
                  </a:moveTo>
                  <a:cubicBezTo>
                    <a:pt x="247" y="106"/>
                    <a:pt x="1" y="62"/>
                    <a:pt x="140" y="353"/>
                  </a:cubicBezTo>
                  <a:cubicBezTo>
                    <a:pt x="875" y="1927"/>
                    <a:pt x="1587" y="3512"/>
                    <a:pt x="2320" y="5086"/>
                  </a:cubicBezTo>
                  <a:cubicBezTo>
                    <a:pt x="2361" y="5171"/>
                    <a:pt x="2325" y="5384"/>
                    <a:pt x="2480" y="5384"/>
                  </a:cubicBezTo>
                  <a:cubicBezTo>
                    <a:pt x="2511" y="5384"/>
                    <a:pt x="2550" y="5376"/>
                    <a:pt x="2598" y="5356"/>
                  </a:cubicBezTo>
                  <a:cubicBezTo>
                    <a:pt x="2855" y="5251"/>
                    <a:pt x="2828" y="5100"/>
                    <a:pt x="2724" y="4883"/>
                  </a:cubicBezTo>
                  <a:cubicBezTo>
                    <a:pt x="1980" y="3337"/>
                    <a:pt x="1251" y="1785"/>
                    <a:pt x="516" y="236"/>
                  </a:cubicBezTo>
                  <a:cubicBezTo>
                    <a:pt x="476" y="155"/>
                    <a:pt x="425" y="80"/>
                    <a:pt x="3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31"/>
            <p:cNvSpPr/>
            <p:nvPr/>
          </p:nvSpPr>
          <p:spPr>
            <a:xfrm>
              <a:off x="3411350" y="4196100"/>
              <a:ext cx="102300" cy="51100"/>
            </a:xfrm>
            <a:custGeom>
              <a:rect b="b" l="l" r="r" t="t"/>
              <a:pathLst>
                <a:path extrusionOk="0" h="2044" w="4092">
                  <a:moveTo>
                    <a:pt x="3834" y="1"/>
                  </a:moveTo>
                  <a:cubicBezTo>
                    <a:pt x="3806" y="1"/>
                    <a:pt x="3771" y="11"/>
                    <a:pt x="3724" y="33"/>
                  </a:cubicBezTo>
                  <a:cubicBezTo>
                    <a:pt x="2545" y="591"/>
                    <a:pt x="1362" y="1141"/>
                    <a:pt x="179" y="1692"/>
                  </a:cubicBezTo>
                  <a:cubicBezTo>
                    <a:pt x="81" y="1738"/>
                    <a:pt x="0" y="1774"/>
                    <a:pt x="93" y="1898"/>
                  </a:cubicBezTo>
                  <a:cubicBezTo>
                    <a:pt x="122" y="1937"/>
                    <a:pt x="127" y="1995"/>
                    <a:pt x="143" y="2044"/>
                  </a:cubicBezTo>
                  <a:cubicBezTo>
                    <a:pt x="199" y="2018"/>
                    <a:pt x="222" y="2007"/>
                    <a:pt x="244" y="1998"/>
                  </a:cubicBezTo>
                  <a:cubicBezTo>
                    <a:pt x="1465" y="1446"/>
                    <a:pt x="2685" y="889"/>
                    <a:pt x="3912" y="349"/>
                  </a:cubicBezTo>
                  <a:cubicBezTo>
                    <a:pt x="4092" y="271"/>
                    <a:pt x="3975" y="224"/>
                    <a:pt x="3948" y="139"/>
                  </a:cubicBezTo>
                  <a:cubicBezTo>
                    <a:pt x="3919" y="52"/>
                    <a:pt x="3895" y="1"/>
                    <a:pt x="38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31"/>
            <p:cNvSpPr/>
            <p:nvPr/>
          </p:nvSpPr>
          <p:spPr>
            <a:xfrm>
              <a:off x="3650600" y="3601650"/>
              <a:ext cx="54800" cy="98225"/>
            </a:xfrm>
            <a:custGeom>
              <a:rect b="b" l="l" r="r" t="t"/>
              <a:pathLst>
                <a:path extrusionOk="0" h="3929" w="2192">
                  <a:moveTo>
                    <a:pt x="338" y="0"/>
                  </a:moveTo>
                  <a:cubicBezTo>
                    <a:pt x="290" y="0"/>
                    <a:pt x="236" y="6"/>
                    <a:pt x="198" y="14"/>
                  </a:cubicBezTo>
                  <a:cubicBezTo>
                    <a:pt x="1" y="58"/>
                    <a:pt x="176" y="200"/>
                    <a:pt x="186" y="224"/>
                  </a:cubicBezTo>
                  <a:cubicBezTo>
                    <a:pt x="717" y="1417"/>
                    <a:pt x="1260" y="2603"/>
                    <a:pt x="1804" y="3789"/>
                  </a:cubicBezTo>
                  <a:cubicBezTo>
                    <a:pt x="1830" y="3849"/>
                    <a:pt x="1848" y="3928"/>
                    <a:pt x="1904" y="3928"/>
                  </a:cubicBezTo>
                  <a:cubicBezTo>
                    <a:pt x="1928" y="3928"/>
                    <a:pt x="1959" y="3913"/>
                    <a:pt x="2000" y="3876"/>
                  </a:cubicBezTo>
                  <a:cubicBezTo>
                    <a:pt x="2058" y="3823"/>
                    <a:pt x="2132" y="3786"/>
                    <a:pt x="2192" y="3745"/>
                  </a:cubicBezTo>
                  <a:cubicBezTo>
                    <a:pt x="1596" y="2474"/>
                    <a:pt x="1023" y="1247"/>
                    <a:pt x="440" y="24"/>
                  </a:cubicBezTo>
                  <a:cubicBezTo>
                    <a:pt x="431" y="7"/>
                    <a:pt x="388" y="0"/>
                    <a:pt x="3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31"/>
            <p:cNvSpPr/>
            <p:nvPr/>
          </p:nvSpPr>
          <p:spPr>
            <a:xfrm>
              <a:off x="4200200" y="3842100"/>
              <a:ext cx="99425" cy="50650"/>
            </a:xfrm>
            <a:custGeom>
              <a:rect b="b" l="l" r="r" t="t"/>
              <a:pathLst>
                <a:path extrusionOk="0" h="2026" w="3977">
                  <a:moveTo>
                    <a:pt x="3861" y="0"/>
                  </a:moveTo>
                  <a:cubicBezTo>
                    <a:pt x="3828" y="0"/>
                    <a:pt x="3788" y="13"/>
                    <a:pt x="3742" y="35"/>
                  </a:cubicBezTo>
                  <a:cubicBezTo>
                    <a:pt x="2554" y="576"/>
                    <a:pt x="1368" y="1116"/>
                    <a:pt x="179" y="1657"/>
                  </a:cubicBezTo>
                  <a:cubicBezTo>
                    <a:pt x="72" y="1705"/>
                    <a:pt x="1" y="1724"/>
                    <a:pt x="92" y="1887"/>
                  </a:cubicBezTo>
                  <a:cubicBezTo>
                    <a:pt x="146" y="1983"/>
                    <a:pt x="183" y="2025"/>
                    <a:pt x="241" y="2025"/>
                  </a:cubicBezTo>
                  <a:cubicBezTo>
                    <a:pt x="271" y="2025"/>
                    <a:pt x="307" y="2014"/>
                    <a:pt x="354" y="1992"/>
                  </a:cubicBezTo>
                  <a:cubicBezTo>
                    <a:pt x="1502" y="1451"/>
                    <a:pt x="2652" y="913"/>
                    <a:pt x="3800" y="372"/>
                  </a:cubicBezTo>
                  <a:cubicBezTo>
                    <a:pt x="3878" y="336"/>
                    <a:pt x="3944" y="273"/>
                    <a:pt x="3960" y="261"/>
                  </a:cubicBezTo>
                  <a:cubicBezTo>
                    <a:pt x="3977" y="69"/>
                    <a:pt x="3938" y="0"/>
                    <a:pt x="38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31"/>
            <p:cNvSpPr/>
            <p:nvPr/>
          </p:nvSpPr>
          <p:spPr>
            <a:xfrm>
              <a:off x="3412275" y="3841150"/>
              <a:ext cx="99550" cy="51625"/>
            </a:xfrm>
            <a:custGeom>
              <a:rect b="b" l="l" r="r" t="t"/>
              <a:pathLst>
                <a:path extrusionOk="0" h="2065" w="3982">
                  <a:moveTo>
                    <a:pt x="165" y="1"/>
                  </a:moveTo>
                  <a:cubicBezTo>
                    <a:pt x="125" y="1"/>
                    <a:pt x="85" y="30"/>
                    <a:pt x="56" y="121"/>
                  </a:cubicBezTo>
                  <a:cubicBezTo>
                    <a:pt x="1" y="296"/>
                    <a:pt x="63" y="337"/>
                    <a:pt x="200" y="402"/>
                  </a:cubicBezTo>
                  <a:cubicBezTo>
                    <a:pt x="1350" y="939"/>
                    <a:pt x="2498" y="1480"/>
                    <a:pt x="3642" y="2030"/>
                  </a:cubicBezTo>
                  <a:cubicBezTo>
                    <a:pt x="3692" y="2054"/>
                    <a:pt x="3733" y="2064"/>
                    <a:pt x="3767" y="2064"/>
                  </a:cubicBezTo>
                  <a:cubicBezTo>
                    <a:pt x="3884" y="2064"/>
                    <a:pt x="3917" y="1936"/>
                    <a:pt x="3982" y="1803"/>
                  </a:cubicBezTo>
                  <a:cubicBezTo>
                    <a:pt x="3925" y="1762"/>
                    <a:pt x="3864" y="1698"/>
                    <a:pt x="3790" y="1665"/>
                  </a:cubicBezTo>
                  <a:cubicBezTo>
                    <a:pt x="2637" y="1135"/>
                    <a:pt x="1483" y="608"/>
                    <a:pt x="321" y="96"/>
                  </a:cubicBezTo>
                  <a:cubicBezTo>
                    <a:pt x="305" y="89"/>
                    <a:pt x="234" y="1"/>
                    <a:pt x="1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31"/>
            <p:cNvSpPr/>
            <p:nvPr/>
          </p:nvSpPr>
          <p:spPr>
            <a:xfrm>
              <a:off x="4005725" y="3601225"/>
              <a:ext cx="56825" cy="99350"/>
            </a:xfrm>
            <a:custGeom>
              <a:rect b="b" l="l" r="r" t="t"/>
              <a:pathLst>
                <a:path extrusionOk="0" h="3974" w="2273">
                  <a:moveTo>
                    <a:pt x="1931" y="1"/>
                  </a:moveTo>
                  <a:cubicBezTo>
                    <a:pt x="1861" y="1"/>
                    <a:pt x="1815" y="41"/>
                    <a:pt x="1764" y="153"/>
                  </a:cubicBezTo>
                  <a:cubicBezTo>
                    <a:pt x="1231" y="1317"/>
                    <a:pt x="685" y="2475"/>
                    <a:pt x="128" y="3629"/>
                  </a:cubicBezTo>
                  <a:cubicBezTo>
                    <a:pt x="1" y="3894"/>
                    <a:pt x="262" y="3842"/>
                    <a:pt x="355" y="3973"/>
                  </a:cubicBezTo>
                  <a:cubicBezTo>
                    <a:pt x="398" y="3903"/>
                    <a:pt x="440" y="3852"/>
                    <a:pt x="469" y="3795"/>
                  </a:cubicBezTo>
                  <a:cubicBezTo>
                    <a:pt x="1010" y="2620"/>
                    <a:pt x="1551" y="1445"/>
                    <a:pt x="2074" y="263"/>
                  </a:cubicBezTo>
                  <a:cubicBezTo>
                    <a:pt x="2085" y="240"/>
                    <a:pt x="2273" y="88"/>
                    <a:pt x="2051" y="24"/>
                  </a:cubicBezTo>
                  <a:cubicBezTo>
                    <a:pt x="2004" y="10"/>
                    <a:pt x="1965" y="1"/>
                    <a:pt x="19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31"/>
            <p:cNvSpPr/>
            <p:nvPr/>
          </p:nvSpPr>
          <p:spPr>
            <a:xfrm>
              <a:off x="4200375" y="4196000"/>
              <a:ext cx="99750" cy="50850"/>
            </a:xfrm>
            <a:custGeom>
              <a:rect b="b" l="l" r="r" t="t"/>
              <a:pathLst>
                <a:path extrusionOk="0" h="2034" w="3990">
                  <a:moveTo>
                    <a:pt x="206" y="1"/>
                  </a:moveTo>
                  <a:cubicBezTo>
                    <a:pt x="133" y="1"/>
                    <a:pt x="131" y="95"/>
                    <a:pt x="91" y="152"/>
                  </a:cubicBezTo>
                  <a:cubicBezTo>
                    <a:pt x="13" y="259"/>
                    <a:pt x="1" y="296"/>
                    <a:pt x="143" y="358"/>
                  </a:cubicBezTo>
                  <a:cubicBezTo>
                    <a:pt x="1358" y="899"/>
                    <a:pt x="2569" y="1446"/>
                    <a:pt x="3774" y="2004"/>
                  </a:cubicBezTo>
                  <a:cubicBezTo>
                    <a:pt x="3819" y="2025"/>
                    <a:pt x="3852" y="2034"/>
                    <a:pt x="3876" y="2034"/>
                  </a:cubicBezTo>
                  <a:cubicBezTo>
                    <a:pt x="3969" y="2034"/>
                    <a:pt x="3940" y="1906"/>
                    <a:pt x="3989" y="1814"/>
                  </a:cubicBezTo>
                  <a:cubicBezTo>
                    <a:pt x="3975" y="1794"/>
                    <a:pt x="3957" y="1738"/>
                    <a:pt x="3918" y="1719"/>
                  </a:cubicBezTo>
                  <a:cubicBezTo>
                    <a:pt x="2705" y="1151"/>
                    <a:pt x="1487" y="584"/>
                    <a:pt x="271" y="18"/>
                  </a:cubicBezTo>
                  <a:cubicBezTo>
                    <a:pt x="244" y="6"/>
                    <a:pt x="223" y="1"/>
                    <a:pt x="2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31"/>
            <p:cNvSpPr/>
            <p:nvPr/>
          </p:nvSpPr>
          <p:spPr>
            <a:xfrm>
              <a:off x="3649725" y="4388975"/>
              <a:ext cx="55625" cy="98725"/>
            </a:xfrm>
            <a:custGeom>
              <a:rect b="b" l="l" r="r" t="t"/>
              <a:pathLst>
                <a:path extrusionOk="0" h="3949" w="2225">
                  <a:moveTo>
                    <a:pt x="1922" y="0"/>
                  </a:moveTo>
                  <a:cubicBezTo>
                    <a:pt x="1842" y="0"/>
                    <a:pt x="1843" y="126"/>
                    <a:pt x="1823" y="169"/>
                  </a:cubicBezTo>
                  <a:cubicBezTo>
                    <a:pt x="1281" y="1331"/>
                    <a:pt x="747" y="2495"/>
                    <a:pt x="229" y="3666"/>
                  </a:cubicBezTo>
                  <a:cubicBezTo>
                    <a:pt x="221" y="3686"/>
                    <a:pt x="1" y="3852"/>
                    <a:pt x="261" y="3930"/>
                  </a:cubicBezTo>
                  <a:cubicBezTo>
                    <a:pt x="304" y="3943"/>
                    <a:pt x="338" y="3949"/>
                    <a:pt x="366" y="3949"/>
                  </a:cubicBezTo>
                  <a:cubicBezTo>
                    <a:pt x="464" y="3949"/>
                    <a:pt x="494" y="3880"/>
                    <a:pt x="541" y="3781"/>
                  </a:cubicBezTo>
                  <a:cubicBezTo>
                    <a:pt x="814" y="3202"/>
                    <a:pt x="1097" y="2626"/>
                    <a:pt x="1369" y="2045"/>
                  </a:cubicBezTo>
                  <a:cubicBezTo>
                    <a:pt x="1654" y="1432"/>
                    <a:pt x="1932" y="816"/>
                    <a:pt x="2225" y="177"/>
                  </a:cubicBezTo>
                  <a:cubicBezTo>
                    <a:pt x="2162" y="136"/>
                    <a:pt x="2086" y="85"/>
                    <a:pt x="2008" y="33"/>
                  </a:cubicBezTo>
                  <a:cubicBezTo>
                    <a:pt x="1972" y="10"/>
                    <a:pt x="1944" y="0"/>
                    <a:pt x="19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31"/>
            <p:cNvSpPr/>
            <p:nvPr/>
          </p:nvSpPr>
          <p:spPr>
            <a:xfrm>
              <a:off x="4005600" y="4387675"/>
              <a:ext cx="56850" cy="100075"/>
            </a:xfrm>
            <a:custGeom>
              <a:rect b="b" l="l" r="r" t="t"/>
              <a:pathLst>
                <a:path extrusionOk="0" h="4003" w="2274">
                  <a:moveTo>
                    <a:pt x="342" y="1"/>
                  </a:moveTo>
                  <a:cubicBezTo>
                    <a:pt x="286" y="169"/>
                    <a:pt x="0" y="98"/>
                    <a:pt x="131" y="370"/>
                  </a:cubicBezTo>
                  <a:cubicBezTo>
                    <a:pt x="686" y="1523"/>
                    <a:pt x="1232" y="2682"/>
                    <a:pt x="1767" y="3846"/>
                  </a:cubicBezTo>
                  <a:cubicBezTo>
                    <a:pt x="1818" y="3956"/>
                    <a:pt x="1861" y="4003"/>
                    <a:pt x="1934" y="4003"/>
                  </a:cubicBezTo>
                  <a:cubicBezTo>
                    <a:pt x="1967" y="4003"/>
                    <a:pt x="2005" y="3993"/>
                    <a:pt x="2052" y="3976"/>
                  </a:cubicBezTo>
                  <a:cubicBezTo>
                    <a:pt x="2274" y="3893"/>
                    <a:pt x="2083" y="3748"/>
                    <a:pt x="2066" y="3707"/>
                  </a:cubicBezTo>
                  <a:cubicBezTo>
                    <a:pt x="1553" y="2545"/>
                    <a:pt x="1025" y="1393"/>
                    <a:pt x="496" y="240"/>
                  </a:cubicBezTo>
                  <a:cubicBezTo>
                    <a:pt x="464" y="169"/>
                    <a:pt x="412" y="107"/>
                    <a:pt x="3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31"/>
            <p:cNvSpPr/>
            <p:nvPr/>
          </p:nvSpPr>
          <p:spPr>
            <a:xfrm>
              <a:off x="3957075" y="4282800"/>
              <a:ext cx="47400" cy="85450"/>
            </a:xfrm>
            <a:custGeom>
              <a:rect b="b" l="l" r="r" t="t"/>
              <a:pathLst>
                <a:path extrusionOk="0" h="3418" w="1896">
                  <a:moveTo>
                    <a:pt x="393" y="0"/>
                  </a:moveTo>
                  <a:cubicBezTo>
                    <a:pt x="375" y="0"/>
                    <a:pt x="352" y="10"/>
                    <a:pt x="323" y="33"/>
                  </a:cubicBezTo>
                  <a:cubicBezTo>
                    <a:pt x="228" y="109"/>
                    <a:pt x="1" y="160"/>
                    <a:pt x="112" y="390"/>
                  </a:cubicBezTo>
                  <a:cubicBezTo>
                    <a:pt x="568" y="1350"/>
                    <a:pt x="1020" y="2310"/>
                    <a:pt x="1474" y="3271"/>
                  </a:cubicBezTo>
                  <a:cubicBezTo>
                    <a:pt x="1506" y="3338"/>
                    <a:pt x="1537" y="3417"/>
                    <a:pt x="1608" y="3417"/>
                  </a:cubicBezTo>
                  <a:cubicBezTo>
                    <a:pt x="1630" y="3417"/>
                    <a:pt x="1657" y="3409"/>
                    <a:pt x="1688" y="3391"/>
                  </a:cubicBezTo>
                  <a:cubicBezTo>
                    <a:pt x="1763" y="3348"/>
                    <a:pt x="1895" y="3338"/>
                    <a:pt x="1810" y="3088"/>
                  </a:cubicBezTo>
                  <a:cubicBezTo>
                    <a:pt x="1401" y="2187"/>
                    <a:pt x="950" y="1186"/>
                    <a:pt x="489" y="188"/>
                  </a:cubicBezTo>
                  <a:cubicBezTo>
                    <a:pt x="466" y="139"/>
                    <a:pt x="463" y="0"/>
                    <a:pt x="3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31"/>
            <p:cNvSpPr/>
            <p:nvPr/>
          </p:nvSpPr>
          <p:spPr>
            <a:xfrm>
              <a:off x="3707175" y="3720800"/>
              <a:ext cx="47525" cy="85175"/>
            </a:xfrm>
            <a:custGeom>
              <a:rect b="b" l="l" r="r" t="t"/>
              <a:pathLst>
                <a:path extrusionOk="0" h="3407" w="1901">
                  <a:moveTo>
                    <a:pt x="345" y="0"/>
                  </a:moveTo>
                  <a:cubicBezTo>
                    <a:pt x="311" y="0"/>
                    <a:pt x="269" y="12"/>
                    <a:pt x="214" y="40"/>
                  </a:cubicBezTo>
                  <a:cubicBezTo>
                    <a:pt x="1" y="147"/>
                    <a:pt x="118" y="247"/>
                    <a:pt x="169" y="360"/>
                  </a:cubicBezTo>
                  <a:cubicBezTo>
                    <a:pt x="593" y="1306"/>
                    <a:pt x="1020" y="2255"/>
                    <a:pt x="1450" y="3198"/>
                  </a:cubicBezTo>
                  <a:cubicBezTo>
                    <a:pt x="1484" y="3276"/>
                    <a:pt x="1556" y="3337"/>
                    <a:pt x="1611" y="3406"/>
                  </a:cubicBezTo>
                  <a:cubicBezTo>
                    <a:pt x="1718" y="3321"/>
                    <a:pt x="1826" y="3235"/>
                    <a:pt x="1900" y="3177"/>
                  </a:cubicBezTo>
                  <a:cubicBezTo>
                    <a:pt x="1857" y="3064"/>
                    <a:pt x="1843" y="3018"/>
                    <a:pt x="1823" y="2974"/>
                  </a:cubicBezTo>
                  <a:cubicBezTo>
                    <a:pt x="1390" y="2058"/>
                    <a:pt x="957" y="1141"/>
                    <a:pt x="514" y="230"/>
                  </a:cubicBezTo>
                  <a:cubicBezTo>
                    <a:pt x="474" y="151"/>
                    <a:pt x="466" y="0"/>
                    <a:pt x="34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31"/>
            <p:cNvSpPr/>
            <p:nvPr/>
          </p:nvSpPr>
          <p:spPr>
            <a:xfrm>
              <a:off x="3531475" y="3897725"/>
              <a:ext cx="87800" cy="44000"/>
            </a:xfrm>
            <a:custGeom>
              <a:rect b="b" l="l" r="r" t="t"/>
              <a:pathLst>
                <a:path extrusionOk="0" h="1760" w="3512">
                  <a:moveTo>
                    <a:pt x="227" y="0"/>
                  </a:moveTo>
                  <a:cubicBezTo>
                    <a:pt x="111" y="0"/>
                    <a:pt x="101" y="103"/>
                    <a:pt x="69" y="162"/>
                  </a:cubicBezTo>
                  <a:cubicBezTo>
                    <a:pt x="1" y="289"/>
                    <a:pt x="108" y="328"/>
                    <a:pt x="200" y="371"/>
                  </a:cubicBezTo>
                  <a:cubicBezTo>
                    <a:pt x="1149" y="820"/>
                    <a:pt x="2098" y="1269"/>
                    <a:pt x="3043" y="1726"/>
                  </a:cubicBezTo>
                  <a:cubicBezTo>
                    <a:pt x="3092" y="1749"/>
                    <a:pt x="3134" y="1759"/>
                    <a:pt x="3171" y="1759"/>
                  </a:cubicBezTo>
                  <a:cubicBezTo>
                    <a:pt x="3319" y="1759"/>
                    <a:pt x="3379" y="1600"/>
                    <a:pt x="3432" y="1514"/>
                  </a:cubicBezTo>
                  <a:cubicBezTo>
                    <a:pt x="3511" y="1380"/>
                    <a:pt x="3320" y="1380"/>
                    <a:pt x="3233" y="1339"/>
                  </a:cubicBezTo>
                  <a:cubicBezTo>
                    <a:pt x="2940" y="1195"/>
                    <a:pt x="2646" y="1050"/>
                    <a:pt x="2349" y="916"/>
                  </a:cubicBezTo>
                  <a:cubicBezTo>
                    <a:pt x="1656" y="604"/>
                    <a:pt x="961" y="299"/>
                    <a:pt x="331" y="20"/>
                  </a:cubicBezTo>
                  <a:cubicBezTo>
                    <a:pt x="289" y="6"/>
                    <a:pt x="255" y="0"/>
                    <a:pt x="2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31"/>
            <p:cNvSpPr/>
            <p:nvPr/>
          </p:nvSpPr>
          <p:spPr>
            <a:xfrm>
              <a:off x="4094975" y="3897875"/>
              <a:ext cx="85750" cy="43800"/>
            </a:xfrm>
            <a:custGeom>
              <a:rect b="b" l="l" r="r" t="t"/>
              <a:pathLst>
                <a:path extrusionOk="0" h="1752" w="3430">
                  <a:moveTo>
                    <a:pt x="3220" y="1"/>
                  </a:moveTo>
                  <a:cubicBezTo>
                    <a:pt x="3181" y="1"/>
                    <a:pt x="3132" y="14"/>
                    <a:pt x="3069" y="44"/>
                  </a:cubicBezTo>
                  <a:cubicBezTo>
                    <a:pt x="2133" y="490"/>
                    <a:pt x="1178" y="899"/>
                    <a:pt x="233" y="1326"/>
                  </a:cubicBezTo>
                  <a:cubicBezTo>
                    <a:pt x="145" y="1366"/>
                    <a:pt x="77" y="1446"/>
                    <a:pt x="1" y="1508"/>
                  </a:cubicBezTo>
                  <a:cubicBezTo>
                    <a:pt x="111" y="1576"/>
                    <a:pt x="161" y="1752"/>
                    <a:pt x="310" y="1752"/>
                  </a:cubicBezTo>
                  <a:cubicBezTo>
                    <a:pt x="346" y="1752"/>
                    <a:pt x="387" y="1742"/>
                    <a:pt x="436" y="1718"/>
                  </a:cubicBezTo>
                  <a:cubicBezTo>
                    <a:pt x="1349" y="1275"/>
                    <a:pt x="2266" y="844"/>
                    <a:pt x="3180" y="406"/>
                  </a:cubicBezTo>
                  <a:cubicBezTo>
                    <a:pt x="3271" y="361"/>
                    <a:pt x="3350" y="291"/>
                    <a:pt x="3430" y="237"/>
                  </a:cubicBezTo>
                  <a:cubicBezTo>
                    <a:pt x="3362" y="104"/>
                    <a:pt x="3328" y="1"/>
                    <a:pt x="32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31"/>
            <p:cNvSpPr/>
            <p:nvPr/>
          </p:nvSpPr>
          <p:spPr>
            <a:xfrm>
              <a:off x="3531050" y="4147300"/>
              <a:ext cx="86875" cy="44700"/>
            </a:xfrm>
            <a:custGeom>
              <a:rect b="b" l="l" r="r" t="t"/>
              <a:pathLst>
                <a:path extrusionOk="0" h="1788" w="3475">
                  <a:moveTo>
                    <a:pt x="3186" y="0"/>
                  </a:moveTo>
                  <a:cubicBezTo>
                    <a:pt x="3156" y="0"/>
                    <a:pt x="3120" y="9"/>
                    <a:pt x="3078" y="29"/>
                  </a:cubicBezTo>
                  <a:cubicBezTo>
                    <a:pt x="2119" y="484"/>
                    <a:pt x="1157" y="934"/>
                    <a:pt x="198" y="1390"/>
                  </a:cubicBezTo>
                  <a:cubicBezTo>
                    <a:pt x="114" y="1429"/>
                    <a:pt x="0" y="1478"/>
                    <a:pt x="96" y="1610"/>
                  </a:cubicBezTo>
                  <a:cubicBezTo>
                    <a:pt x="139" y="1669"/>
                    <a:pt x="185" y="1729"/>
                    <a:pt x="229" y="1787"/>
                  </a:cubicBezTo>
                  <a:cubicBezTo>
                    <a:pt x="323" y="1741"/>
                    <a:pt x="376" y="1713"/>
                    <a:pt x="431" y="1689"/>
                  </a:cubicBezTo>
                  <a:cubicBezTo>
                    <a:pt x="1377" y="1262"/>
                    <a:pt x="2325" y="837"/>
                    <a:pt x="3269" y="407"/>
                  </a:cubicBezTo>
                  <a:cubicBezTo>
                    <a:pt x="3346" y="372"/>
                    <a:pt x="3407" y="300"/>
                    <a:pt x="3475" y="245"/>
                  </a:cubicBezTo>
                  <a:cubicBezTo>
                    <a:pt x="3361" y="194"/>
                    <a:pt x="3330" y="0"/>
                    <a:pt x="31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31"/>
            <p:cNvSpPr/>
            <p:nvPr/>
          </p:nvSpPr>
          <p:spPr>
            <a:xfrm>
              <a:off x="4092100" y="4147175"/>
              <a:ext cx="88425" cy="44025"/>
            </a:xfrm>
            <a:custGeom>
              <a:rect b="b" l="l" r="r" t="t"/>
              <a:pathLst>
                <a:path extrusionOk="0" h="1761" w="3537">
                  <a:moveTo>
                    <a:pt x="387" y="0"/>
                  </a:moveTo>
                  <a:cubicBezTo>
                    <a:pt x="251" y="0"/>
                    <a:pt x="217" y="177"/>
                    <a:pt x="129" y="246"/>
                  </a:cubicBezTo>
                  <a:cubicBezTo>
                    <a:pt x="0" y="348"/>
                    <a:pt x="179" y="348"/>
                    <a:pt x="209" y="360"/>
                  </a:cubicBezTo>
                  <a:cubicBezTo>
                    <a:pt x="1207" y="818"/>
                    <a:pt x="2213" y="1257"/>
                    <a:pt x="3207" y="1724"/>
                  </a:cubicBezTo>
                  <a:cubicBezTo>
                    <a:pt x="3261" y="1749"/>
                    <a:pt x="3303" y="1760"/>
                    <a:pt x="3337" y="1760"/>
                  </a:cubicBezTo>
                  <a:cubicBezTo>
                    <a:pt x="3445" y="1760"/>
                    <a:pt x="3472" y="1649"/>
                    <a:pt x="3537" y="1542"/>
                  </a:cubicBezTo>
                  <a:cubicBezTo>
                    <a:pt x="3499" y="1498"/>
                    <a:pt x="3461" y="1423"/>
                    <a:pt x="3403" y="1396"/>
                  </a:cubicBezTo>
                  <a:cubicBezTo>
                    <a:pt x="2432" y="936"/>
                    <a:pt x="1459" y="482"/>
                    <a:pt x="487" y="26"/>
                  </a:cubicBezTo>
                  <a:cubicBezTo>
                    <a:pt x="448" y="8"/>
                    <a:pt x="415" y="0"/>
                    <a:pt x="3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31"/>
            <p:cNvSpPr/>
            <p:nvPr/>
          </p:nvSpPr>
          <p:spPr>
            <a:xfrm>
              <a:off x="3707950" y="4282175"/>
              <a:ext cx="47750" cy="86400"/>
            </a:xfrm>
            <a:custGeom>
              <a:rect b="b" l="l" r="r" t="t"/>
              <a:pathLst>
                <a:path extrusionOk="0" h="3456" w="1910">
                  <a:moveTo>
                    <a:pt x="1525" y="1"/>
                  </a:moveTo>
                  <a:cubicBezTo>
                    <a:pt x="1483" y="1"/>
                    <a:pt x="1480" y="103"/>
                    <a:pt x="1470" y="125"/>
                  </a:cubicBezTo>
                  <a:cubicBezTo>
                    <a:pt x="1014" y="1124"/>
                    <a:pt x="575" y="2130"/>
                    <a:pt x="107" y="3124"/>
                  </a:cubicBezTo>
                  <a:cubicBezTo>
                    <a:pt x="1" y="3349"/>
                    <a:pt x="147" y="3370"/>
                    <a:pt x="288" y="3455"/>
                  </a:cubicBezTo>
                  <a:cubicBezTo>
                    <a:pt x="333" y="3416"/>
                    <a:pt x="407" y="3380"/>
                    <a:pt x="434" y="3321"/>
                  </a:cubicBezTo>
                  <a:cubicBezTo>
                    <a:pt x="893" y="2350"/>
                    <a:pt x="1348" y="1377"/>
                    <a:pt x="1803" y="404"/>
                  </a:cubicBezTo>
                  <a:cubicBezTo>
                    <a:pt x="1910" y="181"/>
                    <a:pt x="1669" y="153"/>
                    <a:pt x="1585" y="47"/>
                  </a:cubicBezTo>
                  <a:cubicBezTo>
                    <a:pt x="1559" y="13"/>
                    <a:pt x="1539" y="1"/>
                    <a:pt x="15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31"/>
            <p:cNvSpPr/>
            <p:nvPr/>
          </p:nvSpPr>
          <p:spPr>
            <a:xfrm>
              <a:off x="3957075" y="3720775"/>
              <a:ext cx="47375" cy="85025"/>
            </a:xfrm>
            <a:custGeom>
              <a:rect b="b" l="l" r="r" t="t"/>
              <a:pathLst>
                <a:path extrusionOk="0" h="3401" w="1895">
                  <a:moveTo>
                    <a:pt x="1607" y="0"/>
                  </a:moveTo>
                  <a:cubicBezTo>
                    <a:pt x="1518" y="0"/>
                    <a:pt x="1496" y="108"/>
                    <a:pt x="1458" y="187"/>
                  </a:cubicBezTo>
                  <a:cubicBezTo>
                    <a:pt x="1015" y="1111"/>
                    <a:pt x="575" y="2038"/>
                    <a:pt x="123" y="2959"/>
                  </a:cubicBezTo>
                  <a:cubicBezTo>
                    <a:pt x="1" y="3206"/>
                    <a:pt x="203" y="3311"/>
                    <a:pt x="331" y="3385"/>
                  </a:cubicBezTo>
                  <a:cubicBezTo>
                    <a:pt x="351" y="3396"/>
                    <a:pt x="368" y="3401"/>
                    <a:pt x="382" y="3401"/>
                  </a:cubicBezTo>
                  <a:cubicBezTo>
                    <a:pt x="461" y="3401"/>
                    <a:pt x="472" y="3255"/>
                    <a:pt x="509" y="3181"/>
                  </a:cubicBezTo>
                  <a:cubicBezTo>
                    <a:pt x="650" y="2886"/>
                    <a:pt x="795" y="2593"/>
                    <a:pt x="929" y="2295"/>
                  </a:cubicBezTo>
                  <a:cubicBezTo>
                    <a:pt x="1241" y="1603"/>
                    <a:pt x="1546" y="907"/>
                    <a:pt x="1823" y="283"/>
                  </a:cubicBezTo>
                  <a:cubicBezTo>
                    <a:pt x="1894" y="58"/>
                    <a:pt x="1748" y="49"/>
                    <a:pt x="1679" y="18"/>
                  </a:cubicBezTo>
                  <a:cubicBezTo>
                    <a:pt x="1651" y="6"/>
                    <a:pt x="1627" y="0"/>
                    <a:pt x="160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14" name="Google Shape;1114;p31"/>
          <p:cNvGrpSpPr/>
          <p:nvPr/>
        </p:nvGrpSpPr>
        <p:grpSpPr>
          <a:xfrm>
            <a:off x="8467844" y="-9"/>
            <a:ext cx="634509" cy="634444"/>
            <a:chOff x="3248075" y="3436175"/>
            <a:chExt cx="1216700" cy="1216575"/>
          </a:xfrm>
        </p:grpSpPr>
        <p:sp>
          <p:nvSpPr>
            <p:cNvPr id="1115" name="Google Shape;1115;p31"/>
            <p:cNvSpPr/>
            <p:nvPr/>
          </p:nvSpPr>
          <p:spPr>
            <a:xfrm>
              <a:off x="3915900" y="4105500"/>
              <a:ext cx="344675" cy="341250"/>
            </a:xfrm>
            <a:custGeom>
              <a:rect b="b" l="l" r="r" t="t"/>
              <a:pathLst>
                <a:path extrusionOk="0" h="13650" w="13787">
                  <a:moveTo>
                    <a:pt x="395" y="0"/>
                  </a:moveTo>
                  <a:cubicBezTo>
                    <a:pt x="338" y="0"/>
                    <a:pt x="274" y="32"/>
                    <a:pt x="195" y="109"/>
                  </a:cubicBezTo>
                  <a:cubicBezTo>
                    <a:pt x="1" y="301"/>
                    <a:pt x="44" y="409"/>
                    <a:pt x="221" y="583"/>
                  </a:cubicBezTo>
                  <a:cubicBezTo>
                    <a:pt x="2109" y="2432"/>
                    <a:pt x="3989" y="4288"/>
                    <a:pt x="5869" y="6147"/>
                  </a:cubicBezTo>
                  <a:cubicBezTo>
                    <a:pt x="8347" y="8597"/>
                    <a:pt x="10822" y="11050"/>
                    <a:pt x="13302" y="13498"/>
                  </a:cubicBezTo>
                  <a:cubicBezTo>
                    <a:pt x="13372" y="13568"/>
                    <a:pt x="13473" y="13639"/>
                    <a:pt x="13566" y="13649"/>
                  </a:cubicBezTo>
                  <a:cubicBezTo>
                    <a:pt x="13568" y="13649"/>
                    <a:pt x="13570" y="13649"/>
                    <a:pt x="13572" y="13649"/>
                  </a:cubicBezTo>
                  <a:cubicBezTo>
                    <a:pt x="13634" y="13649"/>
                    <a:pt x="13707" y="13554"/>
                    <a:pt x="13786" y="13495"/>
                  </a:cubicBezTo>
                  <a:cubicBezTo>
                    <a:pt x="13535" y="13204"/>
                    <a:pt x="13333" y="12938"/>
                    <a:pt x="13097" y="12700"/>
                  </a:cubicBezTo>
                  <a:cubicBezTo>
                    <a:pt x="10615" y="10187"/>
                    <a:pt x="8131" y="7674"/>
                    <a:pt x="5640" y="5167"/>
                  </a:cubicBezTo>
                  <a:cubicBezTo>
                    <a:pt x="3979" y="3493"/>
                    <a:pt x="2305" y="1832"/>
                    <a:pt x="641" y="159"/>
                  </a:cubicBezTo>
                  <a:cubicBezTo>
                    <a:pt x="553" y="70"/>
                    <a:pt x="481" y="0"/>
                    <a:pt x="3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31"/>
            <p:cNvSpPr/>
            <p:nvPr/>
          </p:nvSpPr>
          <p:spPr>
            <a:xfrm>
              <a:off x="3449750" y="4104750"/>
              <a:ext cx="350900" cy="341200"/>
            </a:xfrm>
            <a:custGeom>
              <a:rect b="b" l="l" r="r" t="t"/>
              <a:pathLst>
                <a:path extrusionOk="0" h="13648" w="14036">
                  <a:moveTo>
                    <a:pt x="13461" y="1"/>
                  </a:moveTo>
                  <a:cubicBezTo>
                    <a:pt x="13371" y="1"/>
                    <a:pt x="13331" y="117"/>
                    <a:pt x="13279" y="170"/>
                  </a:cubicBezTo>
                  <a:cubicBezTo>
                    <a:pt x="11445" y="2020"/>
                    <a:pt x="9623" y="3883"/>
                    <a:pt x="7787" y="5729"/>
                  </a:cubicBezTo>
                  <a:cubicBezTo>
                    <a:pt x="5467" y="8060"/>
                    <a:pt x="3131" y="10370"/>
                    <a:pt x="826" y="12717"/>
                  </a:cubicBezTo>
                  <a:cubicBezTo>
                    <a:pt x="592" y="12958"/>
                    <a:pt x="0" y="13287"/>
                    <a:pt x="285" y="13572"/>
                  </a:cubicBezTo>
                  <a:cubicBezTo>
                    <a:pt x="338" y="13625"/>
                    <a:pt x="393" y="13647"/>
                    <a:pt x="449" y="13647"/>
                  </a:cubicBezTo>
                  <a:cubicBezTo>
                    <a:pt x="690" y="13647"/>
                    <a:pt x="943" y="13221"/>
                    <a:pt x="1140" y="13030"/>
                  </a:cubicBezTo>
                  <a:cubicBezTo>
                    <a:pt x="3662" y="10573"/>
                    <a:pt x="6160" y="8092"/>
                    <a:pt x="8658" y="5610"/>
                  </a:cubicBezTo>
                  <a:cubicBezTo>
                    <a:pt x="10331" y="3948"/>
                    <a:pt x="11994" y="2274"/>
                    <a:pt x="13664" y="609"/>
                  </a:cubicBezTo>
                  <a:cubicBezTo>
                    <a:pt x="13733" y="540"/>
                    <a:pt x="13831" y="500"/>
                    <a:pt x="14035" y="370"/>
                  </a:cubicBezTo>
                  <a:cubicBezTo>
                    <a:pt x="13814" y="218"/>
                    <a:pt x="13687" y="139"/>
                    <a:pt x="13572" y="49"/>
                  </a:cubicBezTo>
                  <a:cubicBezTo>
                    <a:pt x="13527" y="14"/>
                    <a:pt x="13491" y="1"/>
                    <a:pt x="1346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31"/>
            <p:cNvSpPr/>
            <p:nvPr/>
          </p:nvSpPr>
          <p:spPr>
            <a:xfrm>
              <a:off x="3449775" y="3642850"/>
              <a:ext cx="347925" cy="341325"/>
            </a:xfrm>
            <a:custGeom>
              <a:rect b="b" l="l" r="r" t="t"/>
              <a:pathLst>
                <a:path extrusionOk="0" h="13653" w="13917">
                  <a:moveTo>
                    <a:pt x="430" y="1"/>
                  </a:moveTo>
                  <a:cubicBezTo>
                    <a:pt x="380" y="1"/>
                    <a:pt x="326" y="25"/>
                    <a:pt x="266" y="83"/>
                  </a:cubicBezTo>
                  <a:cubicBezTo>
                    <a:pt x="0" y="341"/>
                    <a:pt x="531" y="635"/>
                    <a:pt x="731" y="838"/>
                  </a:cubicBezTo>
                  <a:cubicBezTo>
                    <a:pt x="4901" y="5071"/>
                    <a:pt x="9095" y="9280"/>
                    <a:pt x="13287" y="13492"/>
                  </a:cubicBezTo>
                  <a:cubicBezTo>
                    <a:pt x="13338" y="13543"/>
                    <a:pt x="13378" y="13652"/>
                    <a:pt x="13462" y="13652"/>
                  </a:cubicBezTo>
                  <a:cubicBezTo>
                    <a:pt x="13487" y="13652"/>
                    <a:pt x="13516" y="13642"/>
                    <a:pt x="13550" y="13618"/>
                  </a:cubicBezTo>
                  <a:cubicBezTo>
                    <a:pt x="13670" y="13533"/>
                    <a:pt x="13782" y="13433"/>
                    <a:pt x="13917" y="13323"/>
                  </a:cubicBezTo>
                  <a:cubicBezTo>
                    <a:pt x="13789" y="13187"/>
                    <a:pt x="13711" y="13095"/>
                    <a:pt x="13625" y="13011"/>
                  </a:cubicBezTo>
                  <a:cubicBezTo>
                    <a:pt x="9456" y="8866"/>
                    <a:pt x="5287" y="4720"/>
                    <a:pt x="1117" y="575"/>
                  </a:cubicBezTo>
                  <a:cubicBezTo>
                    <a:pt x="1098" y="557"/>
                    <a:pt x="1083" y="528"/>
                    <a:pt x="1062" y="523"/>
                  </a:cubicBezTo>
                  <a:cubicBezTo>
                    <a:pt x="798" y="461"/>
                    <a:pt x="650" y="1"/>
                    <a:pt x="4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31"/>
            <p:cNvSpPr/>
            <p:nvPr/>
          </p:nvSpPr>
          <p:spPr>
            <a:xfrm>
              <a:off x="3915000" y="3641525"/>
              <a:ext cx="345800" cy="341925"/>
            </a:xfrm>
            <a:custGeom>
              <a:rect b="b" l="l" r="r" t="t"/>
              <a:pathLst>
                <a:path extrusionOk="0" h="13677" w="13832">
                  <a:moveTo>
                    <a:pt x="13568" y="1"/>
                  </a:moveTo>
                  <a:cubicBezTo>
                    <a:pt x="13535" y="1"/>
                    <a:pt x="13495" y="19"/>
                    <a:pt x="13442" y="66"/>
                  </a:cubicBezTo>
                  <a:cubicBezTo>
                    <a:pt x="13239" y="251"/>
                    <a:pt x="13021" y="417"/>
                    <a:pt x="12827" y="610"/>
                  </a:cubicBezTo>
                  <a:cubicBezTo>
                    <a:pt x="10269" y="3137"/>
                    <a:pt x="7713" y="5666"/>
                    <a:pt x="5160" y="8200"/>
                  </a:cubicBezTo>
                  <a:cubicBezTo>
                    <a:pt x="3532" y="9819"/>
                    <a:pt x="1915" y="11449"/>
                    <a:pt x="286" y="13067"/>
                  </a:cubicBezTo>
                  <a:cubicBezTo>
                    <a:pt x="118" y="13235"/>
                    <a:pt x="1" y="13344"/>
                    <a:pt x="230" y="13566"/>
                  </a:cubicBezTo>
                  <a:cubicBezTo>
                    <a:pt x="312" y="13646"/>
                    <a:pt x="378" y="13677"/>
                    <a:pt x="435" y="13677"/>
                  </a:cubicBezTo>
                  <a:cubicBezTo>
                    <a:pt x="536" y="13677"/>
                    <a:pt x="610" y="13579"/>
                    <a:pt x="701" y="13487"/>
                  </a:cubicBezTo>
                  <a:cubicBezTo>
                    <a:pt x="4260" y="9901"/>
                    <a:pt x="7819" y="6317"/>
                    <a:pt x="11380" y="2733"/>
                  </a:cubicBezTo>
                  <a:cubicBezTo>
                    <a:pt x="11972" y="2137"/>
                    <a:pt x="12573" y="1548"/>
                    <a:pt x="13160" y="947"/>
                  </a:cubicBezTo>
                  <a:cubicBezTo>
                    <a:pt x="13384" y="717"/>
                    <a:pt x="13579" y="462"/>
                    <a:pt x="13831" y="167"/>
                  </a:cubicBezTo>
                  <a:lnTo>
                    <a:pt x="13831" y="167"/>
                  </a:lnTo>
                  <a:cubicBezTo>
                    <a:pt x="13829" y="167"/>
                    <a:pt x="13826" y="167"/>
                    <a:pt x="13823" y="167"/>
                  </a:cubicBezTo>
                  <a:cubicBezTo>
                    <a:pt x="13698" y="167"/>
                    <a:pt x="13667" y="1"/>
                    <a:pt x="1356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31"/>
            <p:cNvSpPr/>
            <p:nvPr/>
          </p:nvSpPr>
          <p:spPr>
            <a:xfrm>
              <a:off x="3848700" y="3436175"/>
              <a:ext cx="15725" cy="518175"/>
            </a:xfrm>
            <a:custGeom>
              <a:rect b="b" l="l" r="r" t="t"/>
              <a:pathLst>
                <a:path extrusionOk="0" h="20727" w="629">
                  <a:moveTo>
                    <a:pt x="322" y="0"/>
                  </a:moveTo>
                  <a:cubicBezTo>
                    <a:pt x="312" y="0"/>
                    <a:pt x="302" y="1"/>
                    <a:pt x="291" y="1"/>
                  </a:cubicBezTo>
                  <a:cubicBezTo>
                    <a:pt x="47" y="17"/>
                    <a:pt x="165" y="211"/>
                    <a:pt x="163" y="317"/>
                  </a:cubicBezTo>
                  <a:cubicBezTo>
                    <a:pt x="110" y="2621"/>
                    <a:pt x="164" y="4926"/>
                    <a:pt x="103" y="7233"/>
                  </a:cubicBezTo>
                  <a:cubicBezTo>
                    <a:pt x="20" y="10438"/>
                    <a:pt x="83" y="13647"/>
                    <a:pt x="83" y="16855"/>
                  </a:cubicBezTo>
                  <a:lnTo>
                    <a:pt x="7" y="16855"/>
                  </a:lnTo>
                  <a:cubicBezTo>
                    <a:pt x="7" y="18034"/>
                    <a:pt x="11" y="19213"/>
                    <a:pt x="3" y="20393"/>
                  </a:cubicBezTo>
                  <a:cubicBezTo>
                    <a:pt x="0" y="20601"/>
                    <a:pt x="4" y="20727"/>
                    <a:pt x="268" y="20727"/>
                  </a:cubicBezTo>
                  <a:cubicBezTo>
                    <a:pt x="275" y="20727"/>
                    <a:pt x="281" y="20727"/>
                    <a:pt x="288" y="20727"/>
                  </a:cubicBezTo>
                  <a:cubicBezTo>
                    <a:pt x="548" y="20721"/>
                    <a:pt x="621" y="20662"/>
                    <a:pt x="615" y="20395"/>
                  </a:cubicBezTo>
                  <a:cubicBezTo>
                    <a:pt x="556" y="17854"/>
                    <a:pt x="629" y="15312"/>
                    <a:pt x="551" y="12767"/>
                  </a:cubicBezTo>
                  <a:cubicBezTo>
                    <a:pt x="451" y="9423"/>
                    <a:pt x="482" y="6075"/>
                    <a:pt x="459" y="2728"/>
                  </a:cubicBezTo>
                  <a:cubicBezTo>
                    <a:pt x="453" y="1925"/>
                    <a:pt x="463" y="1122"/>
                    <a:pt x="452" y="319"/>
                  </a:cubicBezTo>
                  <a:cubicBezTo>
                    <a:pt x="451" y="209"/>
                    <a:pt x="562" y="0"/>
                    <a:pt x="3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31"/>
            <p:cNvSpPr/>
            <p:nvPr/>
          </p:nvSpPr>
          <p:spPr>
            <a:xfrm>
              <a:off x="3946325" y="4036700"/>
              <a:ext cx="518450" cy="15425"/>
            </a:xfrm>
            <a:custGeom>
              <a:rect b="b" l="l" r="r" t="t"/>
              <a:pathLst>
                <a:path extrusionOk="0" h="617" w="20738">
                  <a:moveTo>
                    <a:pt x="246" y="1"/>
                  </a:moveTo>
                  <a:cubicBezTo>
                    <a:pt x="112" y="1"/>
                    <a:pt x="8" y="37"/>
                    <a:pt x="4" y="298"/>
                  </a:cubicBezTo>
                  <a:cubicBezTo>
                    <a:pt x="1" y="576"/>
                    <a:pt x="110" y="616"/>
                    <a:pt x="257" y="616"/>
                  </a:cubicBezTo>
                  <a:cubicBezTo>
                    <a:pt x="309" y="616"/>
                    <a:pt x="366" y="610"/>
                    <a:pt x="425" y="610"/>
                  </a:cubicBezTo>
                  <a:cubicBezTo>
                    <a:pt x="2940" y="563"/>
                    <a:pt x="5458" y="617"/>
                    <a:pt x="7976" y="554"/>
                  </a:cubicBezTo>
                  <a:cubicBezTo>
                    <a:pt x="11948" y="453"/>
                    <a:pt x="15924" y="483"/>
                    <a:pt x="19898" y="458"/>
                  </a:cubicBezTo>
                  <a:cubicBezTo>
                    <a:pt x="20004" y="458"/>
                    <a:pt x="20110" y="464"/>
                    <a:pt x="20216" y="464"/>
                  </a:cubicBezTo>
                  <a:cubicBezTo>
                    <a:pt x="20286" y="464"/>
                    <a:pt x="20356" y="461"/>
                    <a:pt x="20425" y="453"/>
                  </a:cubicBezTo>
                  <a:cubicBezTo>
                    <a:pt x="20430" y="452"/>
                    <a:pt x="20435" y="452"/>
                    <a:pt x="20441" y="452"/>
                  </a:cubicBezTo>
                  <a:cubicBezTo>
                    <a:pt x="20492" y="452"/>
                    <a:pt x="20558" y="474"/>
                    <a:pt x="20613" y="474"/>
                  </a:cubicBezTo>
                  <a:cubicBezTo>
                    <a:pt x="20678" y="474"/>
                    <a:pt x="20730" y="445"/>
                    <a:pt x="20734" y="318"/>
                  </a:cubicBezTo>
                  <a:cubicBezTo>
                    <a:pt x="20738" y="171"/>
                    <a:pt x="20680" y="136"/>
                    <a:pt x="20607" y="136"/>
                  </a:cubicBezTo>
                  <a:cubicBezTo>
                    <a:pt x="20542" y="136"/>
                    <a:pt x="20466" y="164"/>
                    <a:pt x="20412" y="164"/>
                  </a:cubicBezTo>
                  <a:cubicBezTo>
                    <a:pt x="20411" y="164"/>
                    <a:pt x="20409" y="164"/>
                    <a:pt x="20408" y="164"/>
                  </a:cubicBezTo>
                  <a:cubicBezTo>
                    <a:pt x="18103" y="111"/>
                    <a:pt x="15798" y="165"/>
                    <a:pt x="13492" y="105"/>
                  </a:cubicBezTo>
                  <a:cubicBezTo>
                    <a:pt x="12216" y="71"/>
                    <a:pt x="10940" y="61"/>
                    <a:pt x="9663" y="61"/>
                  </a:cubicBezTo>
                  <a:cubicBezTo>
                    <a:pt x="7732" y="61"/>
                    <a:pt x="5801" y="84"/>
                    <a:pt x="3870" y="84"/>
                  </a:cubicBezTo>
                  <a:cubicBezTo>
                    <a:pt x="3870" y="60"/>
                    <a:pt x="3870" y="34"/>
                    <a:pt x="3871" y="6"/>
                  </a:cubicBezTo>
                  <a:lnTo>
                    <a:pt x="407" y="6"/>
                  </a:lnTo>
                  <a:cubicBezTo>
                    <a:pt x="351" y="6"/>
                    <a:pt x="296" y="1"/>
                    <a:pt x="2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31"/>
            <p:cNvSpPr/>
            <p:nvPr/>
          </p:nvSpPr>
          <p:spPr>
            <a:xfrm>
              <a:off x="3248075" y="4036800"/>
              <a:ext cx="518300" cy="15300"/>
            </a:xfrm>
            <a:custGeom>
              <a:rect b="b" l="l" r="r" t="t"/>
              <a:pathLst>
                <a:path extrusionOk="0" h="612" w="20732">
                  <a:moveTo>
                    <a:pt x="20440" y="0"/>
                  </a:moveTo>
                  <a:cubicBezTo>
                    <a:pt x="20420" y="0"/>
                    <a:pt x="20399" y="0"/>
                    <a:pt x="20377" y="1"/>
                  </a:cubicBezTo>
                  <a:cubicBezTo>
                    <a:pt x="19671" y="15"/>
                    <a:pt x="18965" y="19"/>
                    <a:pt x="18260" y="19"/>
                  </a:cubicBezTo>
                  <a:cubicBezTo>
                    <a:pt x="17507" y="19"/>
                    <a:pt x="16755" y="15"/>
                    <a:pt x="16003" y="15"/>
                  </a:cubicBezTo>
                  <a:cubicBezTo>
                    <a:pt x="14931" y="15"/>
                    <a:pt x="13859" y="23"/>
                    <a:pt x="12786" y="65"/>
                  </a:cubicBezTo>
                  <a:cubicBezTo>
                    <a:pt x="10258" y="163"/>
                    <a:pt x="7726" y="137"/>
                    <a:pt x="5194" y="153"/>
                  </a:cubicBezTo>
                  <a:cubicBezTo>
                    <a:pt x="4575" y="157"/>
                    <a:pt x="3955" y="158"/>
                    <a:pt x="3335" y="158"/>
                  </a:cubicBezTo>
                  <a:cubicBezTo>
                    <a:pt x="2762" y="158"/>
                    <a:pt x="2189" y="157"/>
                    <a:pt x="1615" y="157"/>
                  </a:cubicBezTo>
                  <a:cubicBezTo>
                    <a:pt x="1177" y="157"/>
                    <a:pt x="739" y="158"/>
                    <a:pt x="301" y="160"/>
                  </a:cubicBezTo>
                  <a:cubicBezTo>
                    <a:pt x="300" y="160"/>
                    <a:pt x="300" y="160"/>
                    <a:pt x="299" y="160"/>
                  </a:cubicBezTo>
                  <a:cubicBezTo>
                    <a:pt x="250" y="160"/>
                    <a:pt x="183" y="137"/>
                    <a:pt x="125" y="137"/>
                  </a:cubicBezTo>
                  <a:cubicBezTo>
                    <a:pt x="56" y="137"/>
                    <a:pt x="0" y="169"/>
                    <a:pt x="2" y="308"/>
                  </a:cubicBezTo>
                  <a:cubicBezTo>
                    <a:pt x="3" y="443"/>
                    <a:pt x="59" y="474"/>
                    <a:pt x="127" y="474"/>
                  </a:cubicBezTo>
                  <a:cubicBezTo>
                    <a:pt x="185" y="474"/>
                    <a:pt x="251" y="452"/>
                    <a:pt x="300" y="452"/>
                  </a:cubicBezTo>
                  <a:cubicBezTo>
                    <a:pt x="302" y="452"/>
                    <a:pt x="303" y="452"/>
                    <a:pt x="305" y="452"/>
                  </a:cubicBezTo>
                  <a:cubicBezTo>
                    <a:pt x="2622" y="504"/>
                    <a:pt x="4938" y="451"/>
                    <a:pt x="7258" y="511"/>
                  </a:cubicBezTo>
                  <a:cubicBezTo>
                    <a:pt x="8534" y="545"/>
                    <a:pt x="9810" y="555"/>
                    <a:pt x="11087" y="555"/>
                  </a:cubicBezTo>
                  <a:cubicBezTo>
                    <a:pt x="13018" y="555"/>
                    <a:pt x="14949" y="531"/>
                    <a:pt x="16880" y="531"/>
                  </a:cubicBezTo>
                  <a:lnTo>
                    <a:pt x="16880" y="607"/>
                  </a:lnTo>
                  <a:cubicBezTo>
                    <a:pt x="17463" y="607"/>
                    <a:pt x="18046" y="605"/>
                    <a:pt x="18630" y="605"/>
                  </a:cubicBezTo>
                  <a:cubicBezTo>
                    <a:pt x="19213" y="605"/>
                    <a:pt x="19797" y="607"/>
                    <a:pt x="20381" y="612"/>
                  </a:cubicBezTo>
                  <a:cubicBezTo>
                    <a:pt x="20391" y="612"/>
                    <a:pt x="20401" y="612"/>
                    <a:pt x="20410" y="612"/>
                  </a:cubicBezTo>
                  <a:cubicBezTo>
                    <a:pt x="20624" y="612"/>
                    <a:pt x="20729" y="585"/>
                    <a:pt x="20731" y="304"/>
                  </a:cubicBezTo>
                  <a:cubicBezTo>
                    <a:pt x="20732" y="33"/>
                    <a:pt x="20628" y="0"/>
                    <a:pt x="2044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31"/>
            <p:cNvSpPr/>
            <p:nvPr/>
          </p:nvSpPr>
          <p:spPr>
            <a:xfrm>
              <a:off x="3847925" y="4134500"/>
              <a:ext cx="16200" cy="518250"/>
            </a:xfrm>
            <a:custGeom>
              <a:rect b="b" l="l" r="r" t="t"/>
              <a:pathLst>
                <a:path extrusionOk="0" h="20730" w="648">
                  <a:moveTo>
                    <a:pt x="344" y="0"/>
                  </a:moveTo>
                  <a:cubicBezTo>
                    <a:pt x="343" y="0"/>
                    <a:pt x="341" y="0"/>
                    <a:pt x="340" y="0"/>
                  </a:cubicBezTo>
                  <a:cubicBezTo>
                    <a:pt x="47" y="1"/>
                    <a:pt x="29" y="118"/>
                    <a:pt x="34" y="351"/>
                  </a:cubicBezTo>
                  <a:cubicBezTo>
                    <a:pt x="87" y="2881"/>
                    <a:pt x="0" y="5410"/>
                    <a:pt x="97" y="7942"/>
                  </a:cubicBezTo>
                  <a:cubicBezTo>
                    <a:pt x="195" y="10496"/>
                    <a:pt x="168" y="13053"/>
                    <a:pt x="186" y="15610"/>
                  </a:cubicBezTo>
                  <a:cubicBezTo>
                    <a:pt x="197" y="17215"/>
                    <a:pt x="186" y="18822"/>
                    <a:pt x="194" y="20428"/>
                  </a:cubicBezTo>
                  <a:cubicBezTo>
                    <a:pt x="195" y="20534"/>
                    <a:pt x="84" y="20726"/>
                    <a:pt x="338" y="20729"/>
                  </a:cubicBezTo>
                  <a:cubicBezTo>
                    <a:pt x="340" y="20729"/>
                    <a:pt x="341" y="20729"/>
                    <a:pt x="342" y="20729"/>
                  </a:cubicBezTo>
                  <a:cubicBezTo>
                    <a:pt x="592" y="20729"/>
                    <a:pt x="483" y="20536"/>
                    <a:pt x="485" y="20431"/>
                  </a:cubicBezTo>
                  <a:cubicBezTo>
                    <a:pt x="537" y="18113"/>
                    <a:pt x="484" y="15796"/>
                    <a:pt x="545" y="13478"/>
                  </a:cubicBezTo>
                  <a:cubicBezTo>
                    <a:pt x="629" y="10271"/>
                    <a:pt x="566" y="7062"/>
                    <a:pt x="566" y="3855"/>
                  </a:cubicBezTo>
                  <a:lnTo>
                    <a:pt x="640" y="3855"/>
                  </a:lnTo>
                  <a:cubicBezTo>
                    <a:pt x="640" y="2689"/>
                    <a:pt x="635" y="1520"/>
                    <a:pt x="644" y="354"/>
                  </a:cubicBezTo>
                  <a:cubicBezTo>
                    <a:pt x="647" y="126"/>
                    <a:pt x="639" y="0"/>
                    <a:pt x="3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31"/>
            <p:cNvSpPr/>
            <p:nvPr/>
          </p:nvSpPr>
          <p:spPr>
            <a:xfrm>
              <a:off x="3755675" y="3824725"/>
              <a:ext cx="70500" cy="134825"/>
            </a:xfrm>
            <a:custGeom>
              <a:rect b="b" l="l" r="r" t="t"/>
              <a:pathLst>
                <a:path extrusionOk="0" h="5393" w="2820">
                  <a:moveTo>
                    <a:pt x="400" y="1"/>
                  </a:moveTo>
                  <a:cubicBezTo>
                    <a:pt x="378" y="1"/>
                    <a:pt x="349" y="13"/>
                    <a:pt x="309" y="45"/>
                  </a:cubicBezTo>
                  <a:cubicBezTo>
                    <a:pt x="187" y="137"/>
                    <a:pt x="1" y="182"/>
                    <a:pt x="111" y="413"/>
                  </a:cubicBezTo>
                  <a:cubicBezTo>
                    <a:pt x="891" y="2036"/>
                    <a:pt x="1665" y="3660"/>
                    <a:pt x="2434" y="5288"/>
                  </a:cubicBezTo>
                  <a:cubicBezTo>
                    <a:pt x="2465" y="5355"/>
                    <a:pt x="2488" y="5393"/>
                    <a:pt x="2525" y="5393"/>
                  </a:cubicBezTo>
                  <a:cubicBezTo>
                    <a:pt x="2547" y="5393"/>
                    <a:pt x="2574" y="5380"/>
                    <a:pt x="2612" y="5352"/>
                  </a:cubicBezTo>
                  <a:cubicBezTo>
                    <a:pt x="2676" y="5303"/>
                    <a:pt x="2752" y="5268"/>
                    <a:pt x="2820" y="5228"/>
                  </a:cubicBezTo>
                  <a:cubicBezTo>
                    <a:pt x="2782" y="5166"/>
                    <a:pt x="2766" y="5146"/>
                    <a:pt x="2756" y="5124"/>
                  </a:cubicBezTo>
                  <a:cubicBezTo>
                    <a:pt x="2001" y="3466"/>
                    <a:pt x="1247" y="1808"/>
                    <a:pt x="492" y="151"/>
                  </a:cubicBezTo>
                  <a:cubicBezTo>
                    <a:pt x="467" y="94"/>
                    <a:pt x="460" y="1"/>
                    <a:pt x="4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31"/>
            <p:cNvSpPr/>
            <p:nvPr/>
          </p:nvSpPr>
          <p:spPr>
            <a:xfrm>
              <a:off x="3885600" y="3824875"/>
              <a:ext cx="72000" cy="134625"/>
            </a:xfrm>
            <a:custGeom>
              <a:rect b="b" l="l" r="r" t="t"/>
              <a:pathLst>
                <a:path extrusionOk="0" h="5385" w="2880">
                  <a:moveTo>
                    <a:pt x="2447" y="0"/>
                  </a:moveTo>
                  <a:cubicBezTo>
                    <a:pt x="2347" y="0"/>
                    <a:pt x="2352" y="168"/>
                    <a:pt x="2325" y="224"/>
                  </a:cubicBezTo>
                  <a:cubicBezTo>
                    <a:pt x="1581" y="1833"/>
                    <a:pt x="855" y="3450"/>
                    <a:pt x="113" y="5061"/>
                  </a:cubicBezTo>
                  <a:cubicBezTo>
                    <a:pt x="0" y="5302"/>
                    <a:pt x="171" y="5310"/>
                    <a:pt x="336" y="5385"/>
                  </a:cubicBezTo>
                  <a:cubicBezTo>
                    <a:pt x="356" y="5364"/>
                    <a:pt x="397" y="5334"/>
                    <a:pt x="414" y="5292"/>
                  </a:cubicBezTo>
                  <a:cubicBezTo>
                    <a:pt x="1193" y="3657"/>
                    <a:pt x="1969" y="2019"/>
                    <a:pt x="2753" y="387"/>
                  </a:cubicBezTo>
                  <a:cubicBezTo>
                    <a:pt x="2879" y="126"/>
                    <a:pt x="2652" y="98"/>
                    <a:pt x="2535" y="30"/>
                  </a:cubicBezTo>
                  <a:cubicBezTo>
                    <a:pt x="2499" y="9"/>
                    <a:pt x="2470" y="0"/>
                    <a:pt x="24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31"/>
            <p:cNvSpPr/>
            <p:nvPr/>
          </p:nvSpPr>
          <p:spPr>
            <a:xfrm>
              <a:off x="3633900" y="3945600"/>
              <a:ext cx="138050" cy="67875"/>
            </a:xfrm>
            <a:custGeom>
              <a:rect b="b" l="l" r="r" t="t"/>
              <a:pathLst>
                <a:path extrusionOk="0" h="2715" w="5522">
                  <a:moveTo>
                    <a:pt x="378" y="1"/>
                  </a:moveTo>
                  <a:cubicBezTo>
                    <a:pt x="254" y="1"/>
                    <a:pt x="229" y="144"/>
                    <a:pt x="164" y="227"/>
                  </a:cubicBezTo>
                  <a:cubicBezTo>
                    <a:pt x="0" y="435"/>
                    <a:pt x="256" y="418"/>
                    <a:pt x="318" y="445"/>
                  </a:cubicBezTo>
                  <a:cubicBezTo>
                    <a:pt x="1938" y="1194"/>
                    <a:pt x="3568" y="1926"/>
                    <a:pt x="5187" y="2678"/>
                  </a:cubicBezTo>
                  <a:cubicBezTo>
                    <a:pt x="5242" y="2703"/>
                    <a:pt x="5283" y="2714"/>
                    <a:pt x="5316" y="2714"/>
                  </a:cubicBezTo>
                  <a:cubicBezTo>
                    <a:pt x="5445" y="2714"/>
                    <a:pt x="5435" y="2549"/>
                    <a:pt x="5522" y="2457"/>
                  </a:cubicBezTo>
                  <a:cubicBezTo>
                    <a:pt x="5480" y="2426"/>
                    <a:pt x="5445" y="2389"/>
                    <a:pt x="5403" y="2370"/>
                  </a:cubicBezTo>
                  <a:cubicBezTo>
                    <a:pt x="3768" y="1591"/>
                    <a:pt x="2131" y="816"/>
                    <a:pt x="498" y="33"/>
                  </a:cubicBezTo>
                  <a:cubicBezTo>
                    <a:pt x="450" y="10"/>
                    <a:pt x="411" y="1"/>
                    <a:pt x="3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31"/>
            <p:cNvSpPr/>
            <p:nvPr/>
          </p:nvSpPr>
          <p:spPr>
            <a:xfrm>
              <a:off x="3939825" y="3945550"/>
              <a:ext cx="138250" cy="68375"/>
            </a:xfrm>
            <a:custGeom>
              <a:rect b="b" l="l" r="r" t="t"/>
              <a:pathLst>
                <a:path extrusionOk="0" h="2735" w="5530">
                  <a:moveTo>
                    <a:pt x="5159" y="0"/>
                  </a:moveTo>
                  <a:cubicBezTo>
                    <a:pt x="5119" y="0"/>
                    <a:pt x="5072" y="12"/>
                    <a:pt x="5017" y="39"/>
                  </a:cubicBezTo>
                  <a:cubicBezTo>
                    <a:pt x="3406" y="813"/>
                    <a:pt x="1793" y="1584"/>
                    <a:pt x="180" y="2353"/>
                  </a:cubicBezTo>
                  <a:cubicBezTo>
                    <a:pt x="103" y="2391"/>
                    <a:pt x="1" y="2402"/>
                    <a:pt x="92" y="2526"/>
                  </a:cubicBezTo>
                  <a:cubicBezTo>
                    <a:pt x="144" y="2595"/>
                    <a:pt x="178" y="2677"/>
                    <a:pt x="211" y="2734"/>
                  </a:cubicBezTo>
                  <a:cubicBezTo>
                    <a:pt x="297" y="2703"/>
                    <a:pt x="344" y="2691"/>
                    <a:pt x="387" y="2670"/>
                  </a:cubicBezTo>
                  <a:cubicBezTo>
                    <a:pt x="2002" y="1936"/>
                    <a:pt x="3616" y="1205"/>
                    <a:pt x="5225" y="460"/>
                  </a:cubicBezTo>
                  <a:cubicBezTo>
                    <a:pt x="5291" y="430"/>
                    <a:pt x="5529" y="455"/>
                    <a:pt x="5416" y="247"/>
                  </a:cubicBezTo>
                  <a:cubicBezTo>
                    <a:pt x="5354" y="131"/>
                    <a:pt x="5294" y="0"/>
                    <a:pt x="51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31"/>
            <p:cNvSpPr/>
            <p:nvPr/>
          </p:nvSpPr>
          <p:spPr>
            <a:xfrm>
              <a:off x="3634775" y="4075700"/>
              <a:ext cx="136650" cy="67325"/>
            </a:xfrm>
            <a:custGeom>
              <a:rect b="b" l="l" r="r" t="t"/>
              <a:pathLst>
                <a:path extrusionOk="0" h="2693" w="5466">
                  <a:moveTo>
                    <a:pt x="5267" y="0"/>
                  </a:moveTo>
                  <a:cubicBezTo>
                    <a:pt x="5227" y="0"/>
                    <a:pt x="5179" y="13"/>
                    <a:pt x="5117" y="42"/>
                  </a:cubicBezTo>
                  <a:cubicBezTo>
                    <a:pt x="3529" y="777"/>
                    <a:pt x="1933" y="1491"/>
                    <a:pt x="347" y="2227"/>
                  </a:cubicBezTo>
                  <a:cubicBezTo>
                    <a:pt x="274" y="2260"/>
                    <a:pt x="0" y="2220"/>
                    <a:pt x="124" y="2481"/>
                  </a:cubicBezTo>
                  <a:cubicBezTo>
                    <a:pt x="191" y="2622"/>
                    <a:pt x="270" y="2693"/>
                    <a:pt x="380" y="2693"/>
                  </a:cubicBezTo>
                  <a:cubicBezTo>
                    <a:pt x="434" y="2693"/>
                    <a:pt x="495" y="2676"/>
                    <a:pt x="567" y="2642"/>
                  </a:cubicBezTo>
                  <a:cubicBezTo>
                    <a:pt x="2147" y="1884"/>
                    <a:pt x="3729" y="1133"/>
                    <a:pt x="5309" y="379"/>
                  </a:cubicBezTo>
                  <a:cubicBezTo>
                    <a:pt x="5373" y="349"/>
                    <a:pt x="5426" y="293"/>
                    <a:pt x="5466" y="262"/>
                  </a:cubicBezTo>
                  <a:cubicBezTo>
                    <a:pt x="5416" y="115"/>
                    <a:pt x="5384" y="0"/>
                    <a:pt x="52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31"/>
            <p:cNvSpPr/>
            <p:nvPr/>
          </p:nvSpPr>
          <p:spPr>
            <a:xfrm>
              <a:off x="3939825" y="4074875"/>
              <a:ext cx="138475" cy="68450"/>
            </a:xfrm>
            <a:custGeom>
              <a:rect b="b" l="l" r="r" t="t"/>
              <a:pathLst>
                <a:path extrusionOk="0" h="2738" w="5539">
                  <a:moveTo>
                    <a:pt x="213" y="0"/>
                  </a:moveTo>
                  <a:cubicBezTo>
                    <a:pt x="186" y="53"/>
                    <a:pt x="152" y="121"/>
                    <a:pt x="114" y="183"/>
                  </a:cubicBezTo>
                  <a:cubicBezTo>
                    <a:pt x="70" y="258"/>
                    <a:pt x="1" y="301"/>
                    <a:pt x="149" y="370"/>
                  </a:cubicBezTo>
                  <a:cubicBezTo>
                    <a:pt x="1800" y="1140"/>
                    <a:pt x="3448" y="1917"/>
                    <a:pt x="5094" y="2703"/>
                  </a:cubicBezTo>
                  <a:cubicBezTo>
                    <a:pt x="5144" y="2727"/>
                    <a:pt x="5184" y="2737"/>
                    <a:pt x="5217" y="2737"/>
                  </a:cubicBezTo>
                  <a:cubicBezTo>
                    <a:pt x="5355" y="2737"/>
                    <a:pt x="5356" y="2555"/>
                    <a:pt x="5413" y="2483"/>
                  </a:cubicBezTo>
                  <a:cubicBezTo>
                    <a:pt x="5538" y="2322"/>
                    <a:pt x="5321" y="2327"/>
                    <a:pt x="5255" y="2296"/>
                  </a:cubicBezTo>
                  <a:cubicBezTo>
                    <a:pt x="4219" y="1804"/>
                    <a:pt x="3179" y="1315"/>
                    <a:pt x="2135" y="839"/>
                  </a:cubicBezTo>
                  <a:cubicBezTo>
                    <a:pt x="1511" y="554"/>
                    <a:pt x="877" y="289"/>
                    <a:pt x="2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31"/>
            <p:cNvSpPr/>
            <p:nvPr/>
          </p:nvSpPr>
          <p:spPr>
            <a:xfrm>
              <a:off x="3755225" y="4129350"/>
              <a:ext cx="70775" cy="134825"/>
            </a:xfrm>
            <a:custGeom>
              <a:rect b="b" l="l" r="r" t="t"/>
              <a:pathLst>
                <a:path extrusionOk="0" h="5393" w="2831">
                  <a:moveTo>
                    <a:pt x="2542" y="1"/>
                  </a:moveTo>
                  <a:cubicBezTo>
                    <a:pt x="2516" y="1"/>
                    <a:pt x="2490" y="23"/>
                    <a:pt x="2459" y="91"/>
                  </a:cubicBezTo>
                  <a:cubicBezTo>
                    <a:pt x="1689" y="1743"/>
                    <a:pt x="912" y="3391"/>
                    <a:pt x="127" y="5037"/>
                  </a:cubicBezTo>
                  <a:cubicBezTo>
                    <a:pt x="0" y="5301"/>
                    <a:pt x="260" y="5284"/>
                    <a:pt x="348" y="5353"/>
                  </a:cubicBezTo>
                  <a:cubicBezTo>
                    <a:pt x="383" y="5381"/>
                    <a:pt x="411" y="5392"/>
                    <a:pt x="432" y="5392"/>
                  </a:cubicBezTo>
                  <a:cubicBezTo>
                    <a:pt x="509" y="5392"/>
                    <a:pt x="510" y="5247"/>
                    <a:pt x="535" y="5196"/>
                  </a:cubicBezTo>
                  <a:cubicBezTo>
                    <a:pt x="1028" y="4158"/>
                    <a:pt x="1516" y="3120"/>
                    <a:pt x="1992" y="2076"/>
                  </a:cubicBezTo>
                  <a:cubicBezTo>
                    <a:pt x="2279" y="1451"/>
                    <a:pt x="2542" y="818"/>
                    <a:pt x="2831" y="154"/>
                  </a:cubicBezTo>
                  <a:cubicBezTo>
                    <a:pt x="2778" y="126"/>
                    <a:pt x="2709" y="93"/>
                    <a:pt x="2644" y="55"/>
                  </a:cubicBezTo>
                  <a:cubicBezTo>
                    <a:pt x="2604" y="31"/>
                    <a:pt x="2573" y="1"/>
                    <a:pt x="25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31"/>
            <p:cNvSpPr/>
            <p:nvPr/>
          </p:nvSpPr>
          <p:spPr>
            <a:xfrm>
              <a:off x="3884950" y="4128825"/>
              <a:ext cx="71375" cy="134625"/>
            </a:xfrm>
            <a:custGeom>
              <a:rect b="b" l="l" r="r" t="t"/>
              <a:pathLst>
                <a:path extrusionOk="0" h="5385" w="2855">
                  <a:moveTo>
                    <a:pt x="378" y="0"/>
                  </a:moveTo>
                  <a:cubicBezTo>
                    <a:pt x="247" y="106"/>
                    <a:pt x="1" y="62"/>
                    <a:pt x="140" y="353"/>
                  </a:cubicBezTo>
                  <a:cubicBezTo>
                    <a:pt x="875" y="1927"/>
                    <a:pt x="1587" y="3512"/>
                    <a:pt x="2320" y="5086"/>
                  </a:cubicBezTo>
                  <a:cubicBezTo>
                    <a:pt x="2361" y="5171"/>
                    <a:pt x="2325" y="5384"/>
                    <a:pt x="2480" y="5384"/>
                  </a:cubicBezTo>
                  <a:cubicBezTo>
                    <a:pt x="2511" y="5384"/>
                    <a:pt x="2550" y="5376"/>
                    <a:pt x="2598" y="5356"/>
                  </a:cubicBezTo>
                  <a:cubicBezTo>
                    <a:pt x="2855" y="5251"/>
                    <a:pt x="2828" y="5100"/>
                    <a:pt x="2724" y="4883"/>
                  </a:cubicBezTo>
                  <a:cubicBezTo>
                    <a:pt x="1980" y="3337"/>
                    <a:pt x="1251" y="1785"/>
                    <a:pt x="516" y="236"/>
                  </a:cubicBezTo>
                  <a:cubicBezTo>
                    <a:pt x="476" y="155"/>
                    <a:pt x="425" y="80"/>
                    <a:pt x="3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31"/>
            <p:cNvSpPr/>
            <p:nvPr/>
          </p:nvSpPr>
          <p:spPr>
            <a:xfrm>
              <a:off x="3411350" y="4196100"/>
              <a:ext cx="102300" cy="51100"/>
            </a:xfrm>
            <a:custGeom>
              <a:rect b="b" l="l" r="r" t="t"/>
              <a:pathLst>
                <a:path extrusionOk="0" h="2044" w="4092">
                  <a:moveTo>
                    <a:pt x="3834" y="1"/>
                  </a:moveTo>
                  <a:cubicBezTo>
                    <a:pt x="3806" y="1"/>
                    <a:pt x="3771" y="11"/>
                    <a:pt x="3724" y="33"/>
                  </a:cubicBezTo>
                  <a:cubicBezTo>
                    <a:pt x="2545" y="591"/>
                    <a:pt x="1362" y="1141"/>
                    <a:pt x="179" y="1692"/>
                  </a:cubicBezTo>
                  <a:cubicBezTo>
                    <a:pt x="81" y="1738"/>
                    <a:pt x="0" y="1774"/>
                    <a:pt x="93" y="1898"/>
                  </a:cubicBezTo>
                  <a:cubicBezTo>
                    <a:pt x="122" y="1937"/>
                    <a:pt x="127" y="1995"/>
                    <a:pt x="143" y="2044"/>
                  </a:cubicBezTo>
                  <a:cubicBezTo>
                    <a:pt x="199" y="2018"/>
                    <a:pt x="222" y="2007"/>
                    <a:pt x="244" y="1998"/>
                  </a:cubicBezTo>
                  <a:cubicBezTo>
                    <a:pt x="1465" y="1446"/>
                    <a:pt x="2685" y="889"/>
                    <a:pt x="3912" y="349"/>
                  </a:cubicBezTo>
                  <a:cubicBezTo>
                    <a:pt x="4092" y="271"/>
                    <a:pt x="3975" y="224"/>
                    <a:pt x="3948" y="139"/>
                  </a:cubicBezTo>
                  <a:cubicBezTo>
                    <a:pt x="3919" y="52"/>
                    <a:pt x="3895" y="1"/>
                    <a:pt x="38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31"/>
            <p:cNvSpPr/>
            <p:nvPr/>
          </p:nvSpPr>
          <p:spPr>
            <a:xfrm>
              <a:off x="3650600" y="3601650"/>
              <a:ext cx="54800" cy="98225"/>
            </a:xfrm>
            <a:custGeom>
              <a:rect b="b" l="l" r="r" t="t"/>
              <a:pathLst>
                <a:path extrusionOk="0" h="3929" w="2192">
                  <a:moveTo>
                    <a:pt x="338" y="0"/>
                  </a:moveTo>
                  <a:cubicBezTo>
                    <a:pt x="290" y="0"/>
                    <a:pt x="236" y="6"/>
                    <a:pt x="198" y="14"/>
                  </a:cubicBezTo>
                  <a:cubicBezTo>
                    <a:pt x="1" y="58"/>
                    <a:pt x="176" y="200"/>
                    <a:pt x="186" y="224"/>
                  </a:cubicBezTo>
                  <a:cubicBezTo>
                    <a:pt x="717" y="1417"/>
                    <a:pt x="1260" y="2603"/>
                    <a:pt x="1804" y="3789"/>
                  </a:cubicBezTo>
                  <a:cubicBezTo>
                    <a:pt x="1830" y="3849"/>
                    <a:pt x="1848" y="3928"/>
                    <a:pt x="1904" y="3928"/>
                  </a:cubicBezTo>
                  <a:cubicBezTo>
                    <a:pt x="1928" y="3928"/>
                    <a:pt x="1959" y="3913"/>
                    <a:pt x="2000" y="3876"/>
                  </a:cubicBezTo>
                  <a:cubicBezTo>
                    <a:pt x="2058" y="3823"/>
                    <a:pt x="2132" y="3786"/>
                    <a:pt x="2192" y="3745"/>
                  </a:cubicBezTo>
                  <a:cubicBezTo>
                    <a:pt x="1596" y="2474"/>
                    <a:pt x="1023" y="1247"/>
                    <a:pt x="440" y="24"/>
                  </a:cubicBezTo>
                  <a:cubicBezTo>
                    <a:pt x="431" y="7"/>
                    <a:pt x="388" y="0"/>
                    <a:pt x="3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31"/>
            <p:cNvSpPr/>
            <p:nvPr/>
          </p:nvSpPr>
          <p:spPr>
            <a:xfrm>
              <a:off x="4200200" y="3842100"/>
              <a:ext cx="99425" cy="50650"/>
            </a:xfrm>
            <a:custGeom>
              <a:rect b="b" l="l" r="r" t="t"/>
              <a:pathLst>
                <a:path extrusionOk="0" h="2026" w="3977">
                  <a:moveTo>
                    <a:pt x="3861" y="0"/>
                  </a:moveTo>
                  <a:cubicBezTo>
                    <a:pt x="3828" y="0"/>
                    <a:pt x="3788" y="13"/>
                    <a:pt x="3742" y="35"/>
                  </a:cubicBezTo>
                  <a:cubicBezTo>
                    <a:pt x="2554" y="576"/>
                    <a:pt x="1368" y="1116"/>
                    <a:pt x="179" y="1657"/>
                  </a:cubicBezTo>
                  <a:cubicBezTo>
                    <a:pt x="72" y="1705"/>
                    <a:pt x="1" y="1724"/>
                    <a:pt x="92" y="1887"/>
                  </a:cubicBezTo>
                  <a:cubicBezTo>
                    <a:pt x="146" y="1983"/>
                    <a:pt x="183" y="2025"/>
                    <a:pt x="241" y="2025"/>
                  </a:cubicBezTo>
                  <a:cubicBezTo>
                    <a:pt x="271" y="2025"/>
                    <a:pt x="307" y="2014"/>
                    <a:pt x="354" y="1992"/>
                  </a:cubicBezTo>
                  <a:cubicBezTo>
                    <a:pt x="1502" y="1451"/>
                    <a:pt x="2652" y="913"/>
                    <a:pt x="3800" y="372"/>
                  </a:cubicBezTo>
                  <a:cubicBezTo>
                    <a:pt x="3878" y="336"/>
                    <a:pt x="3944" y="273"/>
                    <a:pt x="3960" y="261"/>
                  </a:cubicBezTo>
                  <a:cubicBezTo>
                    <a:pt x="3977" y="69"/>
                    <a:pt x="3938" y="0"/>
                    <a:pt x="38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31"/>
            <p:cNvSpPr/>
            <p:nvPr/>
          </p:nvSpPr>
          <p:spPr>
            <a:xfrm>
              <a:off x="3412275" y="3841150"/>
              <a:ext cx="99550" cy="51625"/>
            </a:xfrm>
            <a:custGeom>
              <a:rect b="b" l="l" r="r" t="t"/>
              <a:pathLst>
                <a:path extrusionOk="0" h="2065" w="3982">
                  <a:moveTo>
                    <a:pt x="165" y="1"/>
                  </a:moveTo>
                  <a:cubicBezTo>
                    <a:pt x="125" y="1"/>
                    <a:pt x="85" y="30"/>
                    <a:pt x="56" y="121"/>
                  </a:cubicBezTo>
                  <a:cubicBezTo>
                    <a:pt x="1" y="296"/>
                    <a:pt x="63" y="337"/>
                    <a:pt x="200" y="402"/>
                  </a:cubicBezTo>
                  <a:cubicBezTo>
                    <a:pt x="1350" y="939"/>
                    <a:pt x="2498" y="1480"/>
                    <a:pt x="3642" y="2030"/>
                  </a:cubicBezTo>
                  <a:cubicBezTo>
                    <a:pt x="3692" y="2054"/>
                    <a:pt x="3733" y="2064"/>
                    <a:pt x="3767" y="2064"/>
                  </a:cubicBezTo>
                  <a:cubicBezTo>
                    <a:pt x="3884" y="2064"/>
                    <a:pt x="3917" y="1936"/>
                    <a:pt x="3982" y="1803"/>
                  </a:cubicBezTo>
                  <a:cubicBezTo>
                    <a:pt x="3925" y="1762"/>
                    <a:pt x="3864" y="1698"/>
                    <a:pt x="3790" y="1665"/>
                  </a:cubicBezTo>
                  <a:cubicBezTo>
                    <a:pt x="2637" y="1135"/>
                    <a:pt x="1483" y="608"/>
                    <a:pt x="321" y="96"/>
                  </a:cubicBezTo>
                  <a:cubicBezTo>
                    <a:pt x="305" y="89"/>
                    <a:pt x="234" y="1"/>
                    <a:pt x="1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31"/>
            <p:cNvSpPr/>
            <p:nvPr/>
          </p:nvSpPr>
          <p:spPr>
            <a:xfrm>
              <a:off x="4005725" y="3601225"/>
              <a:ext cx="56825" cy="99350"/>
            </a:xfrm>
            <a:custGeom>
              <a:rect b="b" l="l" r="r" t="t"/>
              <a:pathLst>
                <a:path extrusionOk="0" h="3974" w="2273">
                  <a:moveTo>
                    <a:pt x="1931" y="1"/>
                  </a:moveTo>
                  <a:cubicBezTo>
                    <a:pt x="1861" y="1"/>
                    <a:pt x="1815" y="41"/>
                    <a:pt x="1764" y="153"/>
                  </a:cubicBezTo>
                  <a:cubicBezTo>
                    <a:pt x="1231" y="1317"/>
                    <a:pt x="685" y="2475"/>
                    <a:pt x="128" y="3629"/>
                  </a:cubicBezTo>
                  <a:cubicBezTo>
                    <a:pt x="1" y="3894"/>
                    <a:pt x="262" y="3842"/>
                    <a:pt x="355" y="3973"/>
                  </a:cubicBezTo>
                  <a:cubicBezTo>
                    <a:pt x="398" y="3903"/>
                    <a:pt x="440" y="3852"/>
                    <a:pt x="469" y="3795"/>
                  </a:cubicBezTo>
                  <a:cubicBezTo>
                    <a:pt x="1010" y="2620"/>
                    <a:pt x="1551" y="1445"/>
                    <a:pt x="2074" y="263"/>
                  </a:cubicBezTo>
                  <a:cubicBezTo>
                    <a:pt x="2085" y="240"/>
                    <a:pt x="2273" y="88"/>
                    <a:pt x="2051" y="24"/>
                  </a:cubicBezTo>
                  <a:cubicBezTo>
                    <a:pt x="2004" y="10"/>
                    <a:pt x="1965" y="1"/>
                    <a:pt x="19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31"/>
            <p:cNvSpPr/>
            <p:nvPr/>
          </p:nvSpPr>
          <p:spPr>
            <a:xfrm>
              <a:off x="4200375" y="4196000"/>
              <a:ext cx="99750" cy="50850"/>
            </a:xfrm>
            <a:custGeom>
              <a:rect b="b" l="l" r="r" t="t"/>
              <a:pathLst>
                <a:path extrusionOk="0" h="2034" w="3990">
                  <a:moveTo>
                    <a:pt x="206" y="1"/>
                  </a:moveTo>
                  <a:cubicBezTo>
                    <a:pt x="133" y="1"/>
                    <a:pt x="131" y="95"/>
                    <a:pt x="91" y="152"/>
                  </a:cubicBezTo>
                  <a:cubicBezTo>
                    <a:pt x="13" y="259"/>
                    <a:pt x="1" y="296"/>
                    <a:pt x="143" y="358"/>
                  </a:cubicBezTo>
                  <a:cubicBezTo>
                    <a:pt x="1358" y="899"/>
                    <a:pt x="2569" y="1446"/>
                    <a:pt x="3774" y="2004"/>
                  </a:cubicBezTo>
                  <a:cubicBezTo>
                    <a:pt x="3819" y="2025"/>
                    <a:pt x="3852" y="2034"/>
                    <a:pt x="3876" y="2034"/>
                  </a:cubicBezTo>
                  <a:cubicBezTo>
                    <a:pt x="3969" y="2034"/>
                    <a:pt x="3940" y="1906"/>
                    <a:pt x="3989" y="1814"/>
                  </a:cubicBezTo>
                  <a:cubicBezTo>
                    <a:pt x="3975" y="1794"/>
                    <a:pt x="3957" y="1738"/>
                    <a:pt x="3918" y="1719"/>
                  </a:cubicBezTo>
                  <a:cubicBezTo>
                    <a:pt x="2705" y="1151"/>
                    <a:pt x="1487" y="584"/>
                    <a:pt x="271" y="18"/>
                  </a:cubicBezTo>
                  <a:cubicBezTo>
                    <a:pt x="244" y="6"/>
                    <a:pt x="223" y="1"/>
                    <a:pt x="2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31"/>
            <p:cNvSpPr/>
            <p:nvPr/>
          </p:nvSpPr>
          <p:spPr>
            <a:xfrm>
              <a:off x="3649725" y="4388975"/>
              <a:ext cx="55625" cy="98725"/>
            </a:xfrm>
            <a:custGeom>
              <a:rect b="b" l="l" r="r" t="t"/>
              <a:pathLst>
                <a:path extrusionOk="0" h="3949" w="2225">
                  <a:moveTo>
                    <a:pt x="1922" y="0"/>
                  </a:moveTo>
                  <a:cubicBezTo>
                    <a:pt x="1842" y="0"/>
                    <a:pt x="1843" y="126"/>
                    <a:pt x="1823" y="169"/>
                  </a:cubicBezTo>
                  <a:cubicBezTo>
                    <a:pt x="1281" y="1331"/>
                    <a:pt x="747" y="2495"/>
                    <a:pt x="229" y="3666"/>
                  </a:cubicBezTo>
                  <a:cubicBezTo>
                    <a:pt x="221" y="3686"/>
                    <a:pt x="1" y="3852"/>
                    <a:pt x="261" y="3930"/>
                  </a:cubicBezTo>
                  <a:cubicBezTo>
                    <a:pt x="304" y="3943"/>
                    <a:pt x="338" y="3949"/>
                    <a:pt x="366" y="3949"/>
                  </a:cubicBezTo>
                  <a:cubicBezTo>
                    <a:pt x="464" y="3949"/>
                    <a:pt x="494" y="3880"/>
                    <a:pt x="541" y="3781"/>
                  </a:cubicBezTo>
                  <a:cubicBezTo>
                    <a:pt x="814" y="3202"/>
                    <a:pt x="1097" y="2626"/>
                    <a:pt x="1369" y="2045"/>
                  </a:cubicBezTo>
                  <a:cubicBezTo>
                    <a:pt x="1654" y="1432"/>
                    <a:pt x="1932" y="816"/>
                    <a:pt x="2225" y="177"/>
                  </a:cubicBezTo>
                  <a:cubicBezTo>
                    <a:pt x="2162" y="136"/>
                    <a:pt x="2086" y="85"/>
                    <a:pt x="2008" y="33"/>
                  </a:cubicBezTo>
                  <a:cubicBezTo>
                    <a:pt x="1972" y="10"/>
                    <a:pt x="1944" y="0"/>
                    <a:pt x="19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p31"/>
            <p:cNvSpPr/>
            <p:nvPr/>
          </p:nvSpPr>
          <p:spPr>
            <a:xfrm>
              <a:off x="4005600" y="4387675"/>
              <a:ext cx="56850" cy="100075"/>
            </a:xfrm>
            <a:custGeom>
              <a:rect b="b" l="l" r="r" t="t"/>
              <a:pathLst>
                <a:path extrusionOk="0" h="4003" w="2274">
                  <a:moveTo>
                    <a:pt x="342" y="1"/>
                  </a:moveTo>
                  <a:cubicBezTo>
                    <a:pt x="286" y="169"/>
                    <a:pt x="0" y="98"/>
                    <a:pt x="131" y="370"/>
                  </a:cubicBezTo>
                  <a:cubicBezTo>
                    <a:pt x="686" y="1523"/>
                    <a:pt x="1232" y="2682"/>
                    <a:pt x="1767" y="3846"/>
                  </a:cubicBezTo>
                  <a:cubicBezTo>
                    <a:pt x="1818" y="3956"/>
                    <a:pt x="1861" y="4003"/>
                    <a:pt x="1934" y="4003"/>
                  </a:cubicBezTo>
                  <a:cubicBezTo>
                    <a:pt x="1967" y="4003"/>
                    <a:pt x="2005" y="3993"/>
                    <a:pt x="2052" y="3976"/>
                  </a:cubicBezTo>
                  <a:cubicBezTo>
                    <a:pt x="2274" y="3893"/>
                    <a:pt x="2083" y="3748"/>
                    <a:pt x="2066" y="3707"/>
                  </a:cubicBezTo>
                  <a:cubicBezTo>
                    <a:pt x="1553" y="2545"/>
                    <a:pt x="1025" y="1393"/>
                    <a:pt x="496" y="240"/>
                  </a:cubicBezTo>
                  <a:cubicBezTo>
                    <a:pt x="464" y="169"/>
                    <a:pt x="412" y="107"/>
                    <a:pt x="3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31"/>
            <p:cNvSpPr/>
            <p:nvPr/>
          </p:nvSpPr>
          <p:spPr>
            <a:xfrm>
              <a:off x="3957075" y="4282800"/>
              <a:ext cx="47400" cy="85450"/>
            </a:xfrm>
            <a:custGeom>
              <a:rect b="b" l="l" r="r" t="t"/>
              <a:pathLst>
                <a:path extrusionOk="0" h="3418" w="1896">
                  <a:moveTo>
                    <a:pt x="393" y="0"/>
                  </a:moveTo>
                  <a:cubicBezTo>
                    <a:pt x="375" y="0"/>
                    <a:pt x="352" y="10"/>
                    <a:pt x="323" y="33"/>
                  </a:cubicBezTo>
                  <a:cubicBezTo>
                    <a:pt x="228" y="109"/>
                    <a:pt x="1" y="160"/>
                    <a:pt x="112" y="390"/>
                  </a:cubicBezTo>
                  <a:cubicBezTo>
                    <a:pt x="568" y="1350"/>
                    <a:pt x="1020" y="2310"/>
                    <a:pt x="1474" y="3271"/>
                  </a:cubicBezTo>
                  <a:cubicBezTo>
                    <a:pt x="1506" y="3338"/>
                    <a:pt x="1537" y="3417"/>
                    <a:pt x="1608" y="3417"/>
                  </a:cubicBezTo>
                  <a:cubicBezTo>
                    <a:pt x="1630" y="3417"/>
                    <a:pt x="1657" y="3409"/>
                    <a:pt x="1688" y="3391"/>
                  </a:cubicBezTo>
                  <a:cubicBezTo>
                    <a:pt x="1763" y="3348"/>
                    <a:pt x="1895" y="3338"/>
                    <a:pt x="1810" y="3088"/>
                  </a:cubicBezTo>
                  <a:cubicBezTo>
                    <a:pt x="1401" y="2187"/>
                    <a:pt x="950" y="1186"/>
                    <a:pt x="489" y="188"/>
                  </a:cubicBezTo>
                  <a:cubicBezTo>
                    <a:pt x="466" y="139"/>
                    <a:pt x="463" y="0"/>
                    <a:pt x="3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31"/>
            <p:cNvSpPr/>
            <p:nvPr/>
          </p:nvSpPr>
          <p:spPr>
            <a:xfrm>
              <a:off x="3707175" y="3720800"/>
              <a:ext cx="47525" cy="85175"/>
            </a:xfrm>
            <a:custGeom>
              <a:rect b="b" l="l" r="r" t="t"/>
              <a:pathLst>
                <a:path extrusionOk="0" h="3407" w="1901">
                  <a:moveTo>
                    <a:pt x="345" y="0"/>
                  </a:moveTo>
                  <a:cubicBezTo>
                    <a:pt x="311" y="0"/>
                    <a:pt x="269" y="12"/>
                    <a:pt x="214" y="40"/>
                  </a:cubicBezTo>
                  <a:cubicBezTo>
                    <a:pt x="1" y="147"/>
                    <a:pt x="118" y="247"/>
                    <a:pt x="169" y="360"/>
                  </a:cubicBezTo>
                  <a:cubicBezTo>
                    <a:pt x="593" y="1306"/>
                    <a:pt x="1020" y="2255"/>
                    <a:pt x="1450" y="3198"/>
                  </a:cubicBezTo>
                  <a:cubicBezTo>
                    <a:pt x="1484" y="3276"/>
                    <a:pt x="1556" y="3337"/>
                    <a:pt x="1611" y="3406"/>
                  </a:cubicBezTo>
                  <a:cubicBezTo>
                    <a:pt x="1718" y="3321"/>
                    <a:pt x="1826" y="3235"/>
                    <a:pt x="1900" y="3177"/>
                  </a:cubicBezTo>
                  <a:cubicBezTo>
                    <a:pt x="1857" y="3064"/>
                    <a:pt x="1843" y="3018"/>
                    <a:pt x="1823" y="2974"/>
                  </a:cubicBezTo>
                  <a:cubicBezTo>
                    <a:pt x="1390" y="2058"/>
                    <a:pt x="957" y="1141"/>
                    <a:pt x="514" y="230"/>
                  </a:cubicBezTo>
                  <a:cubicBezTo>
                    <a:pt x="474" y="151"/>
                    <a:pt x="466" y="0"/>
                    <a:pt x="34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31"/>
            <p:cNvSpPr/>
            <p:nvPr/>
          </p:nvSpPr>
          <p:spPr>
            <a:xfrm>
              <a:off x="3531475" y="3897725"/>
              <a:ext cx="87800" cy="44000"/>
            </a:xfrm>
            <a:custGeom>
              <a:rect b="b" l="l" r="r" t="t"/>
              <a:pathLst>
                <a:path extrusionOk="0" h="1760" w="3512">
                  <a:moveTo>
                    <a:pt x="227" y="0"/>
                  </a:moveTo>
                  <a:cubicBezTo>
                    <a:pt x="111" y="0"/>
                    <a:pt x="101" y="103"/>
                    <a:pt x="69" y="162"/>
                  </a:cubicBezTo>
                  <a:cubicBezTo>
                    <a:pt x="1" y="289"/>
                    <a:pt x="108" y="328"/>
                    <a:pt x="200" y="371"/>
                  </a:cubicBezTo>
                  <a:cubicBezTo>
                    <a:pt x="1149" y="820"/>
                    <a:pt x="2098" y="1269"/>
                    <a:pt x="3043" y="1726"/>
                  </a:cubicBezTo>
                  <a:cubicBezTo>
                    <a:pt x="3092" y="1749"/>
                    <a:pt x="3134" y="1759"/>
                    <a:pt x="3171" y="1759"/>
                  </a:cubicBezTo>
                  <a:cubicBezTo>
                    <a:pt x="3319" y="1759"/>
                    <a:pt x="3379" y="1600"/>
                    <a:pt x="3432" y="1514"/>
                  </a:cubicBezTo>
                  <a:cubicBezTo>
                    <a:pt x="3511" y="1380"/>
                    <a:pt x="3320" y="1380"/>
                    <a:pt x="3233" y="1339"/>
                  </a:cubicBezTo>
                  <a:cubicBezTo>
                    <a:pt x="2940" y="1195"/>
                    <a:pt x="2646" y="1050"/>
                    <a:pt x="2349" y="916"/>
                  </a:cubicBezTo>
                  <a:cubicBezTo>
                    <a:pt x="1656" y="604"/>
                    <a:pt x="961" y="299"/>
                    <a:pt x="331" y="20"/>
                  </a:cubicBezTo>
                  <a:cubicBezTo>
                    <a:pt x="289" y="6"/>
                    <a:pt x="255" y="0"/>
                    <a:pt x="2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31"/>
            <p:cNvSpPr/>
            <p:nvPr/>
          </p:nvSpPr>
          <p:spPr>
            <a:xfrm>
              <a:off x="4094975" y="3897875"/>
              <a:ext cx="85750" cy="43800"/>
            </a:xfrm>
            <a:custGeom>
              <a:rect b="b" l="l" r="r" t="t"/>
              <a:pathLst>
                <a:path extrusionOk="0" h="1752" w="3430">
                  <a:moveTo>
                    <a:pt x="3220" y="1"/>
                  </a:moveTo>
                  <a:cubicBezTo>
                    <a:pt x="3181" y="1"/>
                    <a:pt x="3132" y="14"/>
                    <a:pt x="3069" y="44"/>
                  </a:cubicBezTo>
                  <a:cubicBezTo>
                    <a:pt x="2133" y="490"/>
                    <a:pt x="1178" y="899"/>
                    <a:pt x="233" y="1326"/>
                  </a:cubicBezTo>
                  <a:cubicBezTo>
                    <a:pt x="145" y="1366"/>
                    <a:pt x="77" y="1446"/>
                    <a:pt x="1" y="1508"/>
                  </a:cubicBezTo>
                  <a:cubicBezTo>
                    <a:pt x="111" y="1576"/>
                    <a:pt x="161" y="1752"/>
                    <a:pt x="310" y="1752"/>
                  </a:cubicBezTo>
                  <a:cubicBezTo>
                    <a:pt x="346" y="1752"/>
                    <a:pt x="387" y="1742"/>
                    <a:pt x="436" y="1718"/>
                  </a:cubicBezTo>
                  <a:cubicBezTo>
                    <a:pt x="1349" y="1275"/>
                    <a:pt x="2266" y="844"/>
                    <a:pt x="3180" y="406"/>
                  </a:cubicBezTo>
                  <a:cubicBezTo>
                    <a:pt x="3271" y="361"/>
                    <a:pt x="3350" y="291"/>
                    <a:pt x="3430" y="237"/>
                  </a:cubicBezTo>
                  <a:cubicBezTo>
                    <a:pt x="3362" y="104"/>
                    <a:pt x="3328" y="1"/>
                    <a:pt x="32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31"/>
            <p:cNvSpPr/>
            <p:nvPr/>
          </p:nvSpPr>
          <p:spPr>
            <a:xfrm>
              <a:off x="3531050" y="4147300"/>
              <a:ext cx="86875" cy="44700"/>
            </a:xfrm>
            <a:custGeom>
              <a:rect b="b" l="l" r="r" t="t"/>
              <a:pathLst>
                <a:path extrusionOk="0" h="1788" w="3475">
                  <a:moveTo>
                    <a:pt x="3186" y="0"/>
                  </a:moveTo>
                  <a:cubicBezTo>
                    <a:pt x="3156" y="0"/>
                    <a:pt x="3120" y="9"/>
                    <a:pt x="3078" y="29"/>
                  </a:cubicBezTo>
                  <a:cubicBezTo>
                    <a:pt x="2119" y="484"/>
                    <a:pt x="1157" y="934"/>
                    <a:pt x="198" y="1390"/>
                  </a:cubicBezTo>
                  <a:cubicBezTo>
                    <a:pt x="114" y="1429"/>
                    <a:pt x="0" y="1478"/>
                    <a:pt x="96" y="1610"/>
                  </a:cubicBezTo>
                  <a:cubicBezTo>
                    <a:pt x="139" y="1669"/>
                    <a:pt x="185" y="1729"/>
                    <a:pt x="229" y="1787"/>
                  </a:cubicBezTo>
                  <a:cubicBezTo>
                    <a:pt x="323" y="1741"/>
                    <a:pt x="376" y="1713"/>
                    <a:pt x="431" y="1689"/>
                  </a:cubicBezTo>
                  <a:cubicBezTo>
                    <a:pt x="1377" y="1262"/>
                    <a:pt x="2325" y="837"/>
                    <a:pt x="3269" y="407"/>
                  </a:cubicBezTo>
                  <a:cubicBezTo>
                    <a:pt x="3346" y="372"/>
                    <a:pt x="3407" y="300"/>
                    <a:pt x="3475" y="245"/>
                  </a:cubicBezTo>
                  <a:cubicBezTo>
                    <a:pt x="3361" y="194"/>
                    <a:pt x="3330" y="0"/>
                    <a:pt x="31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31"/>
            <p:cNvSpPr/>
            <p:nvPr/>
          </p:nvSpPr>
          <p:spPr>
            <a:xfrm>
              <a:off x="4092100" y="4147175"/>
              <a:ext cx="88425" cy="44025"/>
            </a:xfrm>
            <a:custGeom>
              <a:rect b="b" l="l" r="r" t="t"/>
              <a:pathLst>
                <a:path extrusionOk="0" h="1761" w="3537">
                  <a:moveTo>
                    <a:pt x="387" y="0"/>
                  </a:moveTo>
                  <a:cubicBezTo>
                    <a:pt x="251" y="0"/>
                    <a:pt x="217" y="177"/>
                    <a:pt x="129" y="246"/>
                  </a:cubicBezTo>
                  <a:cubicBezTo>
                    <a:pt x="0" y="348"/>
                    <a:pt x="179" y="348"/>
                    <a:pt x="209" y="360"/>
                  </a:cubicBezTo>
                  <a:cubicBezTo>
                    <a:pt x="1207" y="818"/>
                    <a:pt x="2213" y="1257"/>
                    <a:pt x="3207" y="1724"/>
                  </a:cubicBezTo>
                  <a:cubicBezTo>
                    <a:pt x="3261" y="1749"/>
                    <a:pt x="3303" y="1760"/>
                    <a:pt x="3337" y="1760"/>
                  </a:cubicBezTo>
                  <a:cubicBezTo>
                    <a:pt x="3445" y="1760"/>
                    <a:pt x="3472" y="1649"/>
                    <a:pt x="3537" y="1542"/>
                  </a:cubicBezTo>
                  <a:cubicBezTo>
                    <a:pt x="3499" y="1498"/>
                    <a:pt x="3461" y="1423"/>
                    <a:pt x="3403" y="1396"/>
                  </a:cubicBezTo>
                  <a:cubicBezTo>
                    <a:pt x="2432" y="936"/>
                    <a:pt x="1459" y="482"/>
                    <a:pt x="487" y="26"/>
                  </a:cubicBezTo>
                  <a:cubicBezTo>
                    <a:pt x="448" y="8"/>
                    <a:pt x="415" y="0"/>
                    <a:pt x="3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31"/>
            <p:cNvSpPr/>
            <p:nvPr/>
          </p:nvSpPr>
          <p:spPr>
            <a:xfrm>
              <a:off x="3707950" y="4282175"/>
              <a:ext cx="47750" cy="86400"/>
            </a:xfrm>
            <a:custGeom>
              <a:rect b="b" l="l" r="r" t="t"/>
              <a:pathLst>
                <a:path extrusionOk="0" h="3456" w="1910">
                  <a:moveTo>
                    <a:pt x="1525" y="1"/>
                  </a:moveTo>
                  <a:cubicBezTo>
                    <a:pt x="1483" y="1"/>
                    <a:pt x="1480" y="103"/>
                    <a:pt x="1470" y="125"/>
                  </a:cubicBezTo>
                  <a:cubicBezTo>
                    <a:pt x="1014" y="1124"/>
                    <a:pt x="575" y="2130"/>
                    <a:pt x="107" y="3124"/>
                  </a:cubicBezTo>
                  <a:cubicBezTo>
                    <a:pt x="1" y="3349"/>
                    <a:pt x="147" y="3370"/>
                    <a:pt x="288" y="3455"/>
                  </a:cubicBezTo>
                  <a:cubicBezTo>
                    <a:pt x="333" y="3416"/>
                    <a:pt x="407" y="3380"/>
                    <a:pt x="434" y="3321"/>
                  </a:cubicBezTo>
                  <a:cubicBezTo>
                    <a:pt x="893" y="2350"/>
                    <a:pt x="1348" y="1377"/>
                    <a:pt x="1803" y="404"/>
                  </a:cubicBezTo>
                  <a:cubicBezTo>
                    <a:pt x="1910" y="181"/>
                    <a:pt x="1669" y="153"/>
                    <a:pt x="1585" y="47"/>
                  </a:cubicBezTo>
                  <a:cubicBezTo>
                    <a:pt x="1559" y="13"/>
                    <a:pt x="1539" y="1"/>
                    <a:pt x="15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31"/>
            <p:cNvSpPr/>
            <p:nvPr/>
          </p:nvSpPr>
          <p:spPr>
            <a:xfrm>
              <a:off x="3957075" y="3720775"/>
              <a:ext cx="47375" cy="85025"/>
            </a:xfrm>
            <a:custGeom>
              <a:rect b="b" l="l" r="r" t="t"/>
              <a:pathLst>
                <a:path extrusionOk="0" h="3401" w="1895">
                  <a:moveTo>
                    <a:pt x="1607" y="0"/>
                  </a:moveTo>
                  <a:cubicBezTo>
                    <a:pt x="1518" y="0"/>
                    <a:pt x="1496" y="108"/>
                    <a:pt x="1458" y="187"/>
                  </a:cubicBezTo>
                  <a:cubicBezTo>
                    <a:pt x="1015" y="1111"/>
                    <a:pt x="575" y="2038"/>
                    <a:pt x="123" y="2959"/>
                  </a:cubicBezTo>
                  <a:cubicBezTo>
                    <a:pt x="1" y="3206"/>
                    <a:pt x="203" y="3311"/>
                    <a:pt x="331" y="3385"/>
                  </a:cubicBezTo>
                  <a:cubicBezTo>
                    <a:pt x="351" y="3396"/>
                    <a:pt x="368" y="3401"/>
                    <a:pt x="382" y="3401"/>
                  </a:cubicBezTo>
                  <a:cubicBezTo>
                    <a:pt x="461" y="3401"/>
                    <a:pt x="472" y="3255"/>
                    <a:pt x="509" y="3181"/>
                  </a:cubicBezTo>
                  <a:cubicBezTo>
                    <a:pt x="650" y="2886"/>
                    <a:pt x="795" y="2593"/>
                    <a:pt x="929" y="2295"/>
                  </a:cubicBezTo>
                  <a:cubicBezTo>
                    <a:pt x="1241" y="1603"/>
                    <a:pt x="1546" y="907"/>
                    <a:pt x="1823" y="283"/>
                  </a:cubicBezTo>
                  <a:cubicBezTo>
                    <a:pt x="1894" y="58"/>
                    <a:pt x="1748" y="49"/>
                    <a:pt x="1679" y="18"/>
                  </a:cubicBezTo>
                  <a:cubicBezTo>
                    <a:pt x="1651" y="6"/>
                    <a:pt x="1627" y="0"/>
                    <a:pt x="160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47" name="Google Shape;1147;p31"/>
          <p:cNvSpPr/>
          <p:nvPr/>
        </p:nvSpPr>
        <p:spPr>
          <a:xfrm rot="932611">
            <a:off x="4278793" y="4092701"/>
            <a:ext cx="710900" cy="911296"/>
          </a:xfrm>
          <a:prstGeom prst="star4">
            <a:avLst>
              <a:gd fmla="val 12221" name="adj"/>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4"/>
          <p:cNvSpPr/>
          <p:nvPr/>
        </p:nvSpPr>
        <p:spPr>
          <a:xfrm>
            <a:off x="0" y="2651100"/>
            <a:ext cx="9144000" cy="2492400"/>
          </a:xfrm>
          <a:prstGeom prst="rect">
            <a:avLst/>
          </a:prstGeom>
          <a:solidFill>
            <a:srgbClr val="AB85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4"/>
          <p:cNvSpPr txBox="1"/>
          <p:nvPr>
            <p:ph type="title"/>
          </p:nvPr>
        </p:nvSpPr>
        <p:spPr>
          <a:xfrm>
            <a:off x="485875" y="1714500"/>
            <a:ext cx="8183700" cy="785700"/>
          </a:xfrm>
          <a:prstGeom prst="rect">
            <a:avLst/>
          </a:prstGeom>
        </p:spPr>
        <p:txBody>
          <a:bodyPr anchorCtr="0" anchor="b"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30" name="Google Shape;30;p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SECTION_HEADER_2">
    <p:spTree>
      <p:nvGrpSpPr>
        <p:cNvPr id="1148" name="Shape 1148"/>
        <p:cNvGrpSpPr/>
        <p:nvPr/>
      </p:nvGrpSpPr>
      <p:grpSpPr>
        <a:xfrm>
          <a:off x="0" y="0"/>
          <a:ext cx="0" cy="0"/>
          <a:chOff x="0" y="0"/>
          <a:chExt cx="0" cy="0"/>
        </a:xfrm>
      </p:grpSpPr>
      <p:pic>
        <p:nvPicPr>
          <p:cNvPr id="1149" name="Google Shape;1149;p32"/>
          <p:cNvPicPr preferRelativeResize="0"/>
          <p:nvPr/>
        </p:nvPicPr>
        <p:blipFill>
          <a:blip r:embed="rId2">
            <a:alphaModFix amt="56000"/>
          </a:blip>
          <a:stretch>
            <a:fillRect/>
          </a:stretch>
        </p:blipFill>
        <p:spPr>
          <a:xfrm>
            <a:off x="-281575" y="-225250"/>
            <a:ext cx="9780152" cy="5594026"/>
          </a:xfrm>
          <a:prstGeom prst="rect">
            <a:avLst/>
          </a:prstGeom>
          <a:noFill/>
          <a:ln>
            <a:noFill/>
          </a:ln>
        </p:spPr>
      </p:pic>
      <p:sp>
        <p:nvSpPr>
          <p:cNvPr id="1150" name="Google Shape;1150;p32"/>
          <p:cNvSpPr txBox="1"/>
          <p:nvPr>
            <p:ph hasCustomPrompt="1" type="title"/>
          </p:nvPr>
        </p:nvSpPr>
        <p:spPr>
          <a:xfrm>
            <a:off x="7066425" y="1671561"/>
            <a:ext cx="1357500" cy="1205100"/>
          </a:xfrm>
          <a:prstGeom prst="rect">
            <a:avLst/>
          </a:prstGeom>
          <a:noFill/>
          <a:ln>
            <a:noFill/>
          </a:ln>
        </p:spPr>
        <p:txBody>
          <a:bodyPr anchorCtr="0" anchor="b" bIns="91425" lIns="91425" spcFirstLastPara="1" rIns="91425" wrap="square" tIns="91425">
            <a:noAutofit/>
          </a:bodyPr>
          <a:lstStyle>
            <a:lvl1pPr lvl="0" rtl="0" algn="r">
              <a:spcBef>
                <a:spcPts val="0"/>
              </a:spcBef>
              <a:spcAft>
                <a:spcPts val="0"/>
              </a:spcAft>
              <a:buSzPts val="6000"/>
              <a:buNone/>
              <a:defRPr sz="7500"/>
            </a:lvl1pPr>
            <a:lvl2pPr lvl="1" rtl="0" algn="r">
              <a:spcBef>
                <a:spcPts val="0"/>
              </a:spcBef>
              <a:spcAft>
                <a:spcPts val="0"/>
              </a:spcAft>
              <a:buSzPts val="6000"/>
              <a:buNone/>
              <a:defRPr sz="6000"/>
            </a:lvl2pPr>
            <a:lvl3pPr lvl="2" rtl="0" algn="r">
              <a:spcBef>
                <a:spcPts val="0"/>
              </a:spcBef>
              <a:spcAft>
                <a:spcPts val="0"/>
              </a:spcAft>
              <a:buSzPts val="6000"/>
              <a:buNone/>
              <a:defRPr sz="6000"/>
            </a:lvl3pPr>
            <a:lvl4pPr lvl="3" rtl="0" algn="r">
              <a:spcBef>
                <a:spcPts val="0"/>
              </a:spcBef>
              <a:spcAft>
                <a:spcPts val="0"/>
              </a:spcAft>
              <a:buSzPts val="6000"/>
              <a:buNone/>
              <a:defRPr sz="6000"/>
            </a:lvl4pPr>
            <a:lvl5pPr lvl="4" rtl="0" algn="r">
              <a:spcBef>
                <a:spcPts val="0"/>
              </a:spcBef>
              <a:spcAft>
                <a:spcPts val="0"/>
              </a:spcAft>
              <a:buSzPts val="6000"/>
              <a:buNone/>
              <a:defRPr sz="6000"/>
            </a:lvl5pPr>
            <a:lvl6pPr lvl="5" rtl="0" algn="r">
              <a:spcBef>
                <a:spcPts val="0"/>
              </a:spcBef>
              <a:spcAft>
                <a:spcPts val="0"/>
              </a:spcAft>
              <a:buSzPts val="6000"/>
              <a:buNone/>
              <a:defRPr sz="6000"/>
            </a:lvl6pPr>
            <a:lvl7pPr lvl="6" rtl="0" algn="r">
              <a:spcBef>
                <a:spcPts val="0"/>
              </a:spcBef>
              <a:spcAft>
                <a:spcPts val="0"/>
              </a:spcAft>
              <a:buSzPts val="6000"/>
              <a:buNone/>
              <a:defRPr sz="6000"/>
            </a:lvl7pPr>
            <a:lvl8pPr lvl="7" rtl="0" algn="r">
              <a:spcBef>
                <a:spcPts val="0"/>
              </a:spcBef>
              <a:spcAft>
                <a:spcPts val="0"/>
              </a:spcAft>
              <a:buSzPts val="6000"/>
              <a:buNone/>
              <a:defRPr sz="6000"/>
            </a:lvl8pPr>
            <a:lvl9pPr lvl="8" rtl="0" algn="r">
              <a:spcBef>
                <a:spcPts val="0"/>
              </a:spcBef>
              <a:spcAft>
                <a:spcPts val="0"/>
              </a:spcAft>
              <a:buSzPts val="6000"/>
              <a:buNone/>
              <a:defRPr sz="6000"/>
            </a:lvl9pPr>
          </a:lstStyle>
          <a:p>
            <a:r>
              <a:t>xx%</a:t>
            </a:r>
          </a:p>
        </p:txBody>
      </p:sp>
      <p:sp>
        <p:nvSpPr>
          <p:cNvPr id="1151" name="Google Shape;1151;p32"/>
          <p:cNvSpPr txBox="1"/>
          <p:nvPr>
            <p:ph idx="1" type="subTitle"/>
          </p:nvPr>
        </p:nvSpPr>
        <p:spPr>
          <a:xfrm rot="237">
            <a:off x="4063800" y="3732338"/>
            <a:ext cx="4360200" cy="4581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600"/>
            </a:lvl1pPr>
            <a:lvl2pPr lvl="1" rtl="0" algn="r">
              <a:lnSpc>
                <a:spcPct val="100000"/>
              </a:lnSpc>
              <a:spcBef>
                <a:spcPts val="0"/>
              </a:spcBef>
              <a:spcAft>
                <a:spcPts val="0"/>
              </a:spcAft>
              <a:buSzPts val="1400"/>
              <a:buNone/>
              <a:defRPr/>
            </a:lvl2pPr>
            <a:lvl3pPr lvl="2" rtl="0" algn="r">
              <a:lnSpc>
                <a:spcPct val="100000"/>
              </a:lnSpc>
              <a:spcBef>
                <a:spcPts val="0"/>
              </a:spcBef>
              <a:spcAft>
                <a:spcPts val="0"/>
              </a:spcAft>
              <a:buSzPts val="1400"/>
              <a:buNone/>
              <a:defRPr/>
            </a:lvl3pPr>
            <a:lvl4pPr lvl="3" rtl="0" algn="r">
              <a:lnSpc>
                <a:spcPct val="100000"/>
              </a:lnSpc>
              <a:spcBef>
                <a:spcPts val="0"/>
              </a:spcBef>
              <a:spcAft>
                <a:spcPts val="0"/>
              </a:spcAft>
              <a:buSzPts val="1400"/>
              <a:buNone/>
              <a:defRPr/>
            </a:lvl4pPr>
            <a:lvl5pPr lvl="4" rtl="0" algn="r">
              <a:lnSpc>
                <a:spcPct val="100000"/>
              </a:lnSpc>
              <a:spcBef>
                <a:spcPts val="0"/>
              </a:spcBef>
              <a:spcAft>
                <a:spcPts val="0"/>
              </a:spcAft>
              <a:buSzPts val="1400"/>
              <a:buNone/>
              <a:defRPr/>
            </a:lvl5pPr>
            <a:lvl6pPr lvl="5" rtl="0" algn="r">
              <a:lnSpc>
                <a:spcPct val="100000"/>
              </a:lnSpc>
              <a:spcBef>
                <a:spcPts val="0"/>
              </a:spcBef>
              <a:spcAft>
                <a:spcPts val="0"/>
              </a:spcAft>
              <a:buSzPts val="1400"/>
              <a:buNone/>
              <a:defRPr/>
            </a:lvl6pPr>
            <a:lvl7pPr lvl="6" rtl="0" algn="r">
              <a:lnSpc>
                <a:spcPct val="100000"/>
              </a:lnSpc>
              <a:spcBef>
                <a:spcPts val="0"/>
              </a:spcBef>
              <a:spcAft>
                <a:spcPts val="0"/>
              </a:spcAft>
              <a:buSzPts val="1400"/>
              <a:buNone/>
              <a:defRPr/>
            </a:lvl7pPr>
            <a:lvl8pPr lvl="7" rtl="0" algn="r">
              <a:lnSpc>
                <a:spcPct val="100000"/>
              </a:lnSpc>
              <a:spcBef>
                <a:spcPts val="0"/>
              </a:spcBef>
              <a:spcAft>
                <a:spcPts val="0"/>
              </a:spcAft>
              <a:buSzPts val="1400"/>
              <a:buNone/>
              <a:defRPr/>
            </a:lvl8pPr>
            <a:lvl9pPr lvl="8" rtl="0" algn="r">
              <a:lnSpc>
                <a:spcPct val="100000"/>
              </a:lnSpc>
              <a:spcBef>
                <a:spcPts val="0"/>
              </a:spcBef>
              <a:spcAft>
                <a:spcPts val="0"/>
              </a:spcAft>
              <a:buSzPts val="1400"/>
              <a:buNone/>
              <a:defRPr/>
            </a:lvl9pPr>
          </a:lstStyle>
          <a:p/>
        </p:txBody>
      </p:sp>
      <p:sp>
        <p:nvSpPr>
          <p:cNvPr id="1152" name="Google Shape;1152;p32"/>
          <p:cNvSpPr txBox="1"/>
          <p:nvPr>
            <p:ph idx="2" type="title"/>
          </p:nvPr>
        </p:nvSpPr>
        <p:spPr>
          <a:xfrm>
            <a:off x="4063575" y="2890375"/>
            <a:ext cx="4360200" cy="841800"/>
          </a:xfrm>
          <a:prstGeom prst="rect">
            <a:avLst/>
          </a:prstGeom>
          <a:ln cap="flat" cmpd="sng" w="9525">
            <a:solidFill>
              <a:schemeClr val="dk1"/>
            </a:solidFill>
            <a:prstDash val="solid"/>
            <a:round/>
            <a:headEnd len="sm" w="sm" type="none"/>
            <a:tailEnd len="sm" w="sm" type="none"/>
          </a:ln>
        </p:spPr>
        <p:txBody>
          <a:bodyPr anchorCtr="0" anchor="b" bIns="91425" lIns="91425" spcFirstLastPara="1" rIns="91425" wrap="square" tIns="91425">
            <a:noAutofit/>
          </a:bodyPr>
          <a:lstStyle>
            <a:lvl1pPr lvl="0" rtl="0" algn="r">
              <a:spcBef>
                <a:spcPts val="0"/>
              </a:spcBef>
              <a:spcAft>
                <a:spcPts val="0"/>
              </a:spcAft>
              <a:buSzPts val="3600"/>
              <a:buNone/>
              <a:defRPr sz="4300"/>
            </a:lvl1pPr>
            <a:lvl2pPr lvl="1" rtl="0" algn="r">
              <a:spcBef>
                <a:spcPts val="0"/>
              </a:spcBef>
              <a:spcAft>
                <a:spcPts val="0"/>
              </a:spcAft>
              <a:buSzPts val="3600"/>
              <a:buNone/>
              <a:defRPr sz="3600"/>
            </a:lvl2pPr>
            <a:lvl3pPr lvl="2" rtl="0" algn="r">
              <a:spcBef>
                <a:spcPts val="0"/>
              </a:spcBef>
              <a:spcAft>
                <a:spcPts val="0"/>
              </a:spcAft>
              <a:buSzPts val="3600"/>
              <a:buNone/>
              <a:defRPr sz="3600"/>
            </a:lvl3pPr>
            <a:lvl4pPr lvl="3" rtl="0" algn="r">
              <a:spcBef>
                <a:spcPts val="0"/>
              </a:spcBef>
              <a:spcAft>
                <a:spcPts val="0"/>
              </a:spcAft>
              <a:buSzPts val="3600"/>
              <a:buNone/>
              <a:defRPr sz="3600"/>
            </a:lvl4pPr>
            <a:lvl5pPr lvl="4" rtl="0" algn="r">
              <a:spcBef>
                <a:spcPts val="0"/>
              </a:spcBef>
              <a:spcAft>
                <a:spcPts val="0"/>
              </a:spcAft>
              <a:buSzPts val="3600"/>
              <a:buNone/>
              <a:defRPr sz="3600"/>
            </a:lvl5pPr>
            <a:lvl6pPr lvl="5" rtl="0" algn="r">
              <a:spcBef>
                <a:spcPts val="0"/>
              </a:spcBef>
              <a:spcAft>
                <a:spcPts val="0"/>
              </a:spcAft>
              <a:buSzPts val="3600"/>
              <a:buNone/>
              <a:defRPr sz="3600"/>
            </a:lvl6pPr>
            <a:lvl7pPr lvl="6" rtl="0" algn="r">
              <a:spcBef>
                <a:spcPts val="0"/>
              </a:spcBef>
              <a:spcAft>
                <a:spcPts val="0"/>
              </a:spcAft>
              <a:buSzPts val="3600"/>
              <a:buNone/>
              <a:defRPr sz="3600"/>
            </a:lvl7pPr>
            <a:lvl8pPr lvl="7" rtl="0" algn="r">
              <a:spcBef>
                <a:spcPts val="0"/>
              </a:spcBef>
              <a:spcAft>
                <a:spcPts val="0"/>
              </a:spcAft>
              <a:buSzPts val="3600"/>
              <a:buNone/>
              <a:defRPr sz="3600"/>
            </a:lvl8pPr>
            <a:lvl9pPr lvl="8" rtl="0" algn="r">
              <a:spcBef>
                <a:spcPts val="0"/>
              </a:spcBef>
              <a:spcAft>
                <a:spcPts val="0"/>
              </a:spcAft>
              <a:buSzPts val="3600"/>
              <a:buNone/>
              <a:defRPr sz="3600"/>
            </a:lvl9pPr>
          </a:lstStyle>
          <a:p/>
        </p:txBody>
      </p:sp>
      <p:grpSp>
        <p:nvGrpSpPr>
          <p:cNvPr id="1153" name="Google Shape;1153;p32"/>
          <p:cNvGrpSpPr/>
          <p:nvPr/>
        </p:nvGrpSpPr>
        <p:grpSpPr>
          <a:xfrm>
            <a:off x="41644" y="-9"/>
            <a:ext cx="634509" cy="634444"/>
            <a:chOff x="3248075" y="3436175"/>
            <a:chExt cx="1216700" cy="1216575"/>
          </a:xfrm>
        </p:grpSpPr>
        <p:sp>
          <p:nvSpPr>
            <p:cNvPr id="1154" name="Google Shape;1154;p32"/>
            <p:cNvSpPr/>
            <p:nvPr/>
          </p:nvSpPr>
          <p:spPr>
            <a:xfrm>
              <a:off x="3915900" y="4105500"/>
              <a:ext cx="344675" cy="341250"/>
            </a:xfrm>
            <a:custGeom>
              <a:rect b="b" l="l" r="r" t="t"/>
              <a:pathLst>
                <a:path extrusionOk="0" h="13650" w="13787">
                  <a:moveTo>
                    <a:pt x="395" y="0"/>
                  </a:moveTo>
                  <a:cubicBezTo>
                    <a:pt x="338" y="0"/>
                    <a:pt x="274" y="32"/>
                    <a:pt x="195" y="109"/>
                  </a:cubicBezTo>
                  <a:cubicBezTo>
                    <a:pt x="1" y="301"/>
                    <a:pt x="44" y="409"/>
                    <a:pt x="221" y="583"/>
                  </a:cubicBezTo>
                  <a:cubicBezTo>
                    <a:pt x="2109" y="2432"/>
                    <a:pt x="3989" y="4288"/>
                    <a:pt x="5869" y="6147"/>
                  </a:cubicBezTo>
                  <a:cubicBezTo>
                    <a:pt x="8347" y="8597"/>
                    <a:pt x="10822" y="11050"/>
                    <a:pt x="13302" y="13498"/>
                  </a:cubicBezTo>
                  <a:cubicBezTo>
                    <a:pt x="13372" y="13568"/>
                    <a:pt x="13473" y="13639"/>
                    <a:pt x="13566" y="13649"/>
                  </a:cubicBezTo>
                  <a:cubicBezTo>
                    <a:pt x="13568" y="13649"/>
                    <a:pt x="13570" y="13649"/>
                    <a:pt x="13572" y="13649"/>
                  </a:cubicBezTo>
                  <a:cubicBezTo>
                    <a:pt x="13634" y="13649"/>
                    <a:pt x="13707" y="13554"/>
                    <a:pt x="13786" y="13495"/>
                  </a:cubicBezTo>
                  <a:cubicBezTo>
                    <a:pt x="13535" y="13204"/>
                    <a:pt x="13333" y="12938"/>
                    <a:pt x="13097" y="12700"/>
                  </a:cubicBezTo>
                  <a:cubicBezTo>
                    <a:pt x="10615" y="10187"/>
                    <a:pt x="8131" y="7674"/>
                    <a:pt x="5640" y="5167"/>
                  </a:cubicBezTo>
                  <a:cubicBezTo>
                    <a:pt x="3979" y="3493"/>
                    <a:pt x="2305" y="1832"/>
                    <a:pt x="641" y="159"/>
                  </a:cubicBezTo>
                  <a:cubicBezTo>
                    <a:pt x="553" y="70"/>
                    <a:pt x="481" y="0"/>
                    <a:pt x="3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32"/>
            <p:cNvSpPr/>
            <p:nvPr/>
          </p:nvSpPr>
          <p:spPr>
            <a:xfrm>
              <a:off x="3449750" y="4104750"/>
              <a:ext cx="350900" cy="341200"/>
            </a:xfrm>
            <a:custGeom>
              <a:rect b="b" l="l" r="r" t="t"/>
              <a:pathLst>
                <a:path extrusionOk="0" h="13648" w="14036">
                  <a:moveTo>
                    <a:pt x="13461" y="1"/>
                  </a:moveTo>
                  <a:cubicBezTo>
                    <a:pt x="13371" y="1"/>
                    <a:pt x="13331" y="117"/>
                    <a:pt x="13279" y="170"/>
                  </a:cubicBezTo>
                  <a:cubicBezTo>
                    <a:pt x="11445" y="2020"/>
                    <a:pt x="9623" y="3883"/>
                    <a:pt x="7787" y="5729"/>
                  </a:cubicBezTo>
                  <a:cubicBezTo>
                    <a:pt x="5467" y="8060"/>
                    <a:pt x="3131" y="10370"/>
                    <a:pt x="826" y="12717"/>
                  </a:cubicBezTo>
                  <a:cubicBezTo>
                    <a:pt x="592" y="12958"/>
                    <a:pt x="0" y="13287"/>
                    <a:pt x="285" y="13572"/>
                  </a:cubicBezTo>
                  <a:cubicBezTo>
                    <a:pt x="338" y="13625"/>
                    <a:pt x="393" y="13647"/>
                    <a:pt x="449" y="13647"/>
                  </a:cubicBezTo>
                  <a:cubicBezTo>
                    <a:pt x="690" y="13647"/>
                    <a:pt x="943" y="13221"/>
                    <a:pt x="1140" y="13030"/>
                  </a:cubicBezTo>
                  <a:cubicBezTo>
                    <a:pt x="3662" y="10573"/>
                    <a:pt x="6160" y="8092"/>
                    <a:pt x="8658" y="5610"/>
                  </a:cubicBezTo>
                  <a:cubicBezTo>
                    <a:pt x="10331" y="3948"/>
                    <a:pt x="11994" y="2274"/>
                    <a:pt x="13664" y="609"/>
                  </a:cubicBezTo>
                  <a:cubicBezTo>
                    <a:pt x="13733" y="540"/>
                    <a:pt x="13831" y="500"/>
                    <a:pt x="14035" y="370"/>
                  </a:cubicBezTo>
                  <a:cubicBezTo>
                    <a:pt x="13814" y="218"/>
                    <a:pt x="13687" y="139"/>
                    <a:pt x="13572" y="49"/>
                  </a:cubicBezTo>
                  <a:cubicBezTo>
                    <a:pt x="13527" y="14"/>
                    <a:pt x="13491" y="1"/>
                    <a:pt x="1346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32"/>
            <p:cNvSpPr/>
            <p:nvPr/>
          </p:nvSpPr>
          <p:spPr>
            <a:xfrm>
              <a:off x="3449775" y="3642850"/>
              <a:ext cx="347925" cy="341325"/>
            </a:xfrm>
            <a:custGeom>
              <a:rect b="b" l="l" r="r" t="t"/>
              <a:pathLst>
                <a:path extrusionOk="0" h="13653" w="13917">
                  <a:moveTo>
                    <a:pt x="430" y="1"/>
                  </a:moveTo>
                  <a:cubicBezTo>
                    <a:pt x="380" y="1"/>
                    <a:pt x="326" y="25"/>
                    <a:pt x="266" y="83"/>
                  </a:cubicBezTo>
                  <a:cubicBezTo>
                    <a:pt x="0" y="341"/>
                    <a:pt x="531" y="635"/>
                    <a:pt x="731" y="838"/>
                  </a:cubicBezTo>
                  <a:cubicBezTo>
                    <a:pt x="4901" y="5071"/>
                    <a:pt x="9095" y="9280"/>
                    <a:pt x="13287" y="13492"/>
                  </a:cubicBezTo>
                  <a:cubicBezTo>
                    <a:pt x="13338" y="13543"/>
                    <a:pt x="13378" y="13652"/>
                    <a:pt x="13462" y="13652"/>
                  </a:cubicBezTo>
                  <a:cubicBezTo>
                    <a:pt x="13487" y="13652"/>
                    <a:pt x="13516" y="13642"/>
                    <a:pt x="13550" y="13618"/>
                  </a:cubicBezTo>
                  <a:cubicBezTo>
                    <a:pt x="13670" y="13533"/>
                    <a:pt x="13782" y="13433"/>
                    <a:pt x="13917" y="13323"/>
                  </a:cubicBezTo>
                  <a:cubicBezTo>
                    <a:pt x="13789" y="13187"/>
                    <a:pt x="13711" y="13095"/>
                    <a:pt x="13625" y="13011"/>
                  </a:cubicBezTo>
                  <a:cubicBezTo>
                    <a:pt x="9456" y="8866"/>
                    <a:pt x="5287" y="4720"/>
                    <a:pt x="1117" y="575"/>
                  </a:cubicBezTo>
                  <a:cubicBezTo>
                    <a:pt x="1098" y="557"/>
                    <a:pt x="1083" y="528"/>
                    <a:pt x="1062" y="523"/>
                  </a:cubicBezTo>
                  <a:cubicBezTo>
                    <a:pt x="798" y="461"/>
                    <a:pt x="650" y="1"/>
                    <a:pt x="4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32"/>
            <p:cNvSpPr/>
            <p:nvPr/>
          </p:nvSpPr>
          <p:spPr>
            <a:xfrm>
              <a:off x="3915000" y="3641525"/>
              <a:ext cx="345800" cy="341925"/>
            </a:xfrm>
            <a:custGeom>
              <a:rect b="b" l="l" r="r" t="t"/>
              <a:pathLst>
                <a:path extrusionOk="0" h="13677" w="13832">
                  <a:moveTo>
                    <a:pt x="13568" y="1"/>
                  </a:moveTo>
                  <a:cubicBezTo>
                    <a:pt x="13535" y="1"/>
                    <a:pt x="13495" y="19"/>
                    <a:pt x="13442" y="66"/>
                  </a:cubicBezTo>
                  <a:cubicBezTo>
                    <a:pt x="13239" y="251"/>
                    <a:pt x="13021" y="417"/>
                    <a:pt x="12827" y="610"/>
                  </a:cubicBezTo>
                  <a:cubicBezTo>
                    <a:pt x="10269" y="3137"/>
                    <a:pt x="7713" y="5666"/>
                    <a:pt x="5160" y="8200"/>
                  </a:cubicBezTo>
                  <a:cubicBezTo>
                    <a:pt x="3532" y="9819"/>
                    <a:pt x="1915" y="11449"/>
                    <a:pt x="286" y="13067"/>
                  </a:cubicBezTo>
                  <a:cubicBezTo>
                    <a:pt x="118" y="13235"/>
                    <a:pt x="1" y="13344"/>
                    <a:pt x="230" y="13566"/>
                  </a:cubicBezTo>
                  <a:cubicBezTo>
                    <a:pt x="312" y="13646"/>
                    <a:pt x="378" y="13677"/>
                    <a:pt x="435" y="13677"/>
                  </a:cubicBezTo>
                  <a:cubicBezTo>
                    <a:pt x="536" y="13677"/>
                    <a:pt x="610" y="13579"/>
                    <a:pt x="701" y="13487"/>
                  </a:cubicBezTo>
                  <a:cubicBezTo>
                    <a:pt x="4260" y="9901"/>
                    <a:pt x="7819" y="6317"/>
                    <a:pt x="11380" y="2733"/>
                  </a:cubicBezTo>
                  <a:cubicBezTo>
                    <a:pt x="11972" y="2137"/>
                    <a:pt x="12573" y="1548"/>
                    <a:pt x="13160" y="947"/>
                  </a:cubicBezTo>
                  <a:cubicBezTo>
                    <a:pt x="13384" y="717"/>
                    <a:pt x="13579" y="462"/>
                    <a:pt x="13831" y="167"/>
                  </a:cubicBezTo>
                  <a:lnTo>
                    <a:pt x="13831" y="167"/>
                  </a:lnTo>
                  <a:cubicBezTo>
                    <a:pt x="13829" y="167"/>
                    <a:pt x="13826" y="167"/>
                    <a:pt x="13823" y="167"/>
                  </a:cubicBezTo>
                  <a:cubicBezTo>
                    <a:pt x="13698" y="167"/>
                    <a:pt x="13667" y="1"/>
                    <a:pt x="1356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32"/>
            <p:cNvSpPr/>
            <p:nvPr/>
          </p:nvSpPr>
          <p:spPr>
            <a:xfrm>
              <a:off x="3848700" y="3436175"/>
              <a:ext cx="15725" cy="518175"/>
            </a:xfrm>
            <a:custGeom>
              <a:rect b="b" l="l" r="r" t="t"/>
              <a:pathLst>
                <a:path extrusionOk="0" h="20727" w="629">
                  <a:moveTo>
                    <a:pt x="322" y="0"/>
                  </a:moveTo>
                  <a:cubicBezTo>
                    <a:pt x="312" y="0"/>
                    <a:pt x="302" y="1"/>
                    <a:pt x="291" y="1"/>
                  </a:cubicBezTo>
                  <a:cubicBezTo>
                    <a:pt x="47" y="17"/>
                    <a:pt x="165" y="211"/>
                    <a:pt x="163" y="317"/>
                  </a:cubicBezTo>
                  <a:cubicBezTo>
                    <a:pt x="110" y="2621"/>
                    <a:pt x="164" y="4926"/>
                    <a:pt x="103" y="7233"/>
                  </a:cubicBezTo>
                  <a:cubicBezTo>
                    <a:pt x="20" y="10438"/>
                    <a:pt x="83" y="13647"/>
                    <a:pt x="83" y="16855"/>
                  </a:cubicBezTo>
                  <a:lnTo>
                    <a:pt x="7" y="16855"/>
                  </a:lnTo>
                  <a:cubicBezTo>
                    <a:pt x="7" y="18034"/>
                    <a:pt x="11" y="19213"/>
                    <a:pt x="3" y="20393"/>
                  </a:cubicBezTo>
                  <a:cubicBezTo>
                    <a:pt x="0" y="20601"/>
                    <a:pt x="4" y="20727"/>
                    <a:pt x="268" y="20727"/>
                  </a:cubicBezTo>
                  <a:cubicBezTo>
                    <a:pt x="275" y="20727"/>
                    <a:pt x="281" y="20727"/>
                    <a:pt x="288" y="20727"/>
                  </a:cubicBezTo>
                  <a:cubicBezTo>
                    <a:pt x="548" y="20721"/>
                    <a:pt x="621" y="20662"/>
                    <a:pt x="615" y="20395"/>
                  </a:cubicBezTo>
                  <a:cubicBezTo>
                    <a:pt x="556" y="17854"/>
                    <a:pt x="629" y="15312"/>
                    <a:pt x="551" y="12767"/>
                  </a:cubicBezTo>
                  <a:cubicBezTo>
                    <a:pt x="451" y="9423"/>
                    <a:pt x="482" y="6075"/>
                    <a:pt x="459" y="2728"/>
                  </a:cubicBezTo>
                  <a:cubicBezTo>
                    <a:pt x="453" y="1925"/>
                    <a:pt x="463" y="1122"/>
                    <a:pt x="452" y="319"/>
                  </a:cubicBezTo>
                  <a:cubicBezTo>
                    <a:pt x="451" y="209"/>
                    <a:pt x="562" y="0"/>
                    <a:pt x="3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32"/>
            <p:cNvSpPr/>
            <p:nvPr/>
          </p:nvSpPr>
          <p:spPr>
            <a:xfrm>
              <a:off x="3946325" y="4036700"/>
              <a:ext cx="518450" cy="15425"/>
            </a:xfrm>
            <a:custGeom>
              <a:rect b="b" l="l" r="r" t="t"/>
              <a:pathLst>
                <a:path extrusionOk="0" h="617" w="20738">
                  <a:moveTo>
                    <a:pt x="246" y="1"/>
                  </a:moveTo>
                  <a:cubicBezTo>
                    <a:pt x="112" y="1"/>
                    <a:pt x="8" y="37"/>
                    <a:pt x="4" y="298"/>
                  </a:cubicBezTo>
                  <a:cubicBezTo>
                    <a:pt x="1" y="576"/>
                    <a:pt x="110" y="616"/>
                    <a:pt x="257" y="616"/>
                  </a:cubicBezTo>
                  <a:cubicBezTo>
                    <a:pt x="309" y="616"/>
                    <a:pt x="366" y="610"/>
                    <a:pt x="425" y="610"/>
                  </a:cubicBezTo>
                  <a:cubicBezTo>
                    <a:pt x="2940" y="563"/>
                    <a:pt x="5458" y="617"/>
                    <a:pt x="7976" y="554"/>
                  </a:cubicBezTo>
                  <a:cubicBezTo>
                    <a:pt x="11948" y="453"/>
                    <a:pt x="15924" y="483"/>
                    <a:pt x="19898" y="458"/>
                  </a:cubicBezTo>
                  <a:cubicBezTo>
                    <a:pt x="20004" y="458"/>
                    <a:pt x="20110" y="464"/>
                    <a:pt x="20216" y="464"/>
                  </a:cubicBezTo>
                  <a:cubicBezTo>
                    <a:pt x="20286" y="464"/>
                    <a:pt x="20356" y="461"/>
                    <a:pt x="20425" y="453"/>
                  </a:cubicBezTo>
                  <a:cubicBezTo>
                    <a:pt x="20430" y="452"/>
                    <a:pt x="20435" y="452"/>
                    <a:pt x="20441" y="452"/>
                  </a:cubicBezTo>
                  <a:cubicBezTo>
                    <a:pt x="20492" y="452"/>
                    <a:pt x="20558" y="474"/>
                    <a:pt x="20613" y="474"/>
                  </a:cubicBezTo>
                  <a:cubicBezTo>
                    <a:pt x="20678" y="474"/>
                    <a:pt x="20730" y="445"/>
                    <a:pt x="20734" y="318"/>
                  </a:cubicBezTo>
                  <a:cubicBezTo>
                    <a:pt x="20738" y="171"/>
                    <a:pt x="20680" y="136"/>
                    <a:pt x="20607" y="136"/>
                  </a:cubicBezTo>
                  <a:cubicBezTo>
                    <a:pt x="20542" y="136"/>
                    <a:pt x="20466" y="164"/>
                    <a:pt x="20412" y="164"/>
                  </a:cubicBezTo>
                  <a:cubicBezTo>
                    <a:pt x="20411" y="164"/>
                    <a:pt x="20409" y="164"/>
                    <a:pt x="20408" y="164"/>
                  </a:cubicBezTo>
                  <a:cubicBezTo>
                    <a:pt x="18103" y="111"/>
                    <a:pt x="15798" y="165"/>
                    <a:pt x="13492" y="105"/>
                  </a:cubicBezTo>
                  <a:cubicBezTo>
                    <a:pt x="12216" y="71"/>
                    <a:pt x="10940" y="61"/>
                    <a:pt x="9663" y="61"/>
                  </a:cubicBezTo>
                  <a:cubicBezTo>
                    <a:pt x="7732" y="61"/>
                    <a:pt x="5801" y="84"/>
                    <a:pt x="3870" y="84"/>
                  </a:cubicBezTo>
                  <a:cubicBezTo>
                    <a:pt x="3870" y="60"/>
                    <a:pt x="3870" y="34"/>
                    <a:pt x="3871" y="6"/>
                  </a:cubicBezTo>
                  <a:lnTo>
                    <a:pt x="407" y="6"/>
                  </a:lnTo>
                  <a:cubicBezTo>
                    <a:pt x="351" y="6"/>
                    <a:pt x="296" y="1"/>
                    <a:pt x="2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32"/>
            <p:cNvSpPr/>
            <p:nvPr/>
          </p:nvSpPr>
          <p:spPr>
            <a:xfrm>
              <a:off x="3248075" y="4036800"/>
              <a:ext cx="518300" cy="15300"/>
            </a:xfrm>
            <a:custGeom>
              <a:rect b="b" l="l" r="r" t="t"/>
              <a:pathLst>
                <a:path extrusionOk="0" h="612" w="20732">
                  <a:moveTo>
                    <a:pt x="20440" y="0"/>
                  </a:moveTo>
                  <a:cubicBezTo>
                    <a:pt x="20420" y="0"/>
                    <a:pt x="20399" y="0"/>
                    <a:pt x="20377" y="1"/>
                  </a:cubicBezTo>
                  <a:cubicBezTo>
                    <a:pt x="19671" y="15"/>
                    <a:pt x="18965" y="19"/>
                    <a:pt x="18260" y="19"/>
                  </a:cubicBezTo>
                  <a:cubicBezTo>
                    <a:pt x="17507" y="19"/>
                    <a:pt x="16755" y="15"/>
                    <a:pt x="16003" y="15"/>
                  </a:cubicBezTo>
                  <a:cubicBezTo>
                    <a:pt x="14931" y="15"/>
                    <a:pt x="13859" y="23"/>
                    <a:pt x="12786" y="65"/>
                  </a:cubicBezTo>
                  <a:cubicBezTo>
                    <a:pt x="10258" y="163"/>
                    <a:pt x="7726" y="137"/>
                    <a:pt x="5194" y="153"/>
                  </a:cubicBezTo>
                  <a:cubicBezTo>
                    <a:pt x="4575" y="157"/>
                    <a:pt x="3955" y="158"/>
                    <a:pt x="3335" y="158"/>
                  </a:cubicBezTo>
                  <a:cubicBezTo>
                    <a:pt x="2762" y="158"/>
                    <a:pt x="2189" y="157"/>
                    <a:pt x="1615" y="157"/>
                  </a:cubicBezTo>
                  <a:cubicBezTo>
                    <a:pt x="1177" y="157"/>
                    <a:pt x="739" y="158"/>
                    <a:pt x="301" y="160"/>
                  </a:cubicBezTo>
                  <a:cubicBezTo>
                    <a:pt x="300" y="160"/>
                    <a:pt x="300" y="160"/>
                    <a:pt x="299" y="160"/>
                  </a:cubicBezTo>
                  <a:cubicBezTo>
                    <a:pt x="250" y="160"/>
                    <a:pt x="183" y="137"/>
                    <a:pt x="125" y="137"/>
                  </a:cubicBezTo>
                  <a:cubicBezTo>
                    <a:pt x="56" y="137"/>
                    <a:pt x="0" y="169"/>
                    <a:pt x="2" y="308"/>
                  </a:cubicBezTo>
                  <a:cubicBezTo>
                    <a:pt x="3" y="443"/>
                    <a:pt x="59" y="474"/>
                    <a:pt x="127" y="474"/>
                  </a:cubicBezTo>
                  <a:cubicBezTo>
                    <a:pt x="185" y="474"/>
                    <a:pt x="251" y="452"/>
                    <a:pt x="300" y="452"/>
                  </a:cubicBezTo>
                  <a:cubicBezTo>
                    <a:pt x="302" y="452"/>
                    <a:pt x="303" y="452"/>
                    <a:pt x="305" y="452"/>
                  </a:cubicBezTo>
                  <a:cubicBezTo>
                    <a:pt x="2622" y="504"/>
                    <a:pt x="4938" y="451"/>
                    <a:pt x="7258" y="511"/>
                  </a:cubicBezTo>
                  <a:cubicBezTo>
                    <a:pt x="8534" y="545"/>
                    <a:pt x="9810" y="555"/>
                    <a:pt x="11087" y="555"/>
                  </a:cubicBezTo>
                  <a:cubicBezTo>
                    <a:pt x="13018" y="555"/>
                    <a:pt x="14949" y="531"/>
                    <a:pt x="16880" y="531"/>
                  </a:cubicBezTo>
                  <a:lnTo>
                    <a:pt x="16880" y="607"/>
                  </a:lnTo>
                  <a:cubicBezTo>
                    <a:pt x="17463" y="607"/>
                    <a:pt x="18046" y="605"/>
                    <a:pt x="18630" y="605"/>
                  </a:cubicBezTo>
                  <a:cubicBezTo>
                    <a:pt x="19213" y="605"/>
                    <a:pt x="19797" y="607"/>
                    <a:pt x="20381" y="612"/>
                  </a:cubicBezTo>
                  <a:cubicBezTo>
                    <a:pt x="20391" y="612"/>
                    <a:pt x="20401" y="612"/>
                    <a:pt x="20410" y="612"/>
                  </a:cubicBezTo>
                  <a:cubicBezTo>
                    <a:pt x="20624" y="612"/>
                    <a:pt x="20729" y="585"/>
                    <a:pt x="20731" y="304"/>
                  </a:cubicBezTo>
                  <a:cubicBezTo>
                    <a:pt x="20732" y="33"/>
                    <a:pt x="20628" y="0"/>
                    <a:pt x="2044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32"/>
            <p:cNvSpPr/>
            <p:nvPr/>
          </p:nvSpPr>
          <p:spPr>
            <a:xfrm>
              <a:off x="3847925" y="4134500"/>
              <a:ext cx="16200" cy="518250"/>
            </a:xfrm>
            <a:custGeom>
              <a:rect b="b" l="l" r="r" t="t"/>
              <a:pathLst>
                <a:path extrusionOk="0" h="20730" w="648">
                  <a:moveTo>
                    <a:pt x="344" y="0"/>
                  </a:moveTo>
                  <a:cubicBezTo>
                    <a:pt x="343" y="0"/>
                    <a:pt x="341" y="0"/>
                    <a:pt x="340" y="0"/>
                  </a:cubicBezTo>
                  <a:cubicBezTo>
                    <a:pt x="47" y="1"/>
                    <a:pt x="29" y="118"/>
                    <a:pt x="34" y="351"/>
                  </a:cubicBezTo>
                  <a:cubicBezTo>
                    <a:pt x="87" y="2881"/>
                    <a:pt x="0" y="5410"/>
                    <a:pt x="97" y="7942"/>
                  </a:cubicBezTo>
                  <a:cubicBezTo>
                    <a:pt x="195" y="10496"/>
                    <a:pt x="168" y="13053"/>
                    <a:pt x="186" y="15610"/>
                  </a:cubicBezTo>
                  <a:cubicBezTo>
                    <a:pt x="197" y="17215"/>
                    <a:pt x="186" y="18822"/>
                    <a:pt x="194" y="20428"/>
                  </a:cubicBezTo>
                  <a:cubicBezTo>
                    <a:pt x="195" y="20534"/>
                    <a:pt x="84" y="20726"/>
                    <a:pt x="338" y="20729"/>
                  </a:cubicBezTo>
                  <a:cubicBezTo>
                    <a:pt x="340" y="20729"/>
                    <a:pt x="341" y="20729"/>
                    <a:pt x="342" y="20729"/>
                  </a:cubicBezTo>
                  <a:cubicBezTo>
                    <a:pt x="592" y="20729"/>
                    <a:pt x="483" y="20536"/>
                    <a:pt x="485" y="20431"/>
                  </a:cubicBezTo>
                  <a:cubicBezTo>
                    <a:pt x="537" y="18113"/>
                    <a:pt x="484" y="15796"/>
                    <a:pt x="545" y="13478"/>
                  </a:cubicBezTo>
                  <a:cubicBezTo>
                    <a:pt x="629" y="10271"/>
                    <a:pt x="566" y="7062"/>
                    <a:pt x="566" y="3855"/>
                  </a:cubicBezTo>
                  <a:lnTo>
                    <a:pt x="640" y="3855"/>
                  </a:lnTo>
                  <a:cubicBezTo>
                    <a:pt x="640" y="2689"/>
                    <a:pt x="635" y="1520"/>
                    <a:pt x="644" y="354"/>
                  </a:cubicBezTo>
                  <a:cubicBezTo>
                    <a:pt x="647" y="126"/>
                    <a:pt x="639" y="0"/>
                    <a:pt x="3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32"/>
            <p:cNvSpPr/>
            <p:nvPr/>
          </p:nvSpPr>
          <p:spPr>
            <a:xfrm>
              <a:off x="3755675" y="3824725"/>
              <a:ext cx="70500" cy="134825"/>
            </a:xfrm>
            <a:custGeom>
              <a:rect b="b" l="l" r="r" t="t"/>
              <a:pathLst>
                <a:path extrusionOk="0" h="5393" w="2820">
                  <a:moveTo>
                    <a:pt x="400" y="1"/>
                  </a:moveTo>
                  <a:cubicBezTo>
                    <a:pt x="378" y="1"/>
                    <a:pt x="349" y="13"/>
                    <a:pt x="309" y="45"/>
                  </a:cubicBezTo>
                  <a:cubicBezTo>
                    <a:pt x="187" y="137"/>
                    <a:pt x="1" y="182"/>
                    <a:pt x="111" y="413"/>
                  </a:cubicBezTo>
                  <a:cubicBezTo>
                    <a:pt x="891" y="2036"/>
                    <a:pt x="1665" y="3660"/>
                    <a:pt x="2434" y="5288"/>
                  </a:cubicBezTo>
                  <a:cubicBezTo>
                    <a:pt x="2465" y="5355"/>
                    <a:pt x="2488" y="5393"/>
                    <a:pt x="2525" y="5393"/>
                  </a:cubicBezTo>
                  <a:cubicBezTo>
                    <a:pt x="2547" y="5393"/>
                    <a:pt x="2574" y="5380"/>
                    <a:pt x="2612" y="5352"/>
                  </a:cubicBezTo>
                  <a:cubicBezTo>
                    <a:pt x="2676" y="5303"/>
                    <a:pt x="2752" y="5268"/>
                    <a:pt x="2820" y="5228"/>
                  </a:cubicBezTo>
                  <a:cubicBezTo>
                    <a:pt x="2782" y="5166"/>
                    <a:pt x="2766" y="5146"/>
                    <a:pt x="2756" y="5124"/>
                  </a:cubicBezTo>
                  <a:cubicBezTo>
                    <a:pt x="2001" y="3466"/>
                    <a:pt x="1247" y="1808"/>
                    <a:pt x="492" y="151"/>
                  </a:cubicBezTo>
                  <a:cubicBezTo>
                    <a:pt x="467" y="94"/>
                    <a:pt x="460" y="1"/>
                    <a:pt x="4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32"/>
            <p:cNvSpPr/>
            <p:nvPr/>
          </p:nvSpPr>
          <p:spPr>
            <a:xfrm>
              <a:off x="3885600" y="3824875"/>
              <a:ext cx="72000" cy="134625"/>
            </a:xfrm>
            <a:custGeom>
              <a:rect b="b" l="l" r="r" t="t"/>
              <a:pathLst>
                <a:path extrusionOk="0" h="5385" w="2880">
                  <a:moveTo>
                    <a:pt x="2447" y="0"/>
                  </a:moveTo>
                  <a:cubicBezTo>
                    <a:pt x="2347" y="0"/>
                    <a:pt x="2352" y="168"/>
                    <a:pt x="2325" y="224"/>
                  </a:cubicBezTo>
                  <a:cubicBezTo>
                    <a:pt x="1581" y="1833"/>
                    <a:pt x="855" y="3450"/>
                    <a:pt x="113" y="5061"/>
                  </a:cubicBezTo>
                  <a:cubicBezTo>
                    <a:pt x="0" y="5302"/>
                    <a:pt x="171" y="5310"/>
                    <a:pt x="336" y="5385"/>
                  </a:cubicBezTo>
                  <a:cubicBezTo>
                    <a:pt x="356" y="5364"/>
                    <a:pt x="397" y="5334"/>
                    <a:pt x="414" y="5292"/>
                  </a:cubicBezTo>
                  <a:cubicBezTo>
                    <a:pt x="1193" y="3657"/>
                    <a:pt x="1969" y="2019"/>
                    <a:pt x="2753" y="387"/>
                  </a:cubicBezTo>
                  <a:cubicBezTo>
                    <a:pt x="2879" y="126"/>
                    <a:pt x="2652" y="98"/>
                    <a:pt x="2535" y="30"/>
                  </a:cubicBezTo>
                  <a:cubicBezTo>
                    <a:pt x="2499" y="9"/>
                    <a:pt x="2470" y="0"/>
                    <a:pt x="24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32"/>
            <p:cNvSpPr/>
            <p:nvPr/>
          </p:nvSpPr>
          <p:spPr>
            <a:xfrm>
              <a:off x="3633900" y="3945600"/>
              <a:ext cx="138050" cy="67875"/>
            </a:xfrm>
            <a:custGeom>
              <a:rect b="b" l="l" r="r" t="t"/>
              <a:pathLst>
                <a:path extrusionOk="0" h="2715" w="5522">
                  <a:moveTo>
                    <a:pt x="378" y="1"/>
                  </a:moveTo>
                  <a:cubicBezTo>
                    <a:pt x="254" y="1"/>
                    <a:pt x="229" y="144"/>
                    <a:pt x="164" y="227"/>
                  </a:cubicBezTo>
                  <a:cubicBezTo>
                    <a:pt x="0" y="435"/>
                    <a:pt x="256" y="418"/>
                    <a:pt x="318" y="445"/>
                  </a:cubicBezTo>
                  <a:cubicBezTo>
                    <a:pt x="1938" y="1194"/>
                    <a:pt x="3568" y="1926"/>
                    <a:pt x="5187" y="2678"/>
                  </a:cubicBezTo>
                  <a:cubicBezTo>
                    <a:pt x="5242" y="2703"/>
                    <a:pt x="5283" y="2714"/>
                    <a:pt x="5316" y="2714"/>
                  </a:cubicBezTo>
                  <a:cubicBezTo>
                    <a:pt x="5445" y="2714"/>
                    <a:pt x="5435" y="2549"/>
                    <a:pt x="5522" y="2457"/>
                  </a:cubicBezTo>
                  <a:cubicBezTo>
                    <a:pt x="5480" y="2426"/>
                    <a:pt x="5445" y="2389"/>
                    <a:pt x="5403" y="2370"/>
                  </a:cubicBezTo>
                  <a:cubicBezTo>
                    <a:pt x="3768" y="1591"/>
                    <a:pt x="2131" y="816"/>
                    <a:pt x="498" y="33"/>
                  </a:cubicBezTo>
                  <a:cubicBezTo>
                    <a:pt x="450" y="10"/>
                    <a:pt x="411" y="1"/>
                    <a:pt x="3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32"/>
            <p:cNvSpPr/>
            <p:nvPr/>
          </p:nvSpPr>
          <p:spPr>
            <a:xfrm>
              <a:off x="3939825" y="3945550"/>
              <a:ext cx="138250" cy="68375"/>
            </a:xfrm>
            <a:custGeom>
              <a:rect b="b" l="l" r="r" t="t"/>
              <a:pathLst>
                <a:path extrusionOk="0" h="2735" w="5530">
                  <a:moveTo>
                    <a:pt x="5159" y="0"/>
                  </a:moveTo>
                  <a:cubicBezTo>
                    <a:pt x="5119" y="0"/>
                    <a:pt x="5072" y="12"/>
                    <a:pt x="5017" y="39"/>
                  </a:cubicBezTo>
                  <a:cubicBezTo>
                    <a:pt x="3406" y="813"/>
                    <a:pt x="1793" y="1584"/>
                    <a:pt x="180" y="2353"/>
                  </a:cubicBezTo>
                  <a:cubicBezTo>
                    <a:pt x="103" y="2391"/>
                    <a:pt x="1" y="2402"/>
                    <a:pt x="92" y="2526"/>
                  </a:cubicBezTo>
                  <a:cubicBezTo>
                    <a:pt x="144" y="2595"/>
                    <a:pt x="178" y="2677"/>
                    <a:pt x="211" y="2734"/>
                  </a:cubicBezTo>
                  <a:cubicBezTo>
                    <a:pt x="297" y="2703"/>
                    <a:pt x="344" y="2691"/>
                    <a:pt x="387" y="2670"/>
                  </a:cubicBezTo>
                  <a:cubicBezTo>
                    <a:pt x="2002" y="1936"/>
                    <a:pt x="3616" y="1205"/>
                    <a:pt x="5225" y="460"/>
                  </a:cubicBezTo>
                  <a:cubicBezTo>
                    <a:pt x="5291" y="430"/>
                    <a:pt x="5529" y="455"/>
                    <a:pt x="5416" y="247"/>
                  </a:cubicBezTo>
                  <a:cubicBezTo>
                    <a:pt x="5354" y="131"/>
                    <a:pt x="5294" y="0"/>
                    <a:pt x="51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32"/>
            <p:cNvSpPr/>
            <p:nvPr/>
          </p:nvSpPr>
          <p:spPr>
            <a:xfrm>
              <a:off x="3634775" y="4075700"/>
              <a:ext cx="136650" cy="67325"/>
            </a:xfrm>
            <a:custGeom>
              <a:rect b="b" l="l" r="r" t="t"/>
              <a:pathLst>
                <a:path extrusionOk="0" h="2693" w="5466">
                  <a:moveTo>
                    <a:pt x="5267" y="0"/>
                  </a:moveTo>
                  <a:cubicBezTo>
                    <a:pt x="5227" y="0"/>
                    <a:pt x="5179" y="13"/>
                    <a:pt x="5117" y="42"/>
                  </a:cubicBezTo>
                  <a:cubicBezTo>
                    <a:pt x="3529" y="777"/>
                    <a:pt x="1933" y="1491"/>
                    <a:pt x="347" y="2227"/>
                  </a:cubicBezTo>
                  <a:cubicBezTo>
                    <a:pt x="274" y="2260"/>
                    <a:pt x="0" y="2220"/>
                    <a:pt x="124" y="2481"/>
                  </a:cubicBezTo>
                  <a:cubicBezTo>
                    <a:pt x="191" y="2622"/>
                    <a:pt x="270" y="2693"/>
                    <a:pt x="380" y="2693"/>
                  </a:cubicBezTo>
                  <a:cubicBezTo>
                    <a:pt x="434" y="2693"/>
                    <a:pt x="495" y="2676"/>
                    <a:pt x="567" y="2642"/>
                  </a:cubicBezTo>
                  <a:cubicBezTo>
                    <a:pt x="2147" y="1884"/>
                    <a:pt x="3729" y="1133"/>
                    <a:pt x="5309" y="379"/>
                  </a:cubicBezTo>
                  <a:cubicBezTo>
                    <a:pt x="5373" y="349"/>
                    <a:pt x="5426" y="293"/>
                    <a:pt x="5466" y="262"/>
                  </a:cubicBezTo>
                  <a:cubicBezTo>
                    <a:pt x="5416" y="115"/>
                    <a:pt x="5384" y="0"/>
                    <a:pt x="52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32"/>
            <p:cNvSpPr/>
            <p:nvPr/>
          </p:nvSpPr>
          <p:spPr>
            <a:xfrm>
              <a:off x="3939825" y="4074875"/>
              <a:ext cx="138475" cy="68450"/>
            </a:xfrm>
            <a:custGeom>
              <a:rect b="b" l="l" r="r" t="t"/>
              <a:pathLst>
                <a:path extrusionOk="0" h="2738" w="5539">
                  <a:moveTo>
                    <a:pt x="213" y="0"/>
                  </a:moveTo>
                  <a:cubicBezTo>
                    <a:pt x="186" y="53"/>
                    <a:pt x="152" y="121"/>
                    <a:pt x="114" y="183"/>
                  </a:cubicBezTo>
                  <a:cubicBezTo>
                    <a:pt x="70" y="258"/>
                    <a:pt x="1" y="301"/>
                    <a:pt x="149" y="370"/>
                  </a:cubicBezTo>
                  <a:cubicBezTo>
                    <a:pt x="1800" y="1140"/>
                    <a:pt x="3448" y="1917"/>
                    <a:pt x="5094" y="2703"/>
                  </a:cubicBezTo>
                  <a:cubicBezTo>
                    <a:pt x="5144" y="2727"/>
                    <a:pt x="5184" y="2737"/>
                    <a:pt x="5217" y="2737"/>
                  </a:cubicBezTo>
                  <a:cubicBezTo>
                    <a:pt x="5355" y="2737"/>
                    <a:pt x="5356" y="2555"/>
                    <a:pt x="5413" y="2483"/>
                  </a:cubicBezTo>
                  <a:cubicBezTo>
                    <a:pt x="5538" y="2322"/>
                    <a:pt x="5321" y="2327"/>
                    <a:pt x="5255" y="2296"/>
                  </a:cubicBezTo>
                  <a:cubicBezTo>
                    <a:pt x="4219" y="1804"/>
                    <a:pt x="3179" y="1315"/>
                    <a:pt x="2135" y="839"/>
                  </a:cubicBezTo>
                  <a:cubicBezTo>
                    <a:pt x="1511" y="554"/>
                    <a:pt x="877" y="289"/>
                    <a:pt x="2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32"/>
            <p:cNvSpPr/>
            <p:nvPr/>
          </p:nvSpPr>
          <p:spPr>
            <a:xfrm>
              <a:off x="3755225" y="4129350"/>
              <a:ext cx="70775" cy="134825"/>
            </a:xfrm>
            <a:custGeom>
              <a:rect b="b" l="l" r="r" t="t"/>
              <a:pathLst>
                <a:path extrusionOk="0" h="5393" w="2831">
                  <a:moveTo>
                    <a:pt x="2542" y="1"/>
                  </a:moveTo>
                  <a:cubicBezTo>
                    <a:pt x="2516" y="1"/>
                    <a:pt x="2490" y="23"/>
                    <a:pt x="2459" y="91"/>
                  </a:cubicBezTo>
                  <a:cubicBezTo>
                    <a:pt x="1689" y="1743"/>
                    <a:pt x="912" y="3391"/>
                    <a:pt x="127" y="5037"/>
                  </a:cubicBezTo>
                  <a:cubicBezTo>
                    <a:pt x="0" y="5301"/>
                    <a:pt x="260" y="5284"/>
                    <a:pt x="348" y="5353"/>
                  </a:cubicBezTo>
                  <a:cubicBezTo>
                    <a:pt x="383" y="5381"/>
                    <a:pt x="411" y="5392"/>
                    <a:pt x="432" y="5392"/>
                  </a:cubicBezTo>
                  <a:cubicBezTo>
                    <a:pt x="509" y="5392"/>
                    <a:pt x="510" y="5247"/>
                    <a:pt x="535" y="5196"/>
                  </a:cubicBezTo>
                  <a:cubicBezTo>
                    <a:pt x="1028" y="4158"/>
                    <a:pt x="1516" y="3120"/>
                    <a:pt x="1992" y="2076"/>
                  </a:cubicBezTo>
                  <a:cubicBezTo>
                    <a:pt x="2279" y="1451"/>
                    <a:pt x="2542" y="818"/>
                    <a:pt x="2831" y="154"/>
                  </a:cubicBezTo>
                  <a:cubicBezTo>
                    <a:pt x="2778" y="126"/>
                    <a:pt x="2709" y="93"/>
                    <a:pt x="2644" y="55"/>
                  </a:cubicBezTo>
                  <a:cubicBezTo>
                    <a:pt x="2604" y="31"/>
                    <a:pt x="2573" y="1"/>
                    <a:pt x="25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32"/>
            <p:cNvSpPr/>
            <p:nvPr/>
          </p:nvSpPr>
          <p:spPr>
            <a:xfrm>
              <a:off x="3884950" y="4128825"/>
              <a:ext cx="71375" cy="134625"/>
            </a:xfrm>
            <a:custGeom>
              <a:rect b="b" l="l" r="r" t="t"/>
              <a:pathLst>
                <a:path extrusionOk="0" h="5385" w="2855">
                  <a:moveTo>
                    <a:pt x="378" y="0"/>
                  </a:moveTo>
                  <a:cubicBezTo>
                    <a:pt x="247" y="106"/>
                    <a:pt x="1" y="62"/>
                    <a:pt x="140" y="353"/>
                  </a:cubicBezTo>
                  <a:cubicBezTo>
                    <a:pt x="875" y="1927"/>
                    <a:pt x="1587" y="3512"/>
                    <a:pt x="2320" y="5086"/>
                  </a:cubicBezTo>
                  <a:cubicBezTo>
                    <a:pt x="2361" y="5171"/>
                    <a:pt x="2325" y="5384"/>
                    <a:pt x="2480" y="5384"/>
                  </a:cubicBezTo>
                  <a:cubicBezTo>
                    <a:pt x="2511" y="5384"/>
                    <a:pt x="2550" y="5376"/>
                    <a:pt x="2598" y="5356"/>
                  </a:cubicBezTo>
                  <a:cubicBezTo>
                    <a:pt x="2855" y="5251"/>
                    <a:pt x="2828" y="5100"/>
                    <a:pt x="2724" y="4883"/>
                  </a:cubicBezTo>
                  <a:cubicBezTo>
                    <a:pt x="1980" y="3337"/>
                    <a:pt x="1251" y="1785"/>
                    <a:pt x="516" y="236"/>
                  </a:cubicBezTo>
                  <a:cubicBezTo>
                    <a:pt x="476" y="155"/>
                    <a:pt x="425" y="80"/>
                    <a:pt x="3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32"/>
            <p:cNvSpPr/>
            <p:nvPr/>
          </p:nvSpPr>
          <p:spPr>
            <a:xfrm>
              <a:off x="3411350" y="4196100"/>
              <a:ext cx="102300" cy="51100"/>
            </a:xfrm>
            <a:custGeom>
              <a:rect b="b" l="l" r="r" t="t"/>
              <a:pathLst>
                <a:path extrusionOk="0" h="2044" w="4092">
                  <a:moveTo>
                    <a:pt x="3834" y="1"/>
                  </a:moveTo>
                  <a:cubicBezTo>
                    <a:pt x="3806" y="1"/>
                    <a:pt x="3771" y="11"/>
                    <a:pt x="3724" y="33"/>
                  </a:cubicBezTo>
                  <a:cubicBezTo>
                    <a:pt x="2545" y="591"/>
                    <a:pt x="1362" y="1141"/>
                    <a:pt x="179" y="1692"/>
                  </a:cubicBezTo>
                  <a:cubicBezTo>
                    <a:pt x="81" y="1738"/>
                    <a:pt x="0" y="1774"/>
                    <a:pt x="93" y="1898"/>
                  </a:cubicBezTo>
                  <a:cubicBezTo>
                    <a:pt x="122" y="1937"/>
                    <a:pt x="127" y="1995"/>
                    <a:pt x="143" y="2044"/>
                  </a:cubicBezTo>
                  <a:cubicBezTo>
                    <a:pt x="199" y="2018"/>
                    <a:pt x="222" y="2007"/>
                    <a:pt x="244" y="1998"/>
                  </a:cubicBezTo>
                  <a:cubicBezTo>
                    <a:pt x="1465" y="1446"/>
                    <a:pt x="2685" y="889"/>
                    <a:pt x="3912" y="349"/>
                  </a:cubicBezTo>
                  <a:cubicBezTo>
                    <a:pt x="4092" y="271"/>
                    <a:pt x="3975" y="224"/>
                    <a:pt x="3948" y="139"/>
                  </a:cubicBezTo>
                  <a:cubicBezTo>
                    <a:pt x="3919" y="52"/>
                    <a:pt x="3895" y="1"/>
                    <a:pt x="38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32"/>
            <p:cNvSpPr/>
            <p:nvPr/>
          </p:nvSpPr>
          <p:spPr>
            <a:xfrm>
              <a:off x="3650600" y="3601650"/>
              <a:ext cx="54800" cy="98225"/>
            </a:xfrm>
            <a:custGeom>
              <a:rect b="b" l="l" r="r" t="t"/>
              <a:pathLst>
                <a:path extrusionOk="0" h="3929" w="2192">
                  <a:moveTo>
                    <a:pt x="338" y="0"/>
                  </a:moveTo>
                  <a:cubicBezTo>
                    <a:pt x="290" y="0"/>
                    <a:pt x="236" y="6"/>
                    <a:pt x="198" y="14"/>
                  </a:cubicBezTo>
                  <a:cubicBezTo>
                    <a:pt x="1" y="58"/>
                    <a:pt x="176" y="200"/>
                    <a:pt x="186" y="224"/>
                  </a:cubicBezTo>
                  <a:cubicBezTo>
                    <a:pt x="717" y="1417"/>
                    <a:pt x="1260" y="2603"/>
                    <a:pt x="1804" y="3789"/>
                  </a:cubicBezTo>
                  <a:cubicBezTo>
                    <a:pt x="1830" y="3849"/>
                    <a:pt x="1848" y="3928"/>
                    <a:pt x="1904" y="3928"/>
                  </a:cubicBezTo>
                  <a:cubicBezTo>
                    <a:pt x="1928" y="3928"/>
                    <a:pt x="1959" y="3913"/>
                    <a:pt x="2000" y="3876"/>
                  </a:cubicBezTo>
                  <a:cubicBezTo>
                    <a:pt x="2058" y="3823"/>
                    <a:pt x="2132" y="3786"/>
                    <a:pt x="2192" y="3745"/>
                  </a:cubicBezTo>
                  <a:cubicBezTo>
                    <a:pt x="1596" y="2474"/>
                    <a:pt x="1023" y="1247"/>
                    <a:pt x="440" y="24"/>
                  </a:cubicBezTo>
                  <a:cubicBezTo>
                    <a:pt x="431" y="7"/>
                    <a:pt x="388" y="0"/>
                    <a:pt x="3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32"/>
            <p:cNvSpPr/>
            <p:nvPr/>
          </p:nvSpPr>
          <p:spPr>
            <a:xfrm>
              <a:off x="4200200" y="3842100"/>
              <a:ext cx="99425" cy="50650"/>
            </a:xfrm>
            <a:custGeom>
              <a:rect b="b" l="l" r="r" t="t"/>
              <a:pathLst>
                <a:path extrusionOk="0" h="2026" w="3977">
                  <a:moveTo>
                    <a:pt x="3861" y="0"/>
                  </a:moveTo>
                  <a:cubicBezTo>
                    <a:pt x="3828" y="0"/>
                    <a:pt x="3788" y="13"/>
                    <a:pt x="3742" y="35"/>
                  </a:cubicBezTo>
                  <a:cubicBezTo>
                    <a:pt x="2554" y="576"/>
                    <a:pt x="1368" y="1116"/>
                    <a:pt x="179" y="1657"/>
                  </a:cubicBezTo>
                  <a:cubicBezTo>
                    <a:pt x="72" y="1705"/>
                    <a:pt x="1" y="1724"/>
                    <a:pt x="92" y="1887"/>
                  </a:cubicBezTo>
                  <a:cubicBezTo>
                    <a:pt x="146" y="1983"/>
                    <a:pt x="183" y="2025"/>
                    <a:pt x="241" y="2025"/>
                  </a:cubicBezTo>
                  <a:cubicBezTo>
                    <a:pt x="271" y="2025"/>
                    <a:pt x="307" y="2014"/>
                    <a:pt x="354" y="1992"/>
                  </a:cubicBezTo>
                  <a:cubicBezTo>
                    <a:pt x="1502" y="1451"/>
                    <a:pt x="2652" y="913"/>
                    <a:pt x="3800" y="372"/>
                  </a:cubicBezTo>
                  <a:cubicBezTo>
                    <a:pt x="3878" y="336"/>
                    <a:pt x="3944" y="273"/>
                    <a:pt x="3960" y="261"/>
                  </a:cubicBezTo>
                  <a:cubicBezTo>
                    <a:pt x="3977" y="69"/>
                    <a:pt x="3938" y="0"/>
                    <a:pt x="38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32"/>
            <p:cNvSpPr/>
            <p:nvPr/>
          </p:nvSpPr>
          <p:spPr>
            <a:xfrm>
              <a:off x="3412275" y="3841150"/>
              <a:ext cx="99550" cy="51625"/>
            </a:xfrm>
            <a:custGeom>
              <a:rect b="b" l="l" r="r" t="t"/>
              <a:pathLst>
                <a:path extrusionOk="0" h="2065" w="3982">
                  <a:moveTo>
                    <a:pt x="165" y="1"/>
                  </a:moveTo>
                  <a:cubicBezTo>
                    <a:pt x="125" y="1"/>
                    <a:pt x="85" y="30"/>
                    <a:pt x="56" y="121"/>
                  </a:cubicBezTo>
                  <a:cubicBezTo>
                    <a:pt x="1" y="296"/>
                    <a:pt x="63" y="337"/>
                    <a:pt x="200" y="402"/>
                  </a:cubicBezTo>
                  <a:cubicBezTo>
                    <a:pt x="1350" y="939"/>
                    <a:pt x="2498" y="1480"/>
                    <a:pt x="3642" y="2030"/>
                  </a:cubicBezTo>
                  <a:cubicBezTo>
                    <a:pt x="3692" y="2054"/>
                    <a:pt x="3733" y="2064"/>
                    <a:pt x="3767" y="2064"/>
                  </a:cubicBezTo>
                  <a:cubicBezTo>
                    <a:pt x="3884" y="2064"/>
                    <a:pt x="3917" y="1936"/>
                    <a:pt x="3982" y="1803"/>
                  </a:cubicBezTo>
                  <a:cubicBezTo>
                    <a:pt x="3925" y="1762"/>
                    <a:pt x="3864" y="1698"/>
                    <a:pt x="3790" y="1665"/>
                  </a:cubicBezTo>
                  <a:cubicBezTo>
                    <a:pt x="2637" y="1135"/>
                    <a:pt x="1483" y="608"/>
                    <a:pt x="321" y="96"/>
                  </a:cubicBezTo>
                  <a:cubicBezTo>
                    <a:pt x="305" y="89"/>
                    <a:pt x="234" y="1"/>
                    <a:pt x="1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32"/>
            <p:cNvSpPr/>
            <p:nvPr/>
          </p:nvSpPr>
          <p:spPr>
            <a:xfrm>
              <a:off x="4005725" y="3601225"/>
              <a:ext cx="56825" cy="99350"/>
            </a:xfrm>
            <a:custGeom>
              <a:rect b="b" l="l" r="r" t="t"/>
              <a:pathLst>
                <a:path extrusionOk="0" h="3974" w="2273">
                  <a:moveTo>
                    <a:pt x="1931" y="1"/>
                  </a:moveTo>
                  <a:cubicBezTo>
                    <a:pt x="1861" y="1"/>
                    <a:pt x="1815" y="41"/>
                    <a:pt x="1764" y="153"/>
                  </a:cubicBezTo>
                  <a:cubicBezTo>
                    <a:pt x="1231" y="1317"/>
                    <a:pt x="685" y="2475"/>
                    <a:pt x="128" y="3629"/>
                  </a:cubicBezTo>
                  <a:cubicBezTo>
                    <a:pt x="1" y="3894"/>
                    <a:pt x="262" y="3842"/>
                    <a:pt x="355" y="3973"/>
                  </a:cubicBezTo>
                  <a:cubicBezTo>
                    <a:pt x="398" y="3903"/>
                    <a:pt x="440" y="3852"/>
                    <a:pt x="469" y="3795"/>
                  </a:cubicBezTo>
                  <a:cubicBezTo>
                    <a:pt x="1010" y="2620"/>
                    <a:pt x="1551" y="1445"/>
                    <a:pt x="2074" y="263"/>
                  </a:cubicBezTo>
                  <a:cubicBezTo>
                    <a:pt x="2085" y="240"/>
                    <a:pt x="2273" y="88"/>
                    <a:pt x="2051" y="24"/>
                  </a:cubicBezTo>
                  <a:cubicBezTo>
                    <a:pt x="2004" y="10"/>
                    <a:pt x="1965" y="1"/>
                    <a:pt x="19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32"/>
            <p:cNvSpPr/>
            <p:nvPr/>
          </p:nvSpPr>
          <p:spPr>
            <a:xfrm>
              <a:off x="4200375" y="4196000"/>
              <a:ext cx="99750" cy="50850"/>
            </a:xfrm>
            <a:custGeom>
              <a:rect b="b" l="l" r="r" t="t"/>
              <a:pathLst>
                <a:path extrusionOk="0" h="2034" w="3990">
                  <a:moveTo>
                    <a:pt x="206" y="1"/>
                  </a:moveTo>
                  <a:cubicBezTo>
                    <a:pt x="133" y="1"/>
                    <a:pt x="131" y="95"/>
                    <a:pt x="91" y="152"/>
                  </a:cubicBezTo>
                  <a:cubicBezTo>
                    <a:pt x="13" y="259"/>
                    <a:pt x="1" y="296"/>
                    <a:pt x="143" y="358"/>
                  </a:cubicBezTo>
                  <a:cubicBezTo>
                    <a:pt x="1358" y="899"/>
                    <a:pt x="2569" y="1446"/>
                    <a:pt x="3774" y="2004"/>
                  </a:cubicBezTo>
                  <a:cubicBezTo>
                    <a:pt x="3819" y="2025"/>
                    <a:pt x="3852" y="2034"/>
                    <a:pt x="3876" y="2034"/>
                  </a:cubicBezTo>
                  <a:cubicBezTo>
                    <a:pt x="3969" y="2034"/>
                    <a:pt x="3940" y="1906"/>
                    <a:pt x="3989" y="1814"/>
                  </a:cubicBezTo>
                  <a:cubicBezTo>
                    <a:pt x="3975" y="1794"/>
                    <a:pt x="3957" y="1738"/>
                    <a:pt x="3918" y="1719"/>
                  </a:cubicBezTo>
                  <a:cubicBezTo>
                    <a:pt x="2705" y="1151"/>
                    <a:pt x="1487" y="584"/>
                    <a:pt x="271" y="18"/>
                  </a:cubicBezTo>
                  <a:cubicBezTo>
                    <a:pt x="244" y="6"/>
                    <a:pt x="223" y="1"/>
                    <a:pt x="2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32"/>
            <p:cNvSpPr/>
            <p:nvPr/>
          </p:nvSpPr>
          <p:spPr>
            <a:xfrm>
              <a:off x="3649725" y="4388975"/>
              <a:ext cx="55625" cy="98725"/>
            </a:xfrm>
            <a:custGeom>
              <a:rect b="b" l="l" r="r" t="t"/>
              <a:pathLst>
                <a:path extrusionOk="0" h="3949" w="2225">
                  <a:moveTo>
                    <a:pt x="1922" y="0"/>
                  </a:moveTo>
                  <a:cubicBezTo>
                    <a:pt x="1842" y="0"/>
                    <a:pt x="1843" y="126"/>
                    <a:pt x="1823" y="169"/>
                  </a:cubicBezTo>
                  <a:cubicBezTo>
                    <a:pt x="1281" y="1331"/>
                    <a:pt x="747" y="2495"/>
                    <a:pt x="229" y="3666"/>
                  </a:cubicBezTo>
                  <a:cubicBezTo>
                    <a:pt x="221" y="3686"/>
                    <a:pt x="1" y="3852"/>
                    <a:pt x="261" y="3930"/>
                  </a:cubicBezTo>
                  <a:cubicBezTo>
                    <a:pt x="304" y="3943"/>
                    <a:pt x="338" y="3949"/>
                    <a:pt x="366" y="3949"/>
                  </a:cubicBezTo>
                  <a:cubicBezTo>
                    <a:pt x="464" y="3949"/>
                    <a:pt x="494" y="3880"/>
                    <a:pt x="541" y="3781"/>
                  </a:cubicBezTo>
                  <a:cubicBezTo>
                    <a:pt x="814" y="3202"/>
                    <a:pt x="1097" y="2626"/>
                    <a:pt x="1369" y="2045"/>
                  </a:cubicBezTo>
                  <a:cubicBezTo>
                    <a:pt x="1654" y="1432"/>
                    <a:pt x="1932" y="816"/>
                    <a:pt x="2225" y="177"/>
                  </a:cubicBezTo>
                  <a:cubicBezTo>
                    <a:pt x="2162" y="136"/>
                    <a:pt x="2086" y="85"/>
                    <a:pt x="2008" y="33"/>
                  </a:cubicBezTo>
                  <a:cubicBezTo>
                    <a:pt x="1972" y="10"/>
                    <a:pt x="1944" y="0"/>
                    <a:pt x="19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32"/>
            <p:cNvSpPr/>
            <p:nvPr/>
          </p:nvSpPr>
          <p:spPr>
            <a:xfrm>
              <a:off x="4005600" y="4387675"/>
              <a:ext cx="56850" cy="100075"/>
            </a:xfrm>
            <a:custGeom>
              <a:rect b="b" l="l" r="r" t="t"/>
              <a:pathLst>
                <a:path extrusionOk="0" h="4003" w="2274">
                  <a:moveTo>
                    <a:pt x="342" y="1"/>
                  </a:moveTo>
                  <a:cubicBezTo>
                    <a:pt x="286" y="169"/>
                    <a:pt x="0" y="98"/>
                    <a:pt x="131" y="370"/>
                  </a:cubicBezTo>
                  <a:cubicBezTo>
                    <a:pt x="686" y="1523"/>
                    <a:pt x="1232" y="2682"/>
                    <a:pt x="1767" y="3846"/>
                  </a:cubicBezTo>
                  <a:cubicBezTo>
                    <a:pt x="1818" y="3956"/>
                    <a:pt x="1861" y="4003"/>
                    <a:pt x="1934" y="4003"/>
                  </a:cubicBezTo>
                  <a:cubicBezTo>
                    <a:pt x="1967" y="4003"/>
                    <a:pt x="2005" y="3993"/>
                    <a:pt x="2052" y="3976"/>
                  </a:cubicBezTo>
                  <a:cubicBezTo>
                    <a:pt x="2274" y="3893"/>
                    <a:pt x="2083" y="3748"/>
                    <a:pt x="2066" y="3707"/>
                  </a:cubicBezTo>
                  <a:cubicBezTo>
                    <a:pt x="1553" y="2545"/>
                    <a:pt x="1025" y="1393"/>
                    <a:pt x="496" y="240"/>
                  </a:cubicBezTo>
                  <a:cubicBezTo>
                    <a:pt x="464" y="169"/>
                    <a:pt x="412" y="107"/>
                    <a:pt x="3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32"/>
            <p:cNvSpPr/>
            <p:nvPr/>
          </p:nvSpPr>
          <p:spPr>
            <a:xfrm>
              <a:off x="3957075" y="4282800"/>
              <a:ext cx="47400" cy="85450"/>
            </a:xfrm>
            <a:custGeom>
              <a:rect b="b" l="l" r="r" t="t"/>
              <a:pathLst>
                <a:path extrusionOk="0" h="3418" w="1896">
                  <a:moveTo>
                    <a:pt x="393" y="0"/>
                  </a:moveTo>
                  <a:cubicBezTo>
                    <a:pt x="375" y="0"/>
                    <a:pt x="352" y="10"/>
                    <a:pt x="323" y="33"/>
                  </a:cubicBezTo>
                  <a:cubicBezTo>
                    <a:pt x="228" y="109"/>
                    <a:pt x="1" y="160"/>
                    <a:pt x="112" y="390"/>
                  </a:cubicBezTo>
                  <a:cubicBezTo>
                    <a:pt x="568" y="1350"/>
                    <a:pt x="1020" y="2310"/>
                    <a:pt x="1474" y="3271"/>
                  </a:cubicBezTo>
                  <a:cubicBezTo>
                    <a:pt x="1506" y="3338"/>
                    <a:pt x="1537" y="3417"/>
                    <a:pt x="1608" y="3417"/>
                  </a:cubicBezTo>
                  <a:cubicBezTo>
                    <a:pt x="1630" y="3417"/>
                    <a:pt x="1657" y="3409"/>
                    <a:pt x="1688" y="3391"/>
                  </a:cubicBezTo>
                  <a:cubicBezTo>
                    <a:pt x="1763" y="3348"/>
                    <a:pt x="1895" y="3338"/>
                    <a:pt x="1810" y="3088"/>
                  </a:cubicBezTo>
                  <a:cubicBezTo>
                    <a:pt x="1401" y="2187"/>
                    <a:pt x="950" y="1186"/>
                    <a:pt x="489" y="188"/>
                  </a:cubicBezTo>
                  <a:cubicBezTo>
                    <a:pt x="466" y="139"/>
                    <a:pt x="463" y="0"/>
                    <a:pt x="3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32"/>
            <p:cNvSpPr/>
            <p:nvPr/>
          </p:nvSpPr>
          <p:spPr>
            <a:xfrm>
              <a:off x="3707175" y="3720800"/>
              <a:ext cx="47525" cy="85175"/>
            </a:xfrm>
            <a:custGeom>
              <a:rect b="b" l="l" r="r" t="t"/>
              <a:pathLst>
                <a:path extrusionOk="0" h="3407" w="1901">
                  <a:moveTo>
                    <a:pt x="345" y="0"/>
                  </a:moveTo>
                  <a:cubicBezTo>
                    <a:pt x="311" y="0"/>
                    <a:pt x="269" y="12"/>
                    <a:pt x="214" y="40"/>
                  </a:cubicBezTo>
                  <a:cubicBezTo>
                    <a:pt x="1" y="147"/>
                    <a:pt x="118" y="247"/>
                    <a:pt x="169" y="360"/>
                  </a:cubicBezTo>
                  <a:cubicBezTo>
                    <a:pt x="593" y="1306"/>
                    <a:pt x="1020" y="2255"/>
                    <a:pt x="1450" y="3198"/>
                  </a:cubicBezTo>
                  <a:cubicBezTo>
                    <a:pt x="1484" y="3276"/>
                    <a:pt x="1556" y="3337"/>
                    <a:pt x="1611" y="3406"/>
                  </a:cubicBezTo>
                  <a:cubicBezTo>
                    <a:pt x="1718" y="3321"/>
                    <a:pt x="1826" y="3235"/>
                    <a:pt x="1900" y="3177"/>
                  </a:cubicBezTo>
                  <a:cubicBezTo>
                    <a:pt x="1857" y="3064"/>
                    <a:pt x="1843" y="3018"/>
                    <a:pt x="1823" y="2974"/>
                  </a:cubicBezTo>
                  <a:cubicBezTo>
                    <a:pt x="1390" y="2058"/>
                    <a:pt x="957" y="1141"/>
                    <a:pt x="514" y="230"/>
                  </a:cubicBezTo>
                  <a:cubicBezTo>
                    <a:pt x="474" y="151"/>
                    <a:pt x="466" y="0"/>
                    <a:pt x="34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32"/>
            <p:cNvSpPr/>
            <p:nvPr/>
          </p:nvSpPr>
          <p:spPr>
            <a:xfrm>
              <a:off x="3531475" y="3897725"/>
              <a:ext cx="87800" cy="44000"/>
            </a:xfrm>
            <a:custGeom>
              <a:rect b="b" l="l" r="r" t="t"/>
              <a:pathLst>
                <a:path extrusionOk="0" h="1760" w="3512">
                  <a:moveTo>
                    <a:pt x="227" y="0"/>
                  </a:moveTo>
                  <a:cubicBezTo>
                    <a:pt x="111" y="0"/>
                    <a:pt x="101" y="103"/>
                    <a:pt x="69" y="162"/>
                  </a:cubicBezTo>
                  <a:cubicBezTo>
                    <a:pt x="1" y="289"/>
                    <a:pt x="108" y="328"/>
                    <a:pt x="200" y="371"/>
                  </a:cubicBezTo>
                  <a:cubicBezTo>
                    <a:pt x="1149" y="820"/>
                    <a:pt x="2098" y="1269"/>
                    <a:pt x="3043" y="1726"/>
                  </a:cubicBezTo>
                  <a:cubicBezTo>
                    <a:pt x="3092" y="1749"/>
                    <a:pt x="3134" y="1759"/>
                    <a:pt x="3171" y="1759"/>
                  </a:cubicBezTo>
                  <a:cubicBezTo>
                    <a:pt x="3319" y="1759"/>
                    <a:pt x="3379" y="1600"/>
                    <a:pt x="3432" y="1514"/>
                  </a:cubicBezTo>
                  <a:cubicBezTo>
                    <a:pt x="3511" y="1380"/>
                    <a:pt x="3320" y="1380"/>
                    <a:pt x="3233" y="1339"/>
                  </a:cubicBezTo>
                  <a:cubicBezTo>
                    <a:pt x="2940" y="1195"/>
                    <a:pt x="2646" y="1050"/>
                    <a:pt x="2349" y="916"/>
                  </a:cubicBezTo>
                  <a:cubicBezTo>
                    <a:pt x="1656" y="604"/>
                    <a:pt x="961" y="299"/>
                    <a:pt x="331" y="20"/>
                  </a:cubicBezTo>
                  <a:cubicBezTo>
                    <a:pt x="289" y="6"/>
                    <a:pt x="255" y="0"/>
                    <a:pt x="2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32"/>
            <p:cNvSpPr/>
            <p:nvPr/>
          </p:nvSpPr>
          <p:spPr>
            <a:xfrm>
              <a:off x="4094975" y="3897875"/>
              <a:ext cx="85750" cy="43800"/>
            </a:xfrm>
            <a:custGeom>
              <a:rect b="b" l="l" r="r" t="t"/>
              <a:pathLst>
                <a:path extrusionOk="0" h="1752" w="3430">
                  <a:moveTo>
                    <a:pt x="3220" y="1"/>
                  </a:moveTo>
                  <a:cubicBezTo>
                    <a:pt x="3181" y="1"/>
                    <a:pt x="3132" y="14"/>
                    <a:pt x="3069" y="44"/>
                  </a:cubicBezTo>
                  <a:cubicBezTo>
                    <a:pt x="2133" y="490"/>
                    <a:pt x="1178" y="899"/>
                    <a:pt x="233" y="1326"/>
                  </a:cubicBezTo>
                  <a:cubicBezTo>
                    <a:pt x="145" y="1366"/>
                    <a:pt x="77" y="1446"/>
                    <a:pt x="1" y="1508"/>
                  </a:cubicBezTo>
                  <a:cubicBezTo>
                    <a:pt x="111" y="1576"/>
                    <a:pt x="161" y="1752"/>
                    <a:pt x="310" y="1752"/>
                  </a:cubicBezTo>
                  <a:cubicBezTo>
                    <a:pt x="346" y="1752"/>
                    <a:pt x="387" y="1742"/>
                    <a:pt x="436" y="1718"/>
                  </a:cubicBezTo>
                  <a:cubicBezTo>
                    <a:pt x="1349" y="1275"/>
                    <a:pt x="2266" y="844"/>
                    <a:pt x="3180" y="406"/>
                  </a:cubicBezTo>
                  <a:cubicBezTo>
                    <a:pt x="3271" y="361"/>
                    <a:pt x="3350" y="291"/>
                    <a:pt x="3430" y="237"/>
                  </a:cubicBezTo>
                  <a:cubicBezTo>
                    <a:pt x="3362" y="104"/>
                    <a:pt x="3328" y="1"/>
                    <a:pt x="32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32"/>
            <p:cNvSpPr/>
            <p:nvPr/>
          </p:nvSpPr>
          <p:spPr>
            <a:xfrm>
              <a:off x="3531050" y="4147300"/>
              <a:ext cx="86875" cy="44700"/>
            </a:xfrm>
            <a:custGeom>
              <a:rect b="b" l="l" r="r" t="t"/>
              <a:pathLst>
                <a:path extrusionOk="0" h="1788" w="3475">
                  <a:moveTo>
                    <a:pt x="3186" y="0"/>
                  </a:moveTo>
                  <a:cubicBezTo>
                    <a:pt x="3156" y="0"/>
                    <a:pt x="3120" y="9"/>
                    <a:pt x="3078" y="29"/>
                  </a:cubicBezTo>
                  <a:cubicBezTo>
                    <a:pt x="2119" y="484"/>
                    <a:pt x="1157" y="934"/>
                    <a:pt x="198" y="1390"/>
                  </a:cubicBezTo>
                  <a:cubicBezTo>
                    <a:pt x="114" y="1429"/>
                    <a:pt x="0" y="1478"/>
                    <a:pt x="96" y="1610"/>
                  </a:cubicBezTo>
                  <a:cubicBezTo>
                    <a:pt x="139" y="1669"/>
                    <a:pt x="185" y="1729"/>
                    <a:pt x="229" y="1787"/>
                  </a:cubicBezTo>
                  <a:cubicBezTo>
                    <a:pt x="323" y="1741"/>
                    <a:pt x="376" y="1713"/>
                    <a:pt x="431" y="1689"/>
                  </a:cubicBezTo>
                  <a:cubicBezTo>
                    <a:pt x="1377" y="1262"/>
                    <a:pt x="2325" y="837"/>
                    <a:pt x="3269" y="407"/>
                  </a:cubicBezTo>
                  <a:cubicBezTo>
                    <a:pt x="3346" y="372"/>
                    <a:pt x="3407" y="300"/>
                    <a:pt x="3475" y="245"/>
                  </a:cubicBezTo>
                  <a:cubicBezTo>
                    <a:pt x="3361" y="194"/>
                    <a:pt x="3330" y="0"/>
                    <a:pt x="31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32"/>
            <p:cNvSpPr/>
            <p:nvPr/>
          </p:nvSpPr>
          <p:spPr>
            <a:xfrm>
              <a:off x="4092100" y="4147175"/>
              <a:ext cx="88425" cy="44025"/>
            </a:xfrm>
            <a:custGeom>
              <a:rect b="b" l="l" r="r" t="t"/>
              <a:pathLst>
                <a:path extrusionOk="0" h="1761" w="3537">
                  <a:moveTo>
                    <a:pt x="387" y="0"/>
                  </a:moveTo>
                  <a:cubicBezTo>
                    <a:pt x="251" y="0"/>
                    <a:pt x="217" y="177"/>
                    <a:pt x="129" y="246"/>
                  </a:cubicBezTo>
                  <a:cubicBezTo>
                    <a:pt x="0" y="348"/>
                    <a:pt x="179" y="348"/>
                    <a:pt x="209" y="360"/>
                  </a:cubicBezTo>
                  <a:cubicBezTo>
                    <a:pt x="1207" y="818"/>
                    <a:pt x="2213" y="1257"/>
                    <a:pt x="3207" y="1724"/>
                  </a:cubicBezTo>
                  <a:cubicBezTo>
                    <a:pt x="3261" y="1749"/>
                    <a:pt x="3303" y="1760"/>
                    <a:pt x="3337" y="1760"/>
                  </a:cubicBezTo>
                  <a:cubicBezTo>
                    <a:pt x="3445" y="1760"/>
                    <a:pt x="3472" y="1649"/>
                    <a:pt x="3537" y="1542"/>
                  </a:cubicBezTo>
                  <a:cubicBezTo>
                    <a:pt x="3499" y="1498"/>
                    <a:pt x="3461" y="1423"/>
                    <a:pt x="3403" y="1396"/>
                  </a:cubicBezTo>
                  <a:cubicBezTo>
                    <a:pt x="2432" y="936"/>
                    <a:pt x="1459" y="482"/>
                    <a:pt x="487" y="26"/>
                  </a:cubicBezTo>
                  <a:cubicBezTo>
                    <a:pt x="448" y="8"/>
                    <a:pt x="415" y="0"/>
                    <a:pt x="3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32"/>
            <p:cNvSpPr/>
            <p:nvPr/>
          </p:nvSpPr>
          <p:spPr>
            <a:xfrm>
              <a:off x="3707950" y="4282175"/>
              <a:ext cx="47750" cy="86400"/>
            </a:xfrm>
            <a:custGeom>
              <a:rect b="b" l="l" r="r" t="t"/>
              <a:pathLst>
                <a:path extrusionOk="0" h="3456" w="1910">
                  <a:moveTo>
                    <a:pt x="1525" y="1"/>
                  </a:moveTo>
                  <a:cubicBezTo>
                    <a:pt x="1483" y="1"/>
                    <a:pt x="1480" y="103"/>
                    <a:pt x="1470" y="125"/>
                  </a:cubicBezTo>
                  <a:cubicBezTo>
                    <a:pt x="1014" y="1124"/>
                    <a:pt x="575" y="2130"/>
                    <a:pt x="107" y="3124"/>
                  </a:cubicBezTo>
                  <a:cubicBezTo>
                    <a:pt x="1" y="3349"/>
                    <a:pt x="147" y="3370"/>
                    <a:pt x="288" y="3455"/>
                  </a:cubicBezTo>
                  <a:cubicBezTo>
                    <a:pt x="333" y="3416"/>
                    <a:pt x="407" y="3380"/>
                    <a:pt x="434" y="3321"/>
                  </a:cubicBezTo>
                  <a:cubicBezTo>
                    <a:pt x="893" y="2350"/>
                    <a:pt x="1348" y="1377"/>
                    <a:pt x="1803" y="404"/>
                  </a:cubicBezTo>
                  <a:cubicBezTo>
                    <a:pt x="1910" y="181"/>
                    <a:pt x="1669" y="153"/>
                    <a:pt x="1585" y="47"/>
                  </a:cubicBezTo>
                  <a:cubicBezTo>
                    <a:pt x="1559" y="13"/>
                    <a:pt x="1539" y="1"/>
                    <a:pt x="15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32"/>
            <p:cNvSpPr/>
            <p:nvPr/>
          </p:nvSpPr>
          <p:spPr>
            <a:xfrm>
              <a:off x="3957075" y="3720775"/>
              <a:ext cx="47375" cy="85025"/>
            </a:xfrm>
            <a:custGeom>
              <a:rect b="b" l="l" r="r" t="t"/>
              <a:pathLst>
                <a:path extrusionOk="0" h="3401" w="1895">
                  <a:moveTo>
                    <a:pt x="1607" y="0"/>
                  </a:moveTo>
                  <a:cubicBezTo>
                    <a:pt x="1518" y="0"/>
                    <a:pt x="1496" y="108"/>
                    <a:pt x="1458" y="187"/>
                  </a:cubicBezTo>
                  <a:cubicBezTo>
                    <a:pt x="1015" y="1111"/>
                    <a:pt x="575" y="2038"/>
                    <a:pt x="123" y="2959"/>
                  </a:cubicBezTo>
                  <a:cubicBezTo>
                    <a:pt x="1" y="3206"/>
                    <a:pt x="203" y="3311"/>
                    <a:pt x="331" y="3385"/>
                  </a:cubicBezTo>
                  <a:cubicBezTo>
                    <a:pt x="351" y="3396"/>
                    <a:pt x="368" y="3401"/>
                    <a:pt x="382" y="3401"/>
                  </a:cubicBezTo>
                  <a:cubicBezTo>
                    <a:pt x="461" y="3401"/>
                    <a:pt x="472" y="3255"/>
                    <a:pt x="509" y="3181"/>
                  </a:cubicBezTo>
                  <a:cubicBezTo>
                    <a:pt x="650" y="2886"/>
                    <a:pt x="795" y="2593"/>
                    <a:pt x="929" y="2295"/>
                  </a:cubicBezTo>
                  <a:cubicBezTo>
                    <a:pt x="1241" y="1603"/>
                    <a:pt x="1546" y="907"/>
                    <a:pt x="1823" y="283"/>
                  </a:cubicBezTo>
                  <a:cubicBezTo>
                    <a:pt x="1894" y="58"/>
                    <a:pt x="1748" y="49"/>
                    <a:pt x="1679" y="18"/>
                  </a:cubicBezTo>
                  <a:cubicBezTo>
                    <a:pt x="1651" y="6"/>
                    <a:pt x="1627" y="0"/>
                    <a:pt x="160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6" name="Google Shape;1186;p32"/>
          <p:cNvGrpSpPr/>
          <p:nvPr/>
        </p:nvGrpSpPr>
        <p:grpSpPr>
          <a:xfrm>
            <a:off x="8467844" y="-9"/>
            <a:ext cx="634509" cy="634444"/>
            <a:chOff x="3248075" y="3436175"/>
            <a:chExt cx="1216700" cy="1216575"/>
          </a:xfrm>
        </p:grpSpPr>
        <p:sp>
          <p:nvSpPr>
            <p:cNvPr id="1187" name="Google Shape;1187;p32"/>
            <p:cNvSpPr/>
            <p:nvPr/>
          </p:nvSpPr>
          <p:spPr>
            <a:xfrm>
              <a:off x="3915900" y="4105500"/>
              <a:ext cx="344675" cy="341250"/>
            </a:xfrm>
            <a:custGeom>
              <a:rect b="b" l="l" r="r" t="t"/>
              <a:pathLst>
                <a:path extrusionOk="0" h="13650" w="13787">
                  <a:moveTo>
                    <a:pt x="395" y="0"/>
                  </a:moveTo>
                  <a:cubicBezTo>
                    <a:pt x="338" y="0"/>
                    <a:pt x="274" y="32"/>
                    <a:pt x="195" y="109"/>
                  </a:cubicBezTo>
                  <a:cubicBezTo>
                    <a:pt x="1" y="301"/>
                    <a:pt x="44" y="409"/>
                    <a:pt x="221" y="583"/>
                  </a:cubicBezTo>
                  <a:cubicBezTo>
                    <a:pt x="2109" y="2432"/>
                    <a:pt x="3989" y="4288"/>
                    <a:pt x="5869" y="6147"/>
                  </a:cubicBezTo>
                  <a:cubicBezTo>
                    <a:pt x="8347" y="8597"/>
                    <a:pt x="10822" y="11050"/>
                    <a:pt x="13302" y="13498"/>
                  </a:cubicBezTo>
                  <a:cubicBezTo>
                    <a:pt x="13372" y="13568"/>
                    <a:pt x="13473" y="13639"/>
                    <a:pt x="13566" y="13649"/>
                  </a:cubicBezTo>
                  <a:cubicBezTo>
                    <a:pt x="13568" y="13649"/>
                    <a:pt x="13570" y="13649"/>
                    <a:pt x="13572" y="13649"/>
                  </a:cubicBezTo>
                  <a:cubicBezTo>
                    <a:pt x="13634" y="13649"/>
                    <a:pt x="13707" y="13554"/>
                    <a:pt x="13786" y="13495"/>
                  </a:cubicBezTo>
                  <a:cubicBezTo>
                    <a:pt x="13535" y="13204"/>
                    <a:pt x="13333" y="12938"/>
                    <a:pt x="13097" y="12700"/>
                  </a:cubicBezTo>
                  <a:cubicBezTo>
                    <a:pt x="10615" y="10187"/>
                    <a:pt x="8131" y="7674"/>
                    <a:pt x="5640" y="5167"/>
                  </a:cubicBezTo>
                  <a:cubicBezTo>
                    <a:pt x="3979" y="3493"/>
                    <a:pt x="2305" y="1832"/>
                    <a:pt x="641" y="159"/>
                  </a:cubicBezTo>
                  <a:cubicBezTo>
                    <a:pt x="553" y="70"/>
                    <a:pt x="481" y="0"/>
                    <a:pt x="3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8" name="Google Shape;1188;p32"/>
            <p:cNvSpPr/>
            <p:nvPr/>
          </p:nvSpPr>
          <p:spPr>
            <a:xfrm>
              <a:off x="3449750" y="4104750"/>
              <a:ext cx="350900" cy="341200"/>
            </a:xfrm>
            <a:custGeom>
              <a:rect b="b" l="l" r="r" t="t"/>
              <a:pathLst>
                <a:path extrusionOk="0" h="13648" w="14036">
                  <a:moveTo>
                    <a:pt x="13461" y="1"/>
                  </a:moveTo>
                  <a:cubicBezTo>
                    <a:pt x="13371" y="1"/>
                    <a:pt x="13331" y="117"/>
                    <a:pt x="13279" y="170"/>
                  </a:cubicBezTo>
                  <a:cubicBezTo>
                    <a:pt x="11445" y="2020"/>
                    <a:pt x="9623" y="3883"/>
                    <a:pt x="7787" y="5729"/>
                  </a:cubicBezTo>
                  <a:cubicBezTo>
                    <a:pt x="5467" y="8060"/>
                    <a:pt x="3131" y="10370"/>
                    <a:pt x="826" y="12717"/>
                  </a:cubicBezTo>
                  <a:cubicBezTo>
                    <a:pt x="592" y="12958"/>
                    <a:pt x="0" y="13287"/>
                    <a:pt x="285" y="13572"/>
                  </a:cubicBezTo>
                  <a:cubicBezTo>
                    <a:pt x="338" y="13625"/>
                    <a:pt x="393" y="13647"/>
                    <a:pt x="449" y="13647"/>
                  </a:cubicBezTo>
                  <a:cubicBezTo>
                    <a:pt x="690" y="13647"/>
                    <a:pt x="943" y="13221"/>
                    <a:pt x="1140" y="13030"/>
                  </a:cubicBezTo>
                  <a:cubicBezTo>
                    <a:pt x="3662" y="10573"/>
                    <a:pt x="6160" y="8092"/>
                    <a:pt x="8658" y="5610"/>
                  </a:cubicBezTo>
                  <a:cubicBezTo>
                    <a:pt x="10331" y="3948"/>
                    <a:pt x="11994" y="2274"/>
                    <a:pt x="13664" y="609"/>
                  </a:cubicBezTo>
                  <a:cubicBezTo>
                    <a:pt x="13733" y="540"/>
                    <a:pt x="13831" y="500"/>
                    <a:pt x="14035" y="370"/>
                  </a:cubicBezTo>
                  <a:cubicBezTo>
                    <a:pt x="13814" y="218"/>
                    <a:pt x="13687" y="139"/>
                    <a:pt x="13572" y="49"/>
                  </a:cubicBezTo>
                  <a:cubicBezTo>
                    <a:pt x="13527" y="14"/>
                    <a:pt x="13491" y="1"/>
                    <a:pt x="1346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32"/>
            <p:cNvSpPr/>
            <p:nvPr/>
          </p:nvSpPr>
          <p:spPr>
            <a:xfrm>
              <a:off x="3449775" y="3642850"/>
              <a:ext cx="347925" cy="341325"/>
            </a:xfrm>
            <a:custGeom>
              <a:rect b="b" l="l" r="r" t="t"/>
              <a:pathLst>
                <a:path extrusionOk="0" h="13653" w="13917">
                  <a:moveTo>
                    <a:pt x="430" y="1"/>
                  </a:moveTo>
                  <a:cubicBezTo>
                    <a:pt x="380" y="1"/>
                    <a:pt x="326" y="25"/>
                    <a:pt x="266" y="83"/>
                  </a:cubicBezTo>
                  <a:cubicBezTo>
                    <a:pt x="0" y="341"/>
                    <a:pt x="531" y="635"/>
                    <a:pt x="731" y="838"/>
                  </a:cubicBezTo>
                  <a:cubicBezTo>
                    <a:pt x="4901" y="5071"/>
                    <a:pt x="9095" y="9280"/>
                    <a:pt x="13287" y="13492"/>
                  </a:cubicBezTo>
                  <a:cubicBezTo>
                    <a:pt x="13338" y="13543"/>
                    <a:pt x="13378" y="13652"/>
                    <a:pt x="13462" y="13652"/>
                  </a:cubicBezTo>
                  <a:cubicBezTo>
                    <a:pt x="13487" y="13652"/>
                    <a:pt x="13516" y="13642"/>
                    <a:pt x="13550" y="13618"/>
                  </a:cubicBezTo>
                  <a:cubicBezTo>
                    <a:pt x="13670" y="13533"/>
                    <a:pt x="13782" y="13433"/>
                    <a:pt x="13917" y="13323"/>
                  </a:cubicBezTo>
                  <a:cubicBezTo>
                    <a:pt x="13789" y="13187"/>
                    <a:pt x="13711" y="13095"/>
                    <a:pt x="13625" y="13011"/>
                  </a:cubicBezTo>
                  <a:cubicBezTo>
                    <a:pt x="9456" y="8866"/>
                    <a:pt x="5287" y="4720"/>
                    <a:pt x="1117" y="575"/>
                  </a:cubicBezTo>
                  <a:cubicBezTo>
                    <a:pt x="1098" y="557"/>
                    <a:pt x="1083" y="528"/>
                    <a:pt x="1062" y="523"/>
                  </a:cubicBezTo>
                  <a:cubicBezTo>
                    <a:pt x="798" y="461"/>
                    <a:pt x="650" y="1"/>
                    <a:pt x="4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32"/>
            <p:cNvSpPr/>
            <p:nvPr/>
          </p:nvSpPr>
          <p:spPr>
            <a:xfrm>
              <a:off x="3915000" y="3641525"/>
              <a:ext cx="345800" cy="341925"/>
            </a:xfrm>
            <a:custGeom>
              <a:rect b="b" l="l" r="r" t="t"/>
              <a:pathLst>
                <a:path extrusionOk="0" h="13677" w="13832">
                  <a:moveTo>
                    <a:pt x="13568" y="1"/>
                  </a:moveTo>
                  <a:cubicBezTo>
                    <a:pt x="13535" y="1"/>
                    <a:pt x="13495" y="19"/>
                    <a:pt x="13442" y="66"/>
                  </a:cubicBezTo>
                  <a:cubicBezTo>
                    <a:pt x="13239" y="251"/>
                    <a:pt x="13021" y="417"/>
                    <a:pt x="12827" y="610"/>
                  </a:cubicBezTo>
                  <a:cubicBezTo>
                    <a:pt x="10269" y="3137"/>
                    <a:pt x="7713" y="5666"/>
                    <a:pt x="5160" y="8200"/>
                  </a:cubicBezTo>
                  <a:cubicBezTo>
                    <a:pt x="3532" y="9819"/>
                    <a:pt x="1915" y="11449"/>
                    <a:pt x="286" y="13067"/>
                  </a:cubicBezTo>
                  <a:cubicBezTo>
                    <a:pt x="118" y="13235"/>
                    <a:pt x="1" y="13344"/>
                    <a:pt x="230" y="13566"/>
                  </a:cubicBezTo>
                  <a:cubicBezTo>
                    <a:pt x="312" y="13646"/>
                    <a:pt x="378" y="13677"/>
                    <a:pt x="435" y="13677"/>
                  </a:cubicBezTo>
                  <a:cubicBezTo>
                    <a:pt x="536" y="13677"/>
                    <a:pt x="610" y="13579"/>
                    <a:pt x="701" y="13487"/>
                  </a:cubicBezTo>
                  <a:cubicBezTo>
                    <a:pt x="4260" y="9901"/>
                    <a:pt x="7819" y="6317"/>
                    <a:pt x="11380" y="2733"/>
                  </a:cubicBezTo>
                  <a:cubicBezTo>
                    <a:pt x="11972" y="2137"/>
                    <a:pt x="12573" y="1548"/>
                    <a:pt x="13160" y="947"/>
                  </a:cubicBezTo>
                  <a:cubicBezTo>
                    <a:pt x="13384" y="717"/>
                    <a:pt x="13579" y="462"/>
                    <a:pt x="13831" y="167"/>
                  </a:cubicBezTo>
                  <a:lnTo>
                    <a:pt x="13831" y="167"/>
                  </a:lnTo>
                  <a:cubicBezTo>
                    <a:pt x="13829" y="167"/>
                    <a:pt x="13826" y="167"/>
                    <a:pt x="13823" y="167"/>
                  </a:cubicBezTo>
                  <a:cubicBezTo>
                    <a:pt x="13698" y="167"/>
                    <a:pt x="13667" y="1"/>
                    <a:pt x="1356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32"/>
            <p:cNvSpPr/>
            <p:nvPr/>
          </p:nvSpPr>
          <p:spPr>
            <a:xfrm>
              <a:off x="3848700" y="3436175"/>
              <a:ext cx="15725" cy="518175"/>
            </a:xfrm>
            <a:custGeom>
              <a:rect b="b" l="l" r="r" t="t"/>
              <a:pathLst>
                <a:path extrusionOk="0" h="20727" w="629">
                  <a:moveTo>
                    <a:pt x="322" y="0"/>
                  </a:moveTo>
                  <a:cubicBezTo>
                    <a:pt x="312" y="0"/>
                    <a:pt x="302" y="1"/>
                    <a:pt x="291" y="1"/>
                  </a:cubicBezTo>
                  <a:cubicBezTo>
                    <a:pt x="47" y="17"/>
                    <a:pt x="165" y="211"/>
                    <a:pt x="163" y="317"/>
                  </a:cubicBezTo>
                  <a:cubicBezTo>
                    <a:pt x="110" y="2621"/>
                    <a:pt x="164" y="4926"/>
                    <a:pt x="103" y="7233"/>
                  </a:cubicBezTo>
                  <a:cubicBezTo>
                    <a:pt x="20" y="10438"/>
                    <a:pt x="83" y="13647"/>
                    <a:pt x="83" y="16855"/>
                  </a:cubicBezTo>
                  <a:lnTo>
                    <a:pt x="7" y="16855"/>
                  </a:lnTo>
                  <a:cubicBezTo>
                    <a:pt x="7" y="18034"/>
                    <a:pt x="11" y="19213"/>
                    <a:pt x="3" y="20393"/>
                  </a:cubicBezTo>
                  <a:cubicBezTo>
                    <a:pt x="0" y="20601"/>
                    <a:pt x="4" y="20727"/>
                    <a:pt x="268" y="20727"/>
                  </a:cubicBezTo>
                  <a:cubicBezTo>
                    <a:pt x="275" y="20727"/>
                    <a:pt x="281" y="20727"/>
                    <a:pt x="288" y="20727"/>
                  </a:cubicBezTo>
                  <a:cubicBezTo>
                    <a:pt x="548" y="20721"/>
                    <a:pt x="621" y="20662"/>
                    <a:pt x="615" y="20395"/>
                  </a:cubicBezTo>
                  <a:cubicBezTo>
                    <a:pt x="556" y="17854"/>
                    <a:pt x="629" y="15312"/>
                    <a:pt x="551" y="12767"/>
                  </a:cubicBezTo>
                  <a:cubicBezTo>
                    <a:pt x="451" y="9423"/>
                    <a:pt x="482" y="6075"/>
                    <a:pt x="459" y="2728"/>
                  </a:cubicBezTo>
                  <a:cubicBezTo>
                    <a:pt x="453" y="1925"/>
                    <a:pt x="463" y="1122"/>
                    <a:pt x="452" y="319"/>
                  </a:cubicBezTo>
                  <a:cubicBezTo>
                    <a:pt x="451" y="209"/>
                    <a:pt x="562" y="0"/>
                    <a:pt x="3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2" name="Google Shape;1192;p32"/>
            <p:cNvSpPr/>
            <p:nvPr/>
          </p:nvSpPr>
          <p:spPr>
            <a:xfrm>
              <a:off x="3946325" y="4036700"/>
              <a:ext cx="518450" cy="15425"/>
            </a:xfrm>
            <a:custGeom>
              <a:rect b="b" l="l" r="r" t="t"/>
              <a:pathLst>
                <a:path extrusionOk="0" h="617" w="20738">
                  <a:moveTo>
                    <a:pt x="246" y="1"/>
                  </a:moveTo>
                  <a:cubicBezTo>
                    <a:pt x="112" y="1"/>
                    <a:pt x="8" y="37"/>
                    <a:pt x="4" y="298"/>
                  </a:cubicBezTo>
                  <a:cubicBezTo>
                    <a:pt x="1" y="576"/>
                    <a:pt x="110" y="616"/>
                    <a:pt x="257" y="616"/>
                  </a:cubicBezTo>
                  <a:cubicBezTo>
                    <a:pt x="309" y="616"/>
                    <a:pt x="366" y="610"/>
                    <a:pt x="425" y="610"/>
                  </a:cubicBezTo>
                  <a:cubicBezTo>
                    <a:pt x="2940" y="563"/>
                    <a:pt x="5458" y="617"/>
                    <a:pt x="7976" y="554"/>
                  </a:cubicBezTo>
                  <a:cubicBezTo>
                    <a:pt x="11948" y="453"/>
                    <a:pt x="15924" y="483"/>
                    <a:pt x="19898" y="458"/>
                  </a:cubicBezTo>
                  <a:cubicBezTo>
                    <a:pt x="20004" y="458"/>
                    <a:pt x="20110" y="464"/>
                    <a:pt x="20216" y="464"/>
                  </a:cubicBezTo>
                  <a:cubicBezTo>
                    <a:pt x="20286" y="464"/>
                    <a:pt x="20356" y="461"/>
                    <a:pt x="20425" y="453"/>
                  </a:cubicBezTo>
                  <a:cubicBezTo>
                    <a:pt x="20430" y="452"/>
                    <a:pt x="20435" y="452"/>
                    <a:pt x="20441" y="452"/>
                  </a:cubicBezTo>
                  <a:cubicBezTo>
                    <a:pt x="20492" y="452"/>
                    <a:pt x="20558" y="474"/>
                    <a:pt x="20613" y="474"/>
                  </a:cubicBezTo>
                  <a:cubicBezTo>
                    <a:pt x="20678" y="474"/>
                    <a:pt x="20730" y="445"/>
                    <a:pt x="20734" y="318"/>
                  </a:cubicBezTo>
                  <a:cubicBezTo>
                    <a:pt x="20738" y="171"/>
                    <a:pt x="20680" y="136"/>
                    <a:pt x="20607" y="136"/>
                  </a:cubicBezTo>
                  <a:cubicBezTo>
                    <a:pt x="20542" y="136"/>
                    <a:pt x="20466" y="164"/>
                    <a:pt x="20412" y="164"/>
                  </a:cubicBezTo>
                  <a:cubicBezTo>
                    <a:pt x="20411" y="164"/>
                    <a:pt x="20409" y="164"/>
                    <a:pt x="20408" y="164"/>
                  </a:cubicBezTo>
                  <a:cubicBezTo>
                    <a:pt x="18103" y="111"/>
                    <a:pt x="15798" y="165"/>
                    <a:pt x="13492" y="105"/>
                  </a:cubicBezTo>
                  <a:cubicBezTo>
                    <a:pt x="12216" y="71"/>
                    <a:pt x="10940" y="61"/>
                    <a:pt x="9663" y="61"/>
                  </a:cubicBezTo>
                  <a:cubicBezTo>
                    <a:pt x="7732" y="61"/>
                    <a:pt x="5801" y="84"/>
                    <a:pt x="3870" y="84"/>
                  </a:cubicBezTo>
                  <a:cubicBezTo>
                    <a:pt x="3870" y="60"/>
                    <a:pt x="3870" y="34"/>
                    <a:pt x="3871" y="6"/>
                  </a:cubicBezTo>
                  <a:lnTo>
                    <a:pt x="407" y="6"/>
                  </a:lnTo>
                  <a:cubicBezTo>
                    <a:pt x="351" y="6"/>
                    <a:pt x="296" y="1"/>
                    <a:pt x="2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p32"/>
            <p:cNvSpPr/>
            <p:nvPr/>
          </p:nvSpPr>
          <p:spPr>
            <a:xfrm>
              <a:off x="3248075" y="4036800"/>
              <a:ext cx="518300" cy="15300"/>
            </a:xfrm>
            <a:custGeom>
              <a:rect b="b" l="l" r="r" t="t"/>
              <a:pathLst>
                <a:path extrusionOk="0" h="612" w="20732">
                  <a:moveTo>
                    <a:pt x="20440" y="0"/>
                  </a:moveTo>
                  <a:cubicBezTo>
                    <a:pt x="20420" y="0"/>
                    <a:pt x="20399" y="0"/>
                    <a:pt x="20377" y="1"/>
                  </a:cubicBezTo>
                  <a:cubicBezTo>
                    <a:pt x="19671" y="15"/>
                    <a:pt x="18965" y="19"/>
                    <a:pt x="18260" y="19"/>
                  </a:cubicBezTo>
                  <a:cubicBezTo>
                    <a:pt x="17507" y="19"/>
                    <a:pt x="16755" y="15"/>
                    <a:pt x="16003" y="15"/>
                  </a:cubicBezTo>
                  <a:cubicBezTo>
                    <a:pt x="14931" y="15"/>
                    <a:pt x="13859" y="23"/>
                    <a:pt x="12786" y="65"/>
                  </a:cubicBezTo>
                  <a:cubicBezTo>
                    <a:pt x="10258" y="163"/>
                    <a:pt x="7726" y="137"/>
                    <a:pt x="5194" y="153"/>
                  </a:cubicBezTo>
                  <a:cubicBezTo>
                    <a:pt x="4575" y="157"/>
                    <a:pt x="3955" y="158"/>
                    <a:pt x="3335" y="158"/>
                  </a:cubicBezTo>
                  <a:cubicBezTo>
                    <a:pt x="2762" y="158"/>
                    <a:pt x="2189" y="157"/>
                    <a:pt x="1615" y="157"/>
                  </a:cubicBezTo>
                  <a:cubicBezTo>
                    <a:pt x="1177" y="157"/>
                    <a:pt x="739" y="158"/>
                    <a:pt x="301" y="160"/>
                  </a:cubicBezTo>
                  <a:cubicBezTo>
                    <a:pt x="300" y="160"/>
                    <a:pt x="300" y="160"/>
                    <a:pt x="299" y="160"/>
                  </a:cubicBezTo>
                  <a:cubicBezTo>
                    <a:pt x="250" y="160"/>
                    <a:pt x="183" y="137"/>
                    <a:pt x="125" y="137"/>
                  </a:cubicBezTo>
                  <a:cubicBezTo>
                    <a:pt x="56" y="137"/>
                    <a:pt x="0" y="169"/>
                    <a:pt x="2" y="308"/>
                  </a:cubicBezTo>
                  <a:cubicBezTo>
                    <a:pt x="3" y="443"/>
                    <a:pt x="59" y="474"/>
                    <a:pt x="127" y="474"/>
                  </a:cubicBezTo>
                  <a:cubicBezTo>
                    <a:pt x="185" y="474"/>
                    <a:pt x="251" y="452"/>
                    <a:pt x="300" y="452"/>
                  </a:cubicBezTo>
                  <a:cubicBezTo>
                    <a:pt x="302" y="452"/>
                    <a:pt x="303" y="452"/>
                    <a:pt x="305" y="452"/>
                  </a:cubicBezTo>
                  <a:cubicBezTo>
                    <a:pt x="2622" y="504"/>
                    <a:pt x="4938" y="451"/>
                    <a:pt x="7258" y="511"/>
                  </a:cubicBezTo>
                  <a:cubicBezTo>
                    <a:pt x="8534" y="545"/>
                    <a:pt x="9810" y="555"/>
                    <a:pt x="11087" y="555"/>
                  </a:cubicBezTo>
                  <a:cubicBezTo>
                    <a:pt x="13018" y="555"/>
                    <a:pt x="14949" y="531"/>
                    <a:pt x="16880" y="531"/>
                  </a:cubicBezTo>
                  <a:lnTo>
                    <a:pt x="16880" y="607"/>
                  </a:lnTo>
                  <a:cubicBezTo>
                    <a:pt x="17463" y="607"/>
                    <a:pt x="18046" y="605"/>
                    <a:pt x="18630" y="605"/>
                  </a:cubicBezTo>
                  <a:cubicBezTo>
                    <a:pt x="19213" y="605"/>
                    <a:pt x="19797" y="607"/>
                    <a:pt x="20381" y="612"/>
                  </a:cubicBezTo>
                  <a:cubicBezTo>
                    <a:pt x="20391" y="612"/>
                    <a:pt x="20401" y="612"/>
                    <a:pt x="20410" y="612"/>
                  </a:cubicBezTo>
                  <a:cubicBezTo>
                    <a:pt x="20624" y="612"/>
                    <a:pt x="20729" y="585"/>
                    <a:pt x="20731" y="304"/>
                  </a:cubicBezTo>
                  <a:cubicBezTo>
                    <a:pt x="20732" y="33"/>
                    <a:pt x="20628" y="0"/>
                    <a:pt x="2044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32"/>
            <p:cNvSpPr/>
            <p:nvPr/>
          </p:nvSpPr>
          <p:spPr>
            <a:xfrm>
              <a:off x="3847925" y="4134500"/>
              <a:ext cx="16200" cy="518250"/>
            </a:xfrm>
            <a:custGeom>
              <a:rect b="b" l="l" r="r" t="t"/>
              <a:pathLst>
                <a:path extrusionOk="0" h="20730" w="648">
                  <a:moveTo>
                    <a:pt x="344" y="0"/>
                  </a:moveTo>
                  <a:cubicBezTo>
                    <a:pt x="343" y="0"/>
                    <a:pt x="341" y="0"/>
                    <a:pt x="340" y="0"/>
                  </a:cubicBezTo>
                  <a:cubicBezTo>
                    <a:pt x="47" y="1"/>
                    <a:pt x="29" y="118"/>
                    <a:pt x="34" y="351"/>
                  </a:cubicBezTo>
                  <a:cubicBezTo>
                    <a:pt x="87" y="2881"/>
                    <a:pt x="0" y="5410"/>
                    <a:pt x="97" y="7942"/>
                  </a:cubicBezTo>
                  <a:cubicBezTo>
                    <a:pt x="195" y="10496"/>
                    <a:pt x="168" y="13053"/>
                    <a:pt x="186" y="15610"/>
                  </a:cubicBezTo>
                  <a:cubicBezTo>
                    <a:pt x="197" y="17215"/>
                    <a:pt x="186" y="18822"/>
                    <a:pt x="194" y="20428"/>
                  </a:cubicBezTo>
                  <a:cubicBezTo>
                    <a:pt x="195" y="20534"/>
                    <a:pt x="84" y="20726"/>
                    <a:pt x="338" y="20729"/>
                  </a:cubicBezTo>
                  <a:cubicBezTo>
                    <a:pt x="340" y="20729"/>
                    <a:pt x="341" y="20729"/>
                    <a:pt x="342" y="20729"/>
                  </a:cubicBezTo>
                  <a:cubicBezTo>
                    <a:pt x="592" y="20729"/>
                    <a:pt x="483" y="20536"/>
                    <a:pt x="485" y="20431"/>
                  </a:cubicBezTo>
                  <a:cubicBezTo>
                    <a:pt x="537" y="18113"/>
                    <a:pt x="484" y="15796"/>
                    <a:pt x="545" y="13478"/>
                  </a:cubicBezTo>
                  <a:cubicBezTo>
                    <a:pt x="629" y="10271"/>
                    <a:pt x="566" y="7062"/>
                    <a:pt x="566" y="3855"/>
                  </a:cubicBezTo>
                  <a:lnTo>
                    <a:pt x="640" y="3855"/>
                  </a:lnTo>
                  <a:cubicBezTo>
                    <a:pt x="640" y="2689"/>
                    <a:pt x="635" y="1520"/>
                    <a:pt x="644" y="354"/>
                  </a:cubicBezTo>
                  <a:cubicBezTo>
                    <a:pt x="647" y="126"/>
                    <a:pt x="639" y="0"/>
                    <a:pt x="3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32"/>
            <p:cNvSpPr/>
            <p:nvPr/>
          </p:nvSpPr>
          <p:spPr>
            <a:xfrm>
              <a:off x="3755675" y="3824725"/>
              <a:ext cx="70500" cy="134825"/>
            </a:xfrm>
            <a:custGeom>
              <a:rect b="b" l="l" r="r" t="t"/>
              <a:pathLst>
                <a:path extrusionOk="0" h="5393" w="2820">
                  <a:moveTo>
                    <a:pt x="400" y="1"/>
                  </a:moveTo>
                  <a:cubicBezTo>
                    <a:pt x="378" y="1"/>
                    <a:pt x="349" y="13"/>
                    <a:pt x="309" y="45"/>
                  </a:cubicBezTo>
                  <a:cubicBezTo>
                    <a:pt x="187" y="137"/>
                    <a:pt x="1" y="182"/>
                    <a:pt x="111" y="413"/>
                  </a:cubicBezTo>
                  <a:cubicBezTo>
                    <a:pt x="891" y="2036"/>
                    <a:pt x="1665" y="3660"/>
                    <a:pt x="2434" y="5288"/>
                  </a:cubicBezTo>
                  <a:cubicBezTo>
                    <a:pt x="2465" y="5355"/>
                    <a:pt x="2488" y="5393"/>
                    <a:pt x="2525" y="5393"/>
                  </a:cubicBezTo>
                  <a:cubicBezTo>
                    <a:pt x="2547" y="5393"/>
                    <a:pt x="2574" y="5380"/>
                    <a:pt x="2612" y="5352"/>
                  </a:cubicBezTo>
                  <a:cubicBezTo>
                    <a:pt x="2676" y="5303"/>
                    <a:pt x="2752" y="5268"/>
                    <a:pt x="2820" y="5228"/>
                  </a:cubicBezTo>
                  <a:cubicBezTo>
                    <a:pt x="2782" y="5166"/>
                    <a:pt x="2766" y="5146"/>
                    <a:pt x="2756" y="5124"/>
                  </a:cubicBezTo>
                  <a:cubicBezTo>
                    <a:pt x="2001" y="3466"/>
                    <a:pt x="1247" y="1808"/>
                    <a:pt x="492" y="151"/>
                  </a:cubicBezTo>
                  <a:cubicBezTo>
                    <a:pt x="467" y="94"/>
                    <a:pt x="460" y="1"/>
                    <a:pt x="4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32"/>
            <p:cNvSpPr/>
            <p:nvPr/>
          </p:nvSpPr>
          <p:spPr>
            <a:xfrm>
              <a:off x="3885600" y="3824875"/>
              <a:ext cx="72000" cy="134625"/>
            </a:xfrm>
            <a:custGeom>
              <a:rect b="b" l="l" r="r" t="t"/>
              <a:pathLst>
                <a:path extrusionOk="0" h="5385" w="2880">
                  <a:moveTo>
                    <a:pt x="2447" y="0"/>
                  </a:moveTo>
                  <a:cubicBezTo>
                    <a:pt x="2347" y="0"/>
                    <a:pt x="2352" y="168"/>
                    <a:pt x="2325" y="224"/>
                  </a:cubicBezTo>
                  <a:cubicBezTo>
                    <a:pt x="1581" y="1833"/>
                    <a:pt x="855" y="3450"/>
                    <a:pt x="113" y="5061"/>
                  </a:cubicBezTo>
                  <a:cubicBezTo>
                    <a:pt x="0" y="5302"/>
                    <a:pt x="171" y="5310"/>
                    <a:pt x="336" y="5385"/>
                  </a:cubicBezTo>
                  <a:cubicBezTo>
                    <a:pt x="356" y="5364"/>
                    <a:pt x="397" y="5334"/>
                    <a:pt x="414" y="5292"/>
                  </a:cubicBezTo>
                  <a:cubicBezTo>
                    <a:pt x="1193" y="3657"/>
                    <a:pt x="1969" y="2019"/>
                    <a:pt x="2753" y="387"/>
                  </a:cubicBezTo>
                  <a:cubicBezTo>
                    <a:pt x="2879" y="126"/>
                    <a:pt x="2652" y="98"/>
                    <a:pt x="2535" y="30"/>
                  </a:cubicBezTo>
                  <a:cubicBezTo>
                    <a:pt x="2499" y="9"/>
                    <a:pt x="2470" y="0"/>
                    <a:pt x="24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32"/>
            <p:cNvSpPr/>
            <p:nvPr/>
          </p:nvSpPr>
          <p:spPr>
            <a:xfrm>
              <a:off x="3633900" y="3945600"/>
              <a:ext cx="138050" cy="67875"/>
            </a:xfrm>
            <a:custGeom>
              <a:rect b="b" l="l" r="r" t="t"/>
              <a:pathLst>
                <a:path extrusionOk="0" h="2715" w="5522">
                  <a:moveTo>
                    <a:pt x="378" y="1"/>
                  </a:moveTo>
                  <a:cubicBezTo>
                    <a:pt x="254" y="1"/>
                    <a:pt x="229" y="144"/>
                    <a:pt x="164" y="227"/>
                  </a:cubicBezTo>
                  <a:cubicBezTo>
                    <a:pt x="0" y="435"/>
                    <a:pt x="256" y="418"/>
                    <a:pt x="318" y="445"/>
                  </a:cubicBezTo>
                  <a:cubicBezTo>
                    <a:pt x="1938" y="1194"/>
                    <a:pt x="3568" y="1926"/>
                    <a:pt x="5187" y="2678"/>
                  </a:cubicBezTo>
                  <a:cubicBezTo>
                    <a:pt x="5242" y="2703"/>
                    <a:pt x="5283" y="2714"/>
                    <a:pt x="5316" y="2714"/>
                  </a:cubicBezTo>
                  <a:cubicBezTo>
                    <a:pt x="5445" y="2714"/>
                    <a:pt x="5435" y="2549"/>
                    <a:pt x="5522" y="2457"/>
                  </a:cubicBezTo>
                  <a:cubicBezTo>
                    <a:pt x="5480" y="2426"/>
                    <a:pt x="5445" y="2389"/>
                    <a:pt x="5403" y="2370"/>
                  </a:cubicBezTo>
                  <a:cubicBezTo>
                    <a:pt x="3768" y="1591"/>
                    <a:pt x="2131" y="816"/>
                    <a:pt x="498" y="33"/>
                  </a:cubicBezTo>
                  <a:cubicBezTo>
                    <a:pt x="450" y="10"/>
                    <a:pt x="411" y="1"/>
                    <a:pt x="3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32"/>
            <p:cNvSpPr/>
            <p:nvPr/>
          </p:nvSpPr>
          <p:spPr>
            <a:xfrm>
              <a:off x="3939825" y="3945550"/>
              <a:ext cx="138250" cy="68375"/>
            </a:xfrm>
            <a:custGeom>
              <a:rect b="b" l="l" r="r" t="t"/>
              <a:pathLst>
                <a:path extrusionOk="0" h="2735" w="5530">
                  <a:moveTo>
                    <a:pt x="5159" y="0"/>
                  </a:moveTo>
                  <a:cubicBezTo>
                    <a:pt x="5119" y="0"/>
                    <a:pt x="5072" y="12"/>
                    <a:pt x="5017" y="39"/>
                  </a:cubicBezTo>
                  <a:cubicBezTo>
                    <a:pt x="3406" y="813"/>
                    <a:pt x="1793" y="1584"/>
                    <a:pt x="180" y="2353"/>
                  </a:cubicBezTo>
                  <a:cubicBezTo>
                    <a:pt x="103" y="2391"/>
                    <a:pt x="1" y="2402"/>
                    <a:pt x="92" y="2526"/>
                  </a:cubicBezTo>
                  <a:cubicBezTo>
                    <a:pt x="144" y="2595"/>
                    <a:pt x="178" y="2677"/>
                    <a:pt x="211" y="2734"/>
                  </a:cubicBezTo>
                  <a:cubicBezTo>
                    <a:pt x="297" y="2703"/>
                    <a:pt x="344" y="2691"/>
                    <a:pt x="387" y="2670"/>
                  </a:cubicBezTo>
                  <a:cubicBezTo>
                    <a:pt x="2002" y="1936"/>
                    <a:pt x="3616" y="1205"/>
                    <a:pt x="5225" y="460"/>
                  </a:cubicBezTo>
                  <a:cubicBezTo>
                    <a:pt x="5291" y="430"/>
                    <a:pt x="5529" y="455"/>
                    <a:pt x="5416" y="247"/>
                  </a:cubicBezTo>
                  <a:cubicBezTo>
                    <a:pt x="5354" y="131"/>
                    <a:pt x="5294" y="0"/>
                    <a:pt x="51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32"/>
            <p:cNvSpPr/>
            <p:nvPr/>
          </p:nvSpPr>
          <p:spPr>
            <a:xfrm>
              <a:off x="3634775" y="4075700"/>
              <a:ext cx="136650" cy="67325"/>
            </a:xfrm>
            <a:custGeom>
              <a:rect b="b" l="l" r="r" t="t"/>
              <a:pathLst>
                <a:path extrusionOk="0" h="2693" w="5466">
                  <a:moveTo>
                    <a:pt x="5267" y="0"/>
                  </a:moveTo>
                  <a:cubicBezTo>
                    <a:pt x="5227" y="0"/>
                    <a:pt x="5179" y="13"/>
                    <a:pt x="5117" y="42"/>
                  </a:cubicBezTo>
                  <a:cubicBezTo>
                    <a:pt x="3529" y="777"/>
                    <a:pt x="1933" y="1491"/>
                    <a:pt x="347" y="2227"/>
                  </a:cubicBezTo>
                  <a:cubicBezTo>
                    <a:pt x="274" y="2260"/>
                    <a:pt x="0" y="2220"/>
                    <a:pt x="124" y="2481"/>
                  </a:cubicBezTo>
                  <a:cubicBezTo>
                    <a:pt x="191" y="2622"/>
                    <a:pt x="270" y="2693"/>
                    <a:pt x="380" y="2693"/>
                  </a:cubicBezTo>
                  <a:cubicBezTo>
                    <a:pt x="434" y="2693"/>
                    <a:pt x="495" y="2676"/>
                    <a:pt x="567" y="2642"/>
                  </a:cubicBezTo>
                  <a:cubicBezTo>
                    <a:pt x="2147" y="1884"/>
                    <a:pt x="3729" y="1133"/>
                    <a:pt x="5309" y="379"/>
                  </a:cubicBezTo>
                  <a:cubicBezTo>
                    <a:pt x="5373" y="349"/>
                    <a:pt x="5426" y="293"/>
                    <a:pt x="5466" y="262"/>
                  </a:cubicBezTo>
                  <a:cubicBezTo>
                    <a:pt x="5416" y="115"/>
                    <a:pt x="5384" y="0"/>
                    <a:pt x="52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p32"/>
            <p:cNvSpPr/>
            <p:nvPr/>
          </p:nvSpPr>
          <p:spPr>
            <a:xfrm>
              <a:off x="3939825" y="4074875"/>
              <a:ext cx="138475" cy="68450"/>
            </a:xfrm>
            <a:custGeom>
              <a:rect b="b" l="l" r="r" t="t"/>
              <a:pathLst>
                <a:path extrusionOk="0" h="2738" w="5539">
                  <a:moveTo>
                    <a:pt x="213" y="0"/>
                  </a:moveTo>
                  <a:cubicBezTo>
                    <a:pt x="186" y="53"/>
                    <a:pt x="152" y="121"/>
                    <a:pt x="114" y="183"/>
                  </a:cubicBezTo>
                  <a:cubicBezTo>
                    <a:pt x="70" y="258"/>
                    <a:pt x="1" y="301"/>
                    <a:pt x="149" y="370"/>
                  </a:cubicBezTo>
                  <a:cubicBezTo>
                    <a:pt x="1800" y="1140"/>
                    <a:pt x="3448" y="1917"/>
                    <a:pt x="5094" y="2703"/>
                  </a:cubicBezTo>
                  <a:cubicBezTo>
                    <a:pt x="5144" y="2727"/>
                    <a:pt x="5184" y="2737"/>
                    <a:pt x="5217" y="2737"/>
                  </a:cubicBezTo>
                  <a:cubicBezTo>
                    <a:pt x="5355" y="2737"/>
                    <a:pt x="5356" y="2555"/>
                    <a:pt x="5413" y="2483"/>
                  </a:cubicBezTo>
                  <a:cubicBezTo>
                    <a:pt x="5538" y="2322"/>
                    <a:pt x="5321" y="2327"/>
                    <a:pt x="5255" y="2296"/>
                  </a:cubicBezTo>
                  <a:cubicBezTo>
                    <a:pt x="4219" y="1804"/>
                    <a:pt x="3179" y="1315"/>
                    <a:pt x="2135" y="839"/>
                  </a:cubicBezTo>
                  <a:cubicBezTo>
                    <a:pt x="1511" y="554"/>
                    <a:pt x="877" y="289"/>
                    <a:pt x="2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1" name="Google Shape;1201;p32"/>
            <p:cNvSpPr/>
            <p:nvPr/>
          </p:nvSpPr>
          <p:spPr>
            <a:xfrm>
              <a:off x="3755225" y="4129350"/>
              <a:ext cx="70775" cy="134825"/>
            </a:xfrm>
            <a:custGeom>
              <a:rect b="b" l="l" r="r" t="t"/>
              <a:pathLst>
                <a:path extrusionOk="0" h="5393" w="2831">
                  <a:moveTo>
                    <a:pt x="2542" y="1"/>
                  </a:moveTo>
                  <a:cubicBezTo>
                    <a:pt x="2516" y="1"/>
                    <a:pt x="2490" y="23"/>
                    <a:pt x="2459" y="91"/>
                  </a:cubicBezTo>
                  <a:cubicBezTo>
                    <a:pt x="1689" y="1743"/>
                    <a:pt x="912" y="3391"/>
                    <a:pt x="127" y="5037"/>
                  </a:cubicBezTo>
                  <a:cubicBezTo>
                    <a:pt x="0" y="5301"/>
                    <a:pt x="260" y="5284"/>
                    <a:pt x="348" y="5353"/>
                  </a:cubicBezTo>
                  <a:cubicBezTo>
                    <a:pt x="383" y="5381"/>
                    <a:pt x="411" y="5392"/>
                    <a:pt x="432" y="5392"/>
                  </a:cubicBezTo>
                  <a:cubicBezTo>
                    <a:pt x="509" y="5392"/>
                    <a:pt x="510" y="5247"/>
                    <a:pt x="535" y="5196"/>
                  </a:cubicBezTo>
                  <a:cubicBezTo>
                    <a:pt x="1028" y="4158"/>
                    <a:pt x="1516" y="3120"/>
                    <a:pt x="1992" y="2076"/>
                  </a:cubicBezTo>
                  <a:cubicBezTo>
                    <a:pt x="2279" y="1451"/>
                    <a:pt x="2542" y="818"/>
                    <a:pt x="2831" y="154"/>
                  </a:cubicBezTo>
                  <a:cubicBezTo>
                    <a:pt x="2778" y="126"/>
                    <a:pt x="2709" y="93"/>
                    <a:pt x="2644" y="55"/>
                  </a:cubicBezTo>
                  <a:cubicBezTo>
                    <a:pt x="2604" y="31"/>
                    <a:pt x="2573" y="1"/>
                    <a:pt x="25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32"/>
            <p:cNvSpPr/>
            <p:nvPr/>
          </p:nvSpPr>
          <p:spPr>
            <a:xfrm>
              <a:off x="3884950" y="4128825"/>
              <a:ext cx="71375" cy="134625"/>
            </a:xfrm>
            <a:custGeom>
              <a:rect b="b" l="l" r="r" t="t"/>
              <a:pathLst>
                <a:path extrusionOk="0" h="5385" w="2855">
                  <a:moveTo>
                    <a:pt x="378" y="0"/>
                  </a:moveTo>
                  <a:cubicBezTo>
                    <a:pt x="247" y="106"/>
                    <a:pt x="1" y="62"/>
                    <a:pt x="140" y="353"/>
                  </a:cubicBezTo>
                  <a:cubicBezTo>
                    <a:pt x="875" y="1927"/>
                    <a:pt x="1587" y="3512"/>
                    <a:pt x="2320" y="5086"/>
                  </a:cubicBezTo>
                  <a:cubicBezTo>
                    <a:pt x="2361" y="5171"/>
                    <a:pt x="2325" y="5384"/>
                    <a:pt x="2480" y="5384"/>
                  </a:cubicBezTo>
                  <a:cubicBezTo>
                    <a:pt x="2511" y="5384"/>
                    <a:pt x="2550" y="5376"/>
                    <a:pt x="2598" y="5356"/>
                  </a:cubicBezTo>
                  <a:cubicBezTo>
                    <a:pt x="2855" y="5251"/>
                    <a:pt x="2828" y="5100"/>
                    <a:pt x="2724" y="4883"/>
                  </a:cubicBezTo>
                  <a:cubicBezTo>
                    <a:pt x="1980" y="3337"/>
                    <a:pt x="1251" y="1785"/>
                    <a:pt x="516" y="236"/>
                  </a:cubicBezTo>
                  <a:cubicBezTo>
                    <a:pt x="476" y="155"/>
                    <a:pt x="425" y="80"/>
                    <a:pt x="3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32"/>
            <p:cNvSpPr/>
            <p:nvPr/>
          </p:nvSpPr>
          <p:spPr>
            <a:xfrm>
              <a:off x="3411350" y="4196100"/>
              <a:ext cx="102300" cy="51100"/>
            </a:xfrm>
            <a:custGeom>
              <a:rect b="b" l="l" r="r" t="t"/>
              <a:pathLst>
                <a:path extrusionOk="0" h="2044" w="4092">
                  <a:moveTo>
                    <a:pt x="3834" y="1"/>
                  </a:moveTo>
                  <a:cubicBezTo>
                    <a:pt x="3806" y="1"/>
                    <a:pt x="3771" y="11"/>
                    <a:pt x="3724" y="33"/>
                  </a:cubicBezTo>
                  <a:cubicBezTo>
                    <a:pt x="2545" y="591"/>
                    <a:pt x="1362" y="1141"/>
                    <a:pt x="179" y="1692"/>
                  </a:cubicBezTo>
                  <a:cubicBezTo>
                    <a:pt x="81" y="1738"/>
                    <a:pt x="0" y="1774"/>
                    <a:pt x="93" y="1898"/>
                  </a:cubicBezTo>
                  <a:cubicBezTo>
                    <a:pt x="122" y="1937"/>
                    <a:pt x="127" y="1995"/>
                    <a:pt x="143" y="2044"/>
                  </a:cubicBezTo>
                  <a:cubicBezTo>
                    <a:pt x="199" y="2018"/>
                    <a:pt x="222" y="2007"/>
                    <a:pt x="244" y="1998"/>
                  </a:cubicBezTo>
                  <a:cubicBezTo>
                    <a:pt x="1465" y="1446"/>
                    <a:pt x="2685" y="889"/>
                    <a:pt x="3912" y="349"/>
                  </a:cubicBezTo>
                  <a:cubicBezTo>
                    <a:pt x="4092" y="271"/>
                    <a:pt x="3975" y="224"/>
                    <a:pt x="3948" y="139"/>
                  </a:cubicBezTo>
                  <a:cubicBezTo>
                    <a:pt x="3919" y="52"/>
                    <a:pt x="3895" y="1"/>
                    <a:pt x="38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32"/>
            <p:cNvSpPr/>
            <p:nvPr/>
          </p:nvSpPr>
          <p:spPr>
            <a:xfrm>
              <a:off x="3650600" y="3601650"/>
              <a:ext cx="54800" cy="98225"/>
            </a:xfrm>
            <a:custGeom>
              <a:rect b="b" l="l" r="r" t="t"/>
              <a:pathLst>
                <a:path extrusionOk="0" h="3929" w="2192">
                  <a:moveTo>
                    <a:pt x="338" y="0"/>
                  </a:moveTo>
                  <a:cubicBezTo>
                    <a:pt x="290" y="0"/>
                    <a:pt x="236" y="6"/>
                    <a:pt x="198" y="14"/>
                  </a:cubicBezTo>
                  <a:cubicBezTo>
                    <a:pt x="1" y="58"/>
                    <a:pt x="176" y="200"/>
                    <a:pt x="186" y="224"/>
                  </a:cubicBezTo>
                  <a:cubicBezTo>
                    <a:pt x="717" y="1417"/>
                    <a:pt x="1260" y="2603"/>
                    <a:pt x="1804" y="3789"/>
                  </a:cubicBezTo>
                  <a:cubicBezTo>
                    <a:pt x="1830" y="3849"/>
                    <a:pt x="1848" y="3928"/>
                    <a:pt x="1904" y="3928"/>
                  </a:cubicBezTo>
                  <a:cubicBezTo>
                    <a:pt x="1928" y="3928"/>
                    <a:pt x="1959" y="3913"/>
                    <a:pt x="2000" y="3876"/>
                  </a:cubicBezTo>
                  <a:cubicBezTo>
                    <a:pt x="2058" y="3823"/>
                    <a:pt x="2132" y="3786"/>
                    <a:pt x="2192" y="3745"/>
                  </a:cubicBezTo>
                  <a:cubicBezTo>
                    <a:pt x="1596" y="2474"/>
                    <a:pt x="1023" y="1247"/>
                    <a:pt x="440" y="24"/>
                  </a:cubicBezTo>
                  <a:cubicBezTo>
                    <a:pt x="431" y="7"/>
                    <a:pt x="388" y="0"/>
                    <a:pt x="3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32"/>
            <p:cNvSpPr/>
            <p:nvPr/>
          </p:nvSpPr>
          <p:spPr>
            <a:xfrm>
              <a:off x="4200200" y="3842100"/>
              <a:ext cx="99425" cy="50650"/>
            </a:xfrm>
            <a:custGeom>
              <a:rect b="b" l="l" r="r" t="t"/>
              <a:pathLst>
                <a:path extrusionOk="0" h="2026" w="3977">
                  <a:moveTo>
                    <a:pt x="3861" y="0"/>
                  </a:moveTo>
                  <a:cubicBezTo>
                    <a:pt x="3828" y="0"/>
                    <a:pt x="3788" y="13"/>
                    <a:pt x="3742" y="35"/>
                  </a:cubicBezTo>
                  <a:cubicBezTo>
                    <a:pt x="2554" y="576"/>
                    <a:pt x="1368" y="1116"/>
                    <a:pt x="179" y="1657"/>
                  </a:cubicBezTo>
                  <a:cubicBezTo>
                    <a:pt x="72" y="1705"/>
                    <a:pt x="1" y="1724"/>
                    <a:pt x="92" y="1887"/>
                  </a:cubicBezTo>
                  <a:cubicBezTo>
                    <a:pt x="146" y="1983"/>
                    <a:pt x="183" y="2025"/>
                    <a:pt x="241" y="2025"/>
                  </a:cubicBezTo>
                  <a:cubicBezTo>
                    <a:pt x="271" y="2025"/>
                    <a:pt x="307" y="2014"/>
                    <a:pt x="354" y="1992"/>
                  </a:cubicBezTo>
                  <a:cubicBezTo>
                    <a:pt x="1502" y="1451"/>
                    <a:pt x="2652" y="913"/>
                    <a:pt x="3800" y="372"/>
                  </a:cubicBezTo>
                  <a:cubicBezTo>
                    <a:pt x="3878" y="336"/>
                    <a:pt x="3944" y="273"/>
                    <a:pt x="3960" y="261"/>
                  </a:cubicBezTo>
                  <a:cubicBezTo>
                    <a:pt x="3977" y="69"/>
                    <a:pt x="3938" y="0"/>
                    <a:pt x="38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32"/>
            <p:cNvSpPr/>
            <p:nvPr/>
          </p:nvSpPr>
          <p:spPr>
            <a:xfrm>
              <a:off x="3412275" y="3841150"/>
              <a:ext cx="99550" cy="51625"/>
            </a:xfrm>
            <a:custGeom>
              <a:rect b="b" l="l" r="r" t="t"/>
              <a:pathLst>
                <a:path extrusionOk="0" h="2065" w="3982">
                  <a:moveTo>
                    <a:pt x="165" y="1"/>
                  </a:moveTo>
                  <a:cubicBezTo>
                    <a:pt x="125" y="1"/>
                    <a:pt x="85" y="30"/>
                    <a:pt x="56" y="121"/>
                  </a:cubicBezTo>
                  <a:cubicBezTo>
                    <a:pt x="1" y="296"/>
                    <a:pt x="63" y="337"/>
                    <a:pt x="200" y="402"/>
                  </a:cubicBezTo>
                  <a:cubicBezTo>
                    <a:pt x="1350" y="939"/>
                    <a:pt x="2498" y="1480"/>
                    <a:pt x="3642" y="2030"/>
                  </a:cubicBezTo>
                  <a:cubicBezTo>
                    <a:pt x="3692" y="2054"/>
                    <a:pt x="3733" y="2064"/>
                    <a:pt x="3767" y="2064"/>
                  </a:cubicBezTo>
                  <a:cubicBezTo>
                    <a:pt x="3884" y="2064"/>
                    <a:pt x="3917" y="1936"/>
                    <a:pt x="3982" y="1803"/>
                  </a:cubicBezTo>
                  <a:cubicBezTo>
                    <a:pt x="3925" y="1762"/>
                    <a:pt x="3864" y="1698"/>
                    <a:pt x="3790" y="1665"/>
                  </a:cubicBezTo>
                  <a:cubicBezTo>
                    <a:pt x="2637" y="1135"/>
                    <a:pt x="1483" y="608"/>
                    <a:pt x="321" y="96"/>
                  </a:cubicBezTo>
                  <a:cubicBezTo>
                    <a:pt x="305" y="89"/>
                    <a:pt x="234" y="1"/>
                    <a:pt x="1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32"/>
            <p:cNvSpPr/>
            <p:nvPr/>
          </p:nvSpPr>
          <p:spPr>
            <a:xfrm>
              <a:off x="4005725" y="3601225"/>
              <a:ext cx="56825" cy="99350"/>
            </a:xfrm>
            <a:custGeom>
              <a:rect b="b" l="l" r="r" t="t"/>
              <a:pathLst>
                <a:path extrusionOk="0" h="3974" w="2273">
                  <a:moveTo>
                    <a:pt x="1931" y="1"/>
                  </a:moveTo>
                  <a:cubicBezTo>
                    <a:pt x="1861" y="1"/>
                    <a:pt x="1815" y="41"/>
                    <a:pt x="1764" y="153"/>
                  </a:cubicBezTo>
                  <a:cubicBezTo>
                    <a:pt x="1231" y="1317"/>
                    <a:pt x="685" y="2475"/>
                    <a:pt x="128" y="3629"/>
                  </a:cubicBezTo>
                  <a:cubicBezTo>
                    <a:pt x="1" y="3894"/>
                    <a:pt x="262" y="3842"/>
                    <a:pt x="355" y="3973"/>
                  </a:cubicBezTo>
                  <a:cubicBezTo>
                    <a:pt x="398" y="3903"/>
                    <a:pt x="440" y="3852"/>
                    <a:pt x="469" y="3795"/>
                  </a:cubicBezTo>
                  <a:cubicBezTo>
                    <a:pt x="1010" y="2620"/>
                    <a:pt x="1551" y="1445"/>
                    <a:pt x="2074" y="263"/>
                  </a:cubicBezTo>
                  <a:cubicBezTo>
                    <a:pt x="2085" y="240"/>
                    <a:pt x="2273" y="88"/>
                    <a:pt x="2051" y="24"/>
                  </a:cubicBezTo>
                  <a:cubicBezTo>
                    <a:pt x="2004" y="10"/>
                    <a:pt x="1965" y="1"/>
                    <a:pt x="19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32"/>
            <p:cNvSpPr/>
            <p:nvPr/>
          </p:nvSpPr>
          <p:spPr>
            <a:xfrm>
              <a:off x="4200375" y="4196000"/>
              <a:ext cx="99750" cy="50850"/>
            </a:xfrm>
            <a:custGeom>
              <a:rect b="b" l="l" r="r" t="t"/>
              <a:pathLst>
                <a:path extrusionOk="0" h="2034" w="3990">
                  <a:moveTo>
                    <a:pt x="206" y="1"/>
                  </a:moveTo>
                  <a:cubicBezTo>
                    <a:pt x="133" y="1"/>
                    <a:pt x="131" y="95"/>
                    <a:pt x="91" y="152"/>
                  </a:cubicBezTo>
                  <a:cubicBezTo>
                    <a:pt x="13" y="259"/>
                    <a:pt x="1" y="296"/>
                    <a:pt x="143" y="358"/>
                  </a:cubicBezTo>
                  <a:cubicBezTo>
                    <a:pt x="1358" y="899"/>
                    <a:pt x="2569" y="1446"/>
                    <a:pt x="3774" y="2004"/>
                  </a:cubicBezTo>
                  <a:cubicBezTo>
                    <a:pt x="3819" y="2025"/>
                    <a:pt x="3852" y="2034"/>
                    <a:pt x="3876" y="2034"/>
                  </a:cubicBezTo>
                  <a:cubicBezTo>
                    <a:pt x="3969" y="2034"/>
                    <a:pt x="3940" y="1906"/>
                    <a:pt x="3989" y="1814"/>
                  </a:cubicBezTo>
                  <a:cubicBezTo>
                    <a:pt x="3975" y="1794"/>
                    <a:pt x="3957" y="1738"/>
                    <a:pt x="3918" y="1719"/>
                  </a:cubicBezTo>
                  <a:cubicBezTo>
                    <a:pt x="2705" y="1151"/>
                    <a:pt x="1487" y="584"/>
                    <a:pt x="271" y="18"/>
                  </a:cubicBezTo>
                  <a:cubicBezTo>
                    <a:pt x="244" y="6"/>
                    <a:pt x="223" y="1"/>
                    <a:pt x="2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32"/>
            <p:cNvSpPr/>
            <p:nvPr/>
          </p:nvSpPr>
          <p:spPr>
            <a:xfrm>
              <a:off x="3649725" y="4388975"/>
              <a:ext cx="55625" cy="98725"/>
            </a:xfrm>
            <a:custGeom>
              <a:rect b="b" l="l" r="r" t="t"/>
              <a:pathLst>
                <a:path extrusionOk="0" h="3949" w="2225">
                  <a:moveTo>
                    <a:pt x="1922" y="0"/>
                  </a:moveTo>
                  <a:cubicBezTo>
                    <a:pt x="1842" y="0"/>
                    <a:pt x="1843" y="126"/>
                    <a:pt x="1823" y="169"/>
                  </a:cubicBezTo>
                  <a:cubicBezTo>
                    <a:pt x="1281" y="1331"/>
                    <a:pt x="747" y="2495"/>
                    <a:pt x="229" y="3666"/>
                  </a:cubicBezTo>
                  <a:cubicBezTo>
                    <a:pt x="221" y="3686"/>
                    <a:pt x="1" y="3852"/>
                    <a:pt x="261" y="3930"/>
                  </a:cubicBezTo>
                  <a:cubicBezTo>
                    <a:pt x="304" y="3943"/>
                    <a:pt x="338" y="3949"/>
                    <a:pt x="366" y="3949"/>
                  </a:cubicBezTo>
                  <a:cubicBezTo>
                    <a:pt x="464" y="3949"/>
                    <a:pt x="494" y="3880"/>
                    <a:pt x="541" y="3781"/>
                  </a:cubicBezTo>
                  <a:cubicBezTo>
                    <a:pt x="814" y="3202"/>
                    <a:pt x="1097" y="2626"/>
                    <a:pt x="1369" y="2045"/>
                  </a:cubicBezTo>
                  <a:cubicBezTo>
                    <a:pt x="1654" y="1432"/>
                    <a:pt x="1932" y="816"/>
                    <a:pt x="2225" y="177"/>
                  </a:cubicBezTo>
                  <a:cubicBezTo>
                    <a:pt x="2162" y="136"/>
                    <a:pt x="2086" y="85"/>
                    <a:pt x="2008" y="33"/>
                  </a:cubicBezTo>
                  <a:cubicBezTo>
                    <a:pt x="1972" y="10"/>
                    <a:pt x="1944" y="0"/>
                    <a:pt x="19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32"/>
            <p:cNvSpPr/>
            <p:nvPr/>
          </p:nvSpPr>
          <p:spPr>
            <a:xfrm>
              <a:off x="4005600" y="4387675"/>
              <a:ext cx="56850" cy="100075"/>
            </a:xfrm>
            <a:custGeom>
              <a:rect b="b" l="l" r="r" t="t"/>
              <a:pathLst>
                <a:path extrusionOk="0" h="4003" w="2274">
                  <a:moveTo>
                    <a:pt x="342" y="1"/>
                  </a:moveTo>
                  <a:cubicBezTo>
                    <a:pt x="286" y="169"/>
                    <a:pt x="0" y="98"/>
                    <a:pt x="131" y="370"/>
                  </a:cubicBezTo>
                  <a:cubicBezTo>
                    <a:pt x="686" y="1523"/>
                    <a:pt x="1232" y="2682"/>
                    <a:pt x="1767" y="3846"/>
                  </a:cubicBezTo>
                  <a:cubicBezTo>
                    <a:pt x="1818" y="3956"/>
                    <a:pt x="1861" y="4003"/>
                    <a:pt x="1934" y="4003"/>
                  </a:cubicBezTo>
                  <a:cubicBezTo>
                    <a:pt x="1967" y="4003"/>
                    <a:pt x="2005" y="3993"/>
                    <a:pt x="2052" y="3976"/>
                  </a:cubicBezTo>
                  <a:cubicBezTo>
                    <a:pt x="2274" y="3893"/>
                    <a:pt x="2083" y="3748"/>
                    <a:pt x="2066" y="3707"/>
                  </a:cubicBezTo>
                  <a:cubicBezTo>
                    <a:pt x="1553" y="2545"/>
                    <a:pt x="1025" y="1393"/>
                    <a:pt x="496" y="240"/>
                  </a:cubicBezTo>
                  <a:cubicBezTo>
                    <a:pt x="464" y="169"/>
                    <a:pt x="412" y="107"/>
                    <a:pt x="3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32"/>
            <p:cNvSpPr/>
            <p:nvPr/>
          </p:nvSpPr>
          <p:spPr>
            <a:xfrm>
              <a:off x="3957075" y="4282800"/>
              <a:ext cx="47400" cy="85450"/>
            </a:xfrm>
            <a:custGeom>
              <a:rect b="b" l="l" r="r" t="t"/>
              <a:pathLst>
                <a:path extrusionOk="0" h="3418" w="1896">
                  <a:moveTo>
                    <a:pt x="393" y="0"/>
                  </a:moveTo>
                  <a:cubicBezTo>
                    <a:pt x="375" y="0"/>
                    <a:pt x="352" y="10"/>
                    <a:pt x="323" y="33"/>
                  </a:cubicBezTo>
                  <a:cubicBezTo>
                    <a:pt x="228" y="109"/>
                    <a:pt x="1" y="160"/>
                    <a:pt x="112" y="390"/>
                  </a:cubicBezTo>
                  <a:cubicBezTo>
                    <a:pt x="568" y="1350"/>
                    <a:pt x="1020" y="2310"/>
                    <a:pt x="1474" y="3271"/>
                  </a:cubicBezTo>
                  <a:cubicBezTo>
                    <a:pt x="1506" y="3338"/>
                    <a:pt x="1537" y="3417"/>
                    <a:pt x="1608" y="3417"/>
                  </a:cubicBezTo>
                  <a:cubicBezTo>
                    <a:pt x="1630" y="3417"/>
                    <a:pt x="1657" y="3409"/>
                    <a:pt x="1688" y="3391"/>
                  </a:cubicBezTo>
                  <a:cubicBezTo>
                    <a:pt x="1763" y="3348"/>
                    <a:pt x="1895" y="3338"/>
                    <a:pt x="1810" y="3088"/>
                  </a:cubicBezTo>
                  <a:cubicBezTo>
                    <a:pt x="1401" y="2187"/>
                    <a:pt x="950" y="1186"/>
                    <a:pt x="489" y="188"/>
                  </a:cubicBezTo>
                  <a:cubicBezTo>
                    <a:pt x="466" y="139"/>
                    <a:pt x="463" y="0"/>
                    <a:pt x="3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32"/>
            <p:cNvSpPr/>
            <p:nvPr/>
          </p:nvSpPr>
          <p:spPr>
            <a:xfrm>
              <a:off x="3707175" y="3720800"/>
              <a:ext cx="47525" cy="85175"/>
            </a:xfrm>
            <a:custGeom>
              <a:rect b="b" l="l" r="r" t="t"/>
              <a:pathLst>
                <a:path extrusionOk="0" h="3407" w="1901">
                  <a:moveTo>
                    <a:pt x="345" y="0"/>
                  </a:moveTo>
                  <a:cubicBezTo>
                    <a:pt x="311" y="0"/>
                    <a:pt x="269" y="12"/>
                    <a:pt x="214" y="40"/>
                  </a:cubicBezTo>
                  <a:cubicBezTo>
                    <a:pt x="1" y="147"/>
                    <a:pt x="118" y="247"/>
                    <a:pt x="169" y="360"/>
                  </a:cubicBezTo>
                  <a:cubicBezTo>
                    <a:pt x="593" y="1306"/>
                    <a:pt x="1020" y="2255"/>
                    <a:pt x="1450" y="3198"/>
                  </a:cubicBezTo>
                  <a:cubicBezTo>
                    <a:pt x="1484" y="3276"/>
                    <a:pt x="1556" y="3337"/>
                    <a:pt x="1611" y="3406"/>
                  </a:cubicBezTo>
                  <a:cubicBezTo>
                    <a:pt x="1718" y="3321"/>
                    <a:pt x="1826" y="3235"/>
                    <a:pt x="1900" y="3177"/>
                  </a:cubicBezTo>
                  <a:cubicBezTo>
                    <a:pt x="1857" y="3064"/>
                    <a:pt x="1843" y="3018"/>
                    <a:pt x="1823" y="2974"/>
                  </a:cubicBezTo>
                  <a:cubicBezTo>
                    <a:pt x="1390" y="2058"/>
                    <a:pt x="957" y="1141"/>
                    <a:pt x="514" y="230"/>
                  </a:cubicBezTo>
                  <a:cubicBezTo>
                    <a:pt x="474" y="151"/>
                    <a:pt x="466" y="0"/>
                    <a:pt x="34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32"/>
            <p:cNvSpPr/>
            <p:nvPr/>
          </p:nvSpPr>
          <p:spPr>
            <a:xfrm>
              <a:off x="3531475" y="3897725"/>
              <a:ext cx="87800" cy="44000"/>
            </a:xfrm>
            <a:custGeom>
              <a:rect b="b" l="l" r="r" t="t"/>
              <a:pathLst>
                <a:path extrusionOk="0" h="1760" w="3512">
                  <a:moveTo>
                    <a:pt x="227" y="0"/>
                  </a:moveTo>
                  <a:cubicBezTo>
                    <a:pt x="111" y="0"/>
                    <a:pt x="101" y="103"/>
                    <a:pt x="69" y="162"/>
                  </a:cubicBezTo>
                  <a:cubicBezTo>
                    <a:pt x="1" y="289"/>
                    <a:pt x="108" y="328"/>
                    <a:pt x="200" y="371"/>
                  </a:cubicBezTo>
                  <a:cubicBezTo>
                    <a:pt x="1149" y="820"/>
                    <a:pt x="2098" y="1269"/>
                    <a:pt x="3043" y="1726"/>
                  </a:cubicBezTo>
                  <a:cubicBezTo>
                    <a:pt x="3092" y="1749"/>
                    <a:pt x="3134" y="1759"/>
                    <a:pt x="3171" y="1759"/>
                  </a:cubicBezTo>
                  <a:cubicBezTo>
                    <a:pt x="3319" y="1759"/>
                    <a:pt x="3379" y="1600"/>
                    <a:pt x="3432" y="1514"/>
                  </a:cubicBezTo>
                  <a:cubicBezTo>
                    <a:pt x="3511" y="1380"/>
                    <a:pt x="3320" y="1380"/>
                    <a:pt x="3233" y="1339"/>
                  </a:cubicBezTo>
                  <a:cubicBezTo>
                    <a:pt x="2940" y="1195"/>
                    <a:pt x="2646" y="1050"/>
                    <a:pt x="2349" y="916"/>
                  </a:cubicBezTo>
                  <a:cubicBezTo>
                    <a:pt x="1656" y="604"/>
                    <a:pt x="961" y="299"/>
                    <a:pt x="331" y="20"/>
                  </a:cubicBezTo>
                  <a:cubicBezTo>
                    <a:pt x="289" y="6"/>
                    <a:pt x="255" y="0"/>
                    <a:pt x="2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32"/>
            <p:cNvSpPr/>
            <p:nvPr/>
          </p:nvSpPr>
          <p:spPr>
            <a:xfrm>
              <a:off x="4094975" y="3897875"/>
              <a:ext cx="85750" cy="43800"/>
            </a:xfrm>
            <a:custGeom>
              <a:rect b="b" l="l" r="r" t="t"/>
              <a:pathLst>
                <a:path extrusionOk="0" h="1752" w="3430">
                  <a:moveTo>
                    <a:pt x="3220" y="1"/>
                  </a:moveTo>
                  <a:cubicBezTo>
                    <a:pt x="3181" y="1"/>
                    <a:pt x="3132" y="14"/>
                    <a:pt x="3069" y="44"/>
                  </a:cubicBezTo>
                  <a:cubicBezTo>
                    <a:pt x="2133" y="490"/>
                    <a:pt x="1178" y="899"/>
                    <a:pt x="233" y="1326"/>
                  </a:cubicBezTo>
                  <a:cubicBezTo>
                    <a:pt x="145" y="1366"/>
                    <a:pt x="77" y="1446"/>
                    <a:pt x="1" y="1508"/>
                  </a:cubicBezTo>
                  <a:cubicBezTo>
                    <a:pt x="111" y="1576"/>
                    <a:pt x="161" y="1752"/>
                    <a:pt x="310" y="1752"/>
                  </a:cubicBezTo>
                  <a:cubicBezTo>
                    <a:pt x="346" y="1752"/>
                    <a:pt x="387" y="1742"/>
                    <a:pt x="436" y="1718"/>
                  </a:cubicBezTo>
                  <a:cubicBezTo>
                    <a:pt x="1349" y="1275"/>
                    <a:pt x="2266" y="844"/>
                    <a:pt x="3180" y="406"/>
                  </a:cubicBezTo>
                  <a:cubicBezTo>
                    <a:pt x="3271" y="361"/>
                    <a:pt x="3350" y="291"/>
                    <a:pt x="3430" y="237"/>
                  </a:cubicBezTo>
                  <a:cubicBezTo>
                    <a:pt x="3362" y="104"/>
                    <a:pt x="3328" y="1"/>
                    <a:pt x="32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32"/>
            <p:cNvSpPr/>
            <p:nvPr/>
          </p:nvSpPr>
          <p:spPr>
            <a:xfrm>
              <a:off x="3531050" y="4147300"/>
              <a:ext cx="86875" cy="44700"/>
            </a:xfrm>
            <a:custGeom>
              <a:rect b="b" l="l" r="r" t="t"/>
              <a:pathLst>
                <a:path extrusionOk="0" h="1788" w="3475">
                  <a:moveTo>
                    <a:pt x="3186" y="0"/>
                  </a:moveTo>
                  <a:cubicBezTo>
                    <a:pt x="3156" y="0"/>
                    <a:pt x="3120" y="9"/>
                    <a:pt x="3078" y="29"/>
                  </a:cubicBezTo>
                  <a:cubicBezTo>
                    <a:pt x="2119" y="484"/>
                    <a:pt x="1157" y="934"/>
                    <a:pt x="198" y="1390"/>
                  </a:cubicBezTo>
                  <a:cubicBezTo>
                    <a:pt x="114" y="1429"/>
                    <a:pt x="0" y="1478"/>
                    <a:pt x="96" y="1610"/>
                  </a:cubicBezTo>
                  <a:cubicBezTo>
                    <a:pt x="139" y="1669"/>
                    <a:pt x="185" y="1729"/>
                    <a:pt x="229" y="1787"/>
                  </a:cubicBezTo>
                  <a:cubicBezTo>
                    <a:pt x="323" y="1741"/>
                    <a:pt x="376" y="1713"/>
                    <a:pt x="431" y="1689"/>
                  </a:cubicBezTo>
                  <a:cubicBezTo>
                    <a:pt x="1377" y="1262"/>
                    <a:pt x="2325" y="837"/>
                    <a:pt x="3269" y="407"/>
                  </a:cubicBezTo>
                  <a:cubicBezTo>
                    <a:pt x="3346" y="372"/>
                    <a:pt x="3407" y="300"/>
                    <a:pt x="3475" y="245"/>
                  </a:cubicBezTo>
                  <a:cubicBezTo>
                    <a:pt x="3361" y="194"/>
                    <a:pt x="3330" y="0"/>
                    <a:pt x="31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32"/>
            <p:cNvSpPr/>
            <p:nvPr/>
          </p:nvSpPr>
          <p:spPr>
            <a:xfrm>
              <a:off x="4092100" y="4147175"/>
              <a:ext cx="88425" cy="44025"/>
            </a:xfrm>
            <a:custGeom>
              <a:rect b="b" l="l" r="r" t="t"/>
              <a:pathLst>
                <a:path extrusionOk="0" h="1761" w="3537">
                  <a:moveTo>
                    <a:pt x="387" y="0"/>
                  </a:moveTo>
                  <a:cubicBezTo>
                    <a:pt x="251" y="0"/>
                    <a:pt x="217" y="177"/>
                    <a:pt x="129" y="246"/>
                  </a:cubicBezTo>
                  <a:cubicBezTo>
                    <a:pt x="0" y="348"/>
                    <a:pt x="179" y="348"/>
                    <a:pt x="209" y="360"/>
                  </a:cubicBezTo>
                  <a:cubicBezTo>
                    <a:pt x="1207" y="818"/>
                    <a:pt x="2213" y="1257"/>
                    <a:pt x="3207" y="1724"/>
                  </a:cubicBezTo>
                  <a:cubicBezTo>
                    <a:pt x="3261" y="1749"/>
                    <a:pt x="3303" y="1760"/>
                    <a:pt x="3337" y="1760"/>
                  </a:cubicBezTo>
                  <a:cubicBezTo>
                    <a:pt x="3445" y="1760"/>
                    <a:pt x="3472" y="1649"/>
                    <a:pt x="3537" y="1542"/>
                  </a:cubicBezTo>
                  <a:cubicBezTo>
                    <a:pt x="3499" y="1498"/>
                    <a:pt x="3461" y="1423"/>
                    <a:pt x="3403" y="1396"/>
                  </a:cubicBezTo>
                  <a:cubicBezTo>
                    <a:pt x="2432" y="936"/>
                    <a:pt x="1459" y="482"/>
                    <a:pt x="487" y="26"/>
                  </a:cubicBezTo>
                  <a:cubicBezTo>
                    <a:pt x="448" y="8"/>
                    <a:pt x="415" y="0"/>
                    <a:pt x="3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32"/>
            <p:cNvSpPr/>
            <p:nvPr/>
          </p:nvSpPr>
          <p:spPr>
            <a:xfrm>
              <a:off x="3707950" y="4282175"/>
              <a:ext cx="47750" cy="86400"/>
            </a:xfrm>
            <a:custGeom>
              <a:rect b="b" l="l" r="r" t="t"/>
              <a:pathLst>
                <a:path extrusionOk="0" h="3456" w="1910">
                  <a:moveTo>
                    <a:pt x="1525" y="1"/>
                  </a:moveTo>
                  <a:cubicBezTo>
                    <a:pt x="1483" y="1"/>
                    <a:pt x="1480" y="103"/>
                    <a:pt x="1470" y="125"/>
                  </a:cubicBezTo>
                  <a:cubicBezTo>
                    <a:pt x="1014" y="1124"/>
                    <a:pt x="575" y="2130"/>
                    <a:pt x="107" y="3124"/>
                  </a:cubicBezTo>
                  <a:cubicBezTo>
                    <a:pt x="1" y="3349"/>
                    <a:pt x="147" y="3370"/>
                    <a:pt x="288" y="3455"/>
                  </a:cubicBezTo>
                  <a:cubicBezTo>
                    <a:pt x="333" y="3416"/>
                    <a:pt x="407" y="3380"/>
                    <a:pt x="434" y="3321"/>
                  </a:cubicBezTo>
                  <a:cubicBezTo>
                    <a:pt x="893" y="2350"/>
                    <a:pt x="1348" y="1377"/>
                    <a:pt x="1803" y="404"/>
                  </a:cubicBezTo>
                  <a:cubicBezTo>
                    <a:pt x="1910" y="181"/>
                    <a:pt x="1669" y="153"/>
                    <a:pt x="1585" y="47"/>
                  </a:cubicBezTo>
                  <a:cubicBezTo>
                    <a:pt x="1559" y="13"/>
                    <a:pt x="1539" y="1"/>
                    <a:pt x="15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32"/>
            <p:cNvSpPr/>
            <p:nvPr/>
          </p:nvSpPr>
          <p:spPr>
            <a:xfrm>
              <a:off x="3957075" y="3720775"/>
              <a:ext cx="47375" cy="85025"/>
            </a:xfrm>
            <a:custGeom>
              <a:rect b="b" l="l" r="r" t="t"/>
              <a:pathLst>
                <a:path extrusionOk="0" h="3401" w="1895">
                  <a:moveTo>
                    <a:pt x="1607" y="0"/>
                  </a:moveTo>
                  <a:cubicBezTo>
                    <a:pt x="1518" y="0"/>
                    <a:pt x="1496" y="108"/>
                    <a:pt x="1458" y="187"/>
                  </a:cubicBezTo>
                  <a:cubicBezTo>
                    <a:pt x="1015" y="1111"/>
                    <a:pt x="575" y="2038"/>
                    <a:pt x="123" y="2959"/>
                  </a:cubicBezTo>
                  <a:cubicBezTo>
                    <a:pt x="1" y="3206"/>
                    <a:pt x="203" y="3311"/>
                    <a:pt x="331" y="3385"/>
                  </a:cubicBezTo>
                  <a:cubicBezTo>
                    <a:pt x="351" y="3396"/>
                    <a:pt x="368" y="3401"/>
                    <a:pt x="382" y="3401"/>
                  </a:cubicBezTo>
                  <a:cubicBezTo>
                    <a:pt x="461" y="3401"/>
                    <a:pt x="472" y="3255"/>
                    <a:pt x="509" y="3181"/>
                  </a:cubicBezTo>
                  <a:cubicBezTo>
                    <a:pt x="650" y="2886"/>
                    <a:pt x="795" y="2593"/>
                    <a:pt x="929" y="2295"/>
                  </a:cubicBezTo>
                  <a:cubicBezTo>
                    <a:pt x="1241" y="1603"/>
                    <a:pt x="1546" y="907"/>
                    <a:pt x="1823" y="283"/>
                  </a:cubicBezTo>
                  <a:cubicBezTo>
                    <a:pt x="1894" y="58"/>
                    <a:pt x="1748" y="49"/>
                    <a:pt x="1679" y="18"/>
                  </a:cubicBezTo>
                  <a:cubicBezTo>
                    <a:pt x="1651" y="6"/>
                    <a:pt x="1627" y="0"/>
                    <a:pt x="160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MAIN_POINT_1">
    <p:spTree>
      <p:nvGrpSpPr>
        <p:cNvPr id="1219" name="Shape 1219"/>
        <p:cNvGrpSpPr/>
        <p:nvPr/>
      </p:nvGrpSpPr>
      <p:grpSpPr>
        <a:xfrm>
          <a:off x="0" y="0"/>
          <a:ext cx="0" cy="0"/>
          <a:chOff x="0" y="0"/>
          <a:chExt cx="0" cy="0"/>
        </a:xfrm>
      </p:grpSpPr>
      <p:pic>
        <p:nvPicPr>
          <p:cNvPr id="1220" name="Google Shape;1220;p33"/>
          <p:cNvPicPr preferRelativeResize="0"/>
          <p:nvPr/>
        </p:nvPicPr>
        <p:blipFill>
          <a:blip r:embed="rId2">
            <a:alphaModFix amt="56000"/>
          </a:blip>
          <a:stretch>
            <a:fillRect/>
          </a:stretch>
        </p:blipFill>
        <p:spPr>
          <a:xfrm>
            <a:off x="-281575" y="-225250"/>
            <a:ext cx="9780152" cy="5594026"/>
          </a:xfrm>
          <a:prstGeom prst="rect">
            <a:avLst/>
          </a:prstGeom>
          <a:noFill/>
          <a:ln>
            <a:noFill/>
          </a:ln>
        </p:spPr>
      </p:pic>
      <p:sp>
        <p:nvSpPr>
          <p:cNvPr id="1221" name="Google Shape;1221;p33"/>
          <p:cNvSpPr txBox="1"/>
          <p:nvPr>
            <p:ph idx="1" type="subTitle"/>
          </p:nvPr>
        </p:nvSpPr>
        <p:spPr>
          <a:xfrm rot="230">
            <a:off x="3930300" y="3372150"/>
            <a:ext cx="4493700" cy="6822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lvl1pPr lvl="0" rtl="0" algn="r">
              <a:lnSpc>
                <a:spcPct val="100000"/>
              </a:lnSpc>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1222" name="Google Shape;1222;p33"/>
          <p:cNvSpPr txBox="1"/>
          <p:nvPr>
            <p:ph type="title"/>
          </p:nvPr>
        </p:nvSpPr>
        <p:spPr>
          <a:xfrm>
            <a:off x="2852875" y="1222238"/>
            <a:ext cx="5571000" cy="2149800"/>
          </a:xfrm>
          <a:prstGeom prst="rect">
            <a:avLst/>
          </a:prstGeom>
        </p:spPr>
        <p:txBody>
          <a:bodyPr anchorCtr="0" anchor="b" bIns="91425" lIns="91425" spcFirstLastPara="1" rIns="91425" wrap="square" tIns="91425">
            <a:noAutofit/>
          </a:bodyPr>
          <a:lstStyle>
            <a:lvl1pPr lvl="0" rtl="0" algn="r">
              <a:spcBef>
                <a:spcPts val="0"/>
              </a:spcBef>
              <a:spcAft>
                <a:spcPts val="0"/>
              </a:spcAft>
              <a:buSzPts val="4800"/>
              <a:buNone/>
              <a:defRPr sz="120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grpSp>
        <p:nvGrpSpPr>
          <p:cNvPr id="1223" name="Google Shape;1223;p33"/>
          <p:cNvGrpSpPr/>
          <p:nvPr/>
        </p:nvGrpSpPr>
        <p:grpSpPr>
          <a:xfrm>
            <a:off x="40585" y="0"/>
            <a:ext cx="606282" cy="606219"/>
            <a:chOff x="3248075" y="3436175"/>
            <a:chExt cx="1216700" cy="1216575"/>
          </a:xfrm>
        </p:grpSpPr>
        <p:sp>
          <p:nvSpPr>
            <p:cNvPr id="1224" name="Google Shape;1224;p33"/>
            <p:cNvSpPr/>
            <p:nvPr/>
          </p:nvSpPr>
          <p:spPr>
            <a:xfrm>
              <a:off x="3915900" y="4105500"/>
              <a:ext cx="344675" cy="341250"/>
            </a:xfrm>
            <a:custGeom>
              <a:rect b="b" l="l" r="r" t="t"/>
              <a:pathLst>
                <a:path extrusionOk="0" h="13650" w="13787">
                  <a:moveTo>
                    <a:pt x="395" y="0"/>
                  </a:moveTo>
                  <a:cubicBezTo>
                    <a:pt x="338" y="0"/>
                    <a:pt x="274" y="32"/>
                    <a:pt x="195" y="109"/>
                  </a:cubicBezTo>
                  <a:cubicBezTo>
                    <a:pt x="1" y="301"/>
                    <a:pt x="44" y="409"/>
                    <a:pt x="221" y="583"/>
                  </a:cubicBezTo>
                  <a:cubicBezTo>
                    <a:pt x="2109" y="2432"/>
                    <a:pt x="3989" y="4288"/>
                    <a:pt x="5869" y="6147"/>
                  </a:cubicBezTo>
                  <a:cubicBezTo>
                    <a:pt x="8347" y="8597"/>
                    <a:pt x="10822" y="11050"/>
                    <a:pt x="13302" y="13498"/>
                  </a:cubicBezTo>
                  <a:cubicBezTo>
                    <a:pt x="13372" y="13568"/>
                    <a:pt x="13473" y="13639"/>
                    <a:pt x="13566" y="13649"/>
                  </a:cubicBezTo>
                  <a:cubicBezTo>
                    <a:pt x="13568" y="13649"/>
                    <a:pt x="13570" y="13649"/>
                    <a:pt x="13572" y="13649"/>
                  </a:cubicBezTo>
                  <a:cubicBezTo>
                    <a:pt x="13634" y="13649"/>
                    <a:pt x="13707" y="13554"/>
                    <a:pt x="13786" y="13495"/>
                  </a:cubicBezTo>
                  <a:cubicBezTo>
                    <a:pt x="13535" y="13204"/>
                    <a:pt x="13333" y="12938"/>
                    <a:pt x="13097" y="12700"/>
                  </a:cubicBezTo>
                  <a:cubicBezTo>
                    <a:pt x="10615" y="10187"/>
                    <a:pt x="8131" y="7674"/>
                    <a:pt x="5640" y="5167"/>
                  </a:cubicBezTo>
                  <a:cubicBezTo>
                    <a:pt x="3979" y="3493"/>
                    <a:pt x="2305" y="1832"/>
                    <a:pt x="641" y="159"/>
                  </a:cubicBezTo>
                  <a:cubicBezTo>
                    <a:pt x="553" y="70"/>
                    <a:pt x="481" y="0"/>
                    <a:pt x="3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33"/>
            <p:cNvSpPr/>
            <p:nvPr/>
          </p:nvSpPr>
          <p:spPr>
            <a:xfrm>
              <a:off x="3449750" y="4104750"/>
              <a:ext cx="350900" cy="341200"/>
            </a:xfrm>
            <a:custGeom>
              <a:rect b="b" l="l" r="r" t="t"/>
              <a:pathLst>
                <a:path extrusionOk="0" h="13648" w="14036">
                  <a:moveTo>
                    <a:pt x="13461" y="1"/>
                  </a:moveTo>
                  <a:cubicBezTo>
                    <a:pt x="13371" y="1"/>
                    <a:pt x="13331" y="117"/>
                    <a:pt x="13279" y="170"/>
                  </a:cubicBezTo>
                  <a:cubicBezTo>
                    <a:pt x="11445" y="2020"/>
                    <a:pt x="9623" y="3883"/>
                    <a:pt x="7787" y="5729"/>
                  </a:cubicBezTo>
                  <a:cubicBezTo>
                    <a:pt x="5467" y="8060"/>
                    <a:pt x="3131" y="10370"/>
                    <a:pt x="826" y="12717"/>
                  </a:cubicBezTo>
                  <a:cubicBezTo>
                    <a:pt x="592" y="12958"/>
                    <a:pt x="0" y="13287"/>
                    <a:pt x="285" y="13572"/>
                  </a:cubicBezTo>
                  <a:cubicBezTo>
                    <a:pt x="338" y="13625"/>
                    <a:pt x="393" y="13647"/>
                    <a:pt x="449" y="13647"/>
                  </a:cubicBezTo>
                  <a:cubicBezTo>
                    <a:pt x="690" y="13647"/>
                    <a:pt x="943" y="13221"/>
                    <a:pt x="1140" y="13030"/>
                  </a:cubicBezTo>
                  <a:cubicBezTo>
                    <a:pt x="3662" y="10573"/>
                    <a:pt x="6160" y="8092"/>
                    <a:pt x="8658" y="5610"/>
                  </a:cubicBezTo>
                  <a:cubicBezTo>
                    <a:pt x="10331" y="3948"/>
                    <a:pt x="11994" y="2274"/>
                    <a:pt x="13664" y="609"/>
                  </a:cubicBezTo>
                  <a:cubicBezTo>
                    <a:pt x="13733" y="540"/>
                    <a:pt x="13831" y="500"/>
                    <a:pt x="14035" y="370"/>
                  </a:cubicBezTo>
                  <a:cubicBezTo>
                    <a:pt x="13814" y="218"/>
                    <a:pt x="13687" y="139"/>
                    <a:pt x="13572" y="49"/>
                  </a:cubicBezTo>
                  <a:cubicBezTo>
                    <a:pt x="13527" y="14"/>
                    <a:pt x="13491" y="1"/>
                    <a:pt x="1346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33"/>
            <p:cNvSpPr/>
            <p:nvPr/>
          </p:nvSpPr>
          <p:spPr>
            <a:xfrm>
              <a:off x="3449775" y="3642850"/>
              <a:ext cx="347925" cy="341325"/>
            </a:xfrm>
            <a:custGeom>
              <a:rect b="b" l="l" r="r" t="t"/>
              <a:pathLst>
                <a:path extrusionOk="0" h="13653" w="13917">
                  <a:moveTo>
                    <a:pt x="430" y="1"/>
                  </a:moveTo>
                  <a:cubicBezTo>
                    <a:pt x="380" y="1"/>
                    <a:pt x="326" y="25"/>
                    <a:pt x="266" y="83"/>
                  </a:cubicBezTo>
                  <a:cubicBezTo>
                    <a:pt x="0" y="341"/>
                    <a:pt x="531" y="635"/>
                    <a:pt x="731" y="838"/>
                  </a:cubicBezTo>
                  <a:cubicBezTo>
                    <a:pt x="4901" y="5071"/>
                    <a:pt x="9095" y="9280"/>
                    <a:pt x="13287" y="13492"/>
                  </a:cubicBezTo>
                  <a:cubicBezTo>
                    <a:pt x="13338" y="13543"/>
                    <a:pt x="13378" y="13652"/>
                    <a:pt x="13462" y="13652"/>
                  </a:cubicBezTo>
                  <a:cubicBezTo>
                    <a:pt x="13487" y="13652"/>
                    <a:pt x="13516" y="13642"/>
                    <a:pt x="13550" y="13618"/>
                  </a:cubicBezTo>
                  <a:cubicBezTo>
                    <a:pt x="13670" y="13533"/>
                    <a:pt x="13782" y="13433"/>
                    <a:pt x="13917" y="13323"/>
                  </a:cubicBezTo>
                  <a:cubicBezTo>
                    <a:pt x="13789" y="13187"/>
                    <a:pt x="13711" y="13095"/>
                    <a:pt x="13625" y="13011"/>
                  </a:cubicBezTo>
                  <a:cubicBezTo>
                    <a:pt x="9456" y="8866"/>
                    <a:pt x="5287" y="4720"/>
                    <a:pt x="1117" y="575"/>
                  </a:cubicBezTo>
                  <a:cubicBezTo>
                    <a:pt x="1098" y="557"/>
                    <a:pt x="1083" y="528"/>
                    <a:pt x="1062" y="523"/>
                  </a:cubicBezTo>
                  <a:cubicBezTo>
                    <a:pt x="798" y="461"/>
                    <a:pt x="650" y="1"/>
                    <a:pt x="4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33"/>
            <p:cNvSpPr/>
            <p:nvPr/>
          </p:nvSpPr>
          <p:spPr>
            <a:xfrm>
              <a:off x="3915000" y="3641525"/>
              <a:ext cx="345800" cy="341925"/>
            </a:xfrm>
            <a:custGeom>
              <a:rect b="b" l="l" r="r" t="t"/>
              <a:pathLst>
                <a:path extrusionOk="0" h="13677" w="13832">
                  <a:moveTo>
                    <a:pt x="13568" y="1"/>
                  </a:moveTo>
                  <a:cubicBezTo>
                    <a:pt x="13535" y="1"/>
                    <a:pt x="13495" y="19"/>
                    <a:pt x="13442" y="66"/>
                  </a:cubicBezTo>
                  <a:cubicBezTo>
                    <a:pt x="13239" y="251"/>
                    <a:pt x="13021" y="417"/>
                    <a:pt x="12827" y="610"/>
                  </a:cubicBezTo>
                  <a:cubicBezTo>
                    <a:pt x="10269" y="3137"/>
                    <a:pt x="7713" y="5666"/>
                    <a:pt x="5160" y="8200"/>
                  </a:cubicBezTo>
                  <a:cubicBezTo>
                    <a:pt x="3532" y="9819"/>
                    <a:pt x="1915" y="11449"/>
                    <a:pt x="286" y="13067"/>
                  </a:cubicBezTo>
                  <a:cubicBezTo>
                    <a:pt x="118" y="13235"/>
                    <a:pt x="1" y="13344"/>
                    <a:pt x="230" y="13566"/>
                  </a:cubicBezTo>
                  <a:cubicBezTo>
                    <a:pt x="312" y="13646"/>
                    <a:pt x="378" y="13677"/>
                    <a:pt x="435" y="13677"/>
                  </a:cubicBezTo>
                  <a:cubicBezTo>
                    <a:pt x="536" y="13677"/>
                    <a:pt x="610" y="13579"/>
                    <a:pt x="701" y="13487"/>
                  </a:cubicBezTo>
                  <a:cubicBezTo>
                    <a:pt x="4260" y="9901"/>
                    <a:pt x="7819" y="6317"/>
                    <a:pt x="11380" y="2733"/>
                  </a:cubicBezTo>
                  <a:cubicBezTo>
                    <a:pt x="11972" y="2137"/>
                    <a:pt x="12573" y="1548"/>
                    <a:pt x="13160" y="947"/>
                  </a:cubicBezTo>
                  <a:cubicBezTo>
                    <a:pt x="13384" y="717"/>
                    <a:pt x="13579" y="462"/>
                    <a:pt x="13831" y="167"/>
                  </a:cubicBezTo>
                  <a:lnTo>
                    <a:pt x="13831" y="167"/>
                  </a:lnTo>
                  <a:cubicBezTo>
                    <a:pt x="13829" y="167"/>
                    <a:pt x="13826" y="167"/>
                    <a:pt x="13823" y="167"/>
                  </a:cubicBezTo>
                  <a:cubicBezTo>
                    <a:pt x="13698" y="167"/>
                    <a:pt x="13667" y="1"/>
                    <a:pt x="1356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33"/>
            <p:cNvSpPr/>
            <p:nvPr/>
          </p:nvSpPr>
          <p:spPr>
            <a:xfrm>
              <a:off x="3848700" y="3436175"/>
              <a:ext cx="15725" cy="518175"/>
            </a:xfrm>
            <a:custGeom>
              <a:rect b="b" l="l" r="r" t="t"/>
              <a:pathLst>
                <a:path extrusionOk="0" h="20727" w="629">
                  <a:moveTo>
                    <a:pt x="322" y="0"/>
                  </a:moveTo>
                  <a:cubicBezTo>
                    <a:pt x="312" y="0"/>
                    <a:pt x="302" y="1"/>
                    <a:pt x="291" y="1"/>
                  </a:cubicBezTo>
                  <a:cubicBezTo>
                    <a:pt x="47" y="17"/>
                    <a:pt x="165" y="211"/>
                    <a:pt x="163" y="317"/>
                  </a:cubicBezTo>
                  <a:cubicBezTo>
                    <a:pt x="110" y="2621"/>
                    <a:pt x="164" y="4926"/>
                    <a:pt x="103" y="7233"/>
                  </a:cubicBezTo>
                  <a:cubicBezTo>
                    <a:pt x="20" y="10438"/>
                    <a:pt x="83" y="13647"/>
                    <a:pt x="83" y="16855"/>
                  </a:cubicBezTo>
                  <a:lnTo>
                    <a:pt x="7" y="16855"/>
                  </a:lnTo>
                  <a:cubicBezTo>
                    <a:pt x="7" y="18034"/>
                    <a:pt x="11" y="19213"/>
                    <a:pt x="3" y="20393"/>
                  </a:cubicBezTo>
                  <a:cubicBezTo>
                    <a:pt x="0" y="20601"/>
                    <a:pt x="4" y="20727"/>
                    <a:pt x="268" y="20727"/>
                  </a:cubicBezTo>
                  <a:cubicBezTo>
                    <a:pt x="275" y="20727"/>
                    <a:pt x="281" y="20727"/>
                    <a:pt x="288" y="20727"/>
                  </a:cubicBezTo>
                  <a:cubicBezTo>
                    <a:pt x="548" y="20721"/>
                    <a:pt x="621" y="20662"/>
                    <a:pt x="615" y="20395"/>
                  </a:cubicBezTo>
                  <a:cubicBezTo>
                    <a:pt x="556" y="17854"/>
                    <a:pt x="629" y="15312"/>
                    <a:pt x="551" y="12767"/>
                  </a:cubicBezTo>
                  <a:cubicBezTo>
                    <a:pt x="451" y="9423"/>
                    <a:pt x="482" y="6075"/>
                    <a:pt x="459" y="2728"/>
                  </a:cubicBezTo>
                  <a:cubicBezTo>
                    <a:pt x="453" y="1925"/>
                    <a:pt x="463" y="1122"/>
                    <a:pt x="452" y="319"/>
                  </a:cubicBezTo>
                  <a:cubicBezTo>
                    <a:pt x="451" y="209"/>
                    <a:pt x="562" y="0"/>
                    <a:pt x="3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33"/>
            <p:cNvSpPr/>
            <p:nvPr/>
          </p:nvSpPr>
          <p:spPr>
            <a:xfrm>
              <a:off x="3946325" y="4036700"/>
              <a:ext cx="518450" cy="15425"/>
            </a:xfrm>
            <a:custGeom>
              <a:rect b="b" l="l" r="r" t="t"/>
              <a:pathLst>
                <a:path extrusionOk="0" h="617" w="20738">
                  <a:moveTo>
                    <a:pt x="246" y="1"/>
                  </a:moveTo>
                  <a:cubicBezTo>
                    <a:pt x="112" y="1"/>
                    <a:pt x="8" y="37"/>
                    <a:pt x="4" y="298"/>
                  </a:cubicBezTo>
                  <a:cubicBezTo>
                    <a:pt x="1" y="576"/>
                    <a:pt x="110" y="616"/>
                    <a:pt x="257" y="616"/>
                  </a:cubicBezTo>
                  <a:cubicBezTo>
                    <a:pt x="309" y="616"/>
                    <a:pt x="366" y="610"/>
                    <a:pt x="425" y="610"/>
                  </a:cubicBezTo>
                  <a:cubicBezTo>
                    <a:pt x="2940" y="563"/>
                    <a:pt x="5458" y="617"/>
                    <a:pt x="7976" y="554"/>
                  </a:cubicBezTo>
                  <a:cubicBezTo>
                    <a:pt x="11948" y="453"/>
                    <a:pt x="15924" y="483"/>
                    <a:pt x="19898" y="458"/>
                  </a:cubicBezTo>
                  <a:cubicBezTo>
                    <a:pt x="20004" y="458"/>
                    <a:pt x="20110" y="464"/>
                    <a:pt x="20216" y="464"/>
                  </a:cubicBezTo>
                  <a:cubicBezTo>
                    <a:pt x="20286" y="464"/>
                    <a:pt x="20356" y="461"/>
                    <a:pt x="20425" y="453"/>
                  </a:cubicBezTo>
                  <a:cubicBezTo>
                    <a:pt x="20430" y="452"/>
                    <a:pt x="20435" y="452"/>
                    <a:pt x="20441" y="452"/>
                  </a:cubicBezTo>
                  <a:cubicBezTo>
                    <a:pt x="20492" y="452"/>
                    <a:pt x="20558" y="474"/>
                    <a:pt x="20613" y="474"/>
                  </a:cubicBezTo>
                  <a:cubicBezTo>
                    <a:pt x="20678" y="474"/>
                    <a:pt x="20730" y="445"/>
                    <a:pt x="20734" y="318"/>
                  </a:cubicBezTo>
                  <a:cubicBezTo>
                    <a:pt x="20738" y="171"/>
                    <a:pt x="20680" y="136"/>
                    <a:pt x="20607" y="136"/>
                  </a:cubicBezTo>
                  <a:cubicBezTo>
                    <a:pt x="20542" y="136"/>
                    <a:pt x="20466" y="164"/>
                    <a:pt x="20412" y="164"/>
                  </a:cubicBezTo>
                  <a:cubicBezTo>
                    <a:pt x="20411" y="164"/>
                    <a:pt x="20409" y="164"/>
                    <a:pt x="20408" y="164"/>
                  </a:cubicBezTo>
                  <a:cubicBezTo>
                    <a:pt x="18103" y="111"/>
                    <a:pt x="15798" y="165"/>
                    <a:pt x="13492" y="105"/>
                  </a:cubicBezTo>
                  <a:cubicBezTo>
                    <a:pt x="12216" y="71"/>
                    <a:pt x="10940" y="61"/>
                    <a:pt x="9663" y="61"/>
                  </a:cubicBezTo>
                  <a:cubicBezTo>
                    <a:pt x="7732" y="61"/>
                    <a:pt x="5801" y="84"/>
                    <a:pt x="3870" y="84"/>
                  </a:cubicBezTo>
                  <a:cubicBezTo>
                    <a:pt x="3870" y="60"/>
                    <a:pt x="3870" y="34"/>
                    <a:pt x="3871" y="6"/>
                  </a:cubicBezTo>
                  <a:lnTo>
                    <a:pt x="407" y="6"/>
                  </a:lnTo>
                  <a:cubicBezTo>
                    <a:pt x="351" y="6"/>
                    <a:pt x="296" y="1"/>
                    <a:pt x="2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0" name="Google Shape;1230;p33"/>
            <p:cNvSpPr/>
            <p:nvPr/>
          </p:nvSpPr>
          <p:spPr>
            <a:xfrm>
              <a:off x="3248075" y="4036800"/>
              <a:ext cx="518300" cy="15300"/>
            </a:xfrm>
            <a:custGeom>
              <a:rect b="b" l="l" r="r" t="t"/>
              <a:pathLst>
                <a:path extrusionOk="0" h="612" w="20732">
                  <a:moveTo>
                    <a:pt x="20440" y="0"/>
                  </a:moveTo>
                  <a:cubicBezTo>
                    <a:pt x="20420" y="0"/>
                    <a:pt x="20399" y="0"/>
                    <a:pt x="20377" y="1"/>
                  </a:cubicBezTo>
                  <a:cubicBezTo>
                    <a:pt x="19671" y="15"/>
                    <a:pt x="18965" y="19"/>
                    <a:pt x="18260" y="19"/>
                  </a:cubicBezTo>
                  <a:cubicBezTo>
                    <a:pt x="17507" y="19"/>
                    <a:pt x="16755" y="15"/>
                    <a:pt x="16003" y="15"/>
                  </a:cubicBezTo>
                  <a:cubicBezTo>
                    <a:pt x="14931" y="15"/>
                    <a:pt x="13859" y="23"/>
                    <a:pt x="12786" y="65"/>
                  </a:cubicBezTo>
                  <a:cubicBezTo>
                    <a:pt x="10258" y="163"/>
                    <a:pt x="7726" y="137"/>
                    <a:pt x="5194" y="153"/>
                  </a:cubicBezTo>
                  <a:cubicBezTo>
                    <a:pt x="4575" y="157"/>
                    <a:pt x="3955" y="158"/>
                    <a:pt x="3335" y="158"/>
                  </a:cubicBezTo>
                  <a:cubicBezTo>
                    <a:pt x="2762" y="158"/>
                    <a:pt x="2189" y="157"/>
                    <a:pt x="1615" y="157"/>
                  </a:cubicBezTo>
                  <a:cubicBezTo>
                    <a:pt x="1177" y="157"/>
                    <a:pt x="739" y="158"/>
                    <a:pt x="301" y="160"/>
                  </a:cubicBezTo>
                  <a:cubicBezTo>
                    <a:pt x="300" y="160"/>
                    <a:pt x="300" y="160"/>
                    <a:pt x="299" y="160"/>
                  </a:cubicBezTo>
                  <a:cubicBezTo>
                    <a:pt x="250" y="160"/>
                    <a:pt x="183" y="137"/>
                    <a:pt x="125" y="137"/>
                  </a:cubicBezTo>
                  <a:cubicBezTo>
                    <a:pt x="56" y="137"/>
                    <a:pt x="0" y="169"/>
                    <a:pt x="2" y="308"/>
                  </a:cubicBezTo>
                  <a:cubicBezTo>
                    <a:pt x="3" y="443"/>
                    <a:pt x="59" y="474"/>
                    <a:pt x="127" y="474"/>
                  </a:cubicBezTo>
                  <a:cubicBezTo>
                    <a:pt x="185" y="474"/>
                    <a:pt x="251" y="452"/>
                    <a:pt x="300" y="452"/>
                  </a:cubicBezTo>
                  <a:cubicBezTo>
                    <a:pt x="302" y="452"/>
                    <a:pt x="303" y="452"/>
                    <a:pt x="305" y="452"/>
                  </a:cubicBezTo>
                  <a:cubicBezTo>
                    <a:pt x="2622" y="504"/>
                    <a:pt x="4938" y="451"/>
                    <a:pt x="7258" y="511"/>
                  </a:cubicBezTo>
                  <a:cubicBezTo>
                    <a:pt x="8534" y="545"/>
                    <a:pt x="9810" y="555"/>
                    <a:pt x="11087" y="555"/>
                  </a:cubicBezTo>
                  <a:cubicBezTo>
                    <a:pt x="13018" y="555"/>
                    <a:pt x="14949" y="531"/>
                    <a:pt x="16880" y="531"/>
                  </a:cubicBezTo>
                  <a:lnTo>
                    <a:pt x="16880" y="607"/>
                  </a:lnTo>
                  <a:cubicBezTo>
                    <a:pt x="17463" y="607"/>
                    <a:pt x="18046" y="605"/>
                    <a:pt x="18630" y="605"/>
                  </a:cubicBezTo>
                  <a:cubicBezTo>
                    <a:pt x="19213" y="605"/>
                    <a:pt x="19797" y="607"/>
                    <a:pt x="20381" y="612"/>
                  </a:cubicBezTo>
                  <a:cubicBezTo>
                    <a:pt x="20391" y="612"/>
                    <a:pt x="20401" y="612"/>
                    <a:pt x="20410" y="612"/>
                  </a:cubicBezTo>
                  <a:cubicBezTo>
                    <a:pt x="20624" y="612"/>
                    <a:pt x="20729" y="585"/>
                    <a:pt x="20731" y="304"/>
                  </a:cubicBezTo>
                  <a:cubicBezTo>
                    <a:pt x="20732" y="33"/>
                    <a:pt x="20628" y="0"/>
                    <a:pt x="2044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33"/>
            <p:cNvSpPr/>
            <p:nvPr/>
          </p:nvSpPr>
          <p:spPr>
            <a:xfrm>
              <a:off x="3847925" y="4134500"/>
              <a:ext cx="16200" cy="518250"/>
            </a:xfrm>
            <a:custGeom>
              <a:rect b="b" l="l" r="r" t="t"/>
              <a:pathLst>
                <a:path extrusionOk="0" h="20730" w="648">
                  <a:moveTo>
                    <a:pt x="344" y="0"/>
                  </a:moveTo>
                  <a:cubicBezTo>
                    <a:pt x="343" y="0"/>
                    <a:pt x="341" y="0"/>
                    <a:pt x="340" y="0"/>
                  </a:cubicBezTo>
                  <a:cubicBezTo>
                    <a:pt x="47" y="1"/>
                    <a:pt x="29" y="118"/>
                    <a:pt x="34" y="351"/>
                  </a:cubicBezTo>
                  <a:cubicBezTo>
                    <a:pt x="87" y="2881"/>
                    <a:pt x="0" y="5410"/>
                    <a:pt x="97" y="7942"/>
                  </a:cubicBezTo>
                  <a:cubicBezTo>
                    <a:pt x="195" y="10496"/>
                    <a:pt x="168" y="13053"/>
                    <a:pt x="186" y="15610"/>
                  </a:cubicBezTo>
                  <a:cubicBezTo>
                    <a:pt x="197" y="17215"/>
                    <a:pt x="186" y="18822"/>
                    <a:pt x="194" y="20428"/>
                  </a:cubicBezTo>
                  <a:cubicBezTo>
                    <a:pt x="195" y="20534"/>
                    <a:pt x="84" y="20726"/>
                    <a:pt x="338" y="20729"/>
                  </a:cubicBezTo>
                  <a:cubicBezTo>
                    <a:pt x="340" y="20729"/>
                    <a:pt x="341" y="20729"/>
                    <a:pt x="342" y="20729"/>
                  </a:cubicBezTo>
                  <a:cubicBezTo>
                    <a:pt x="592" y="20729"/>
                    <a:pt x="483" y="20536"/>
                    <a:pt x="485" y="20431"/>
                  </a:cubicBezTo>
                  <a:cubicBezTo>
                    <a:pt x="537" y="18113"/>
                    <a:pt x="484" y="15796"/>
                    <a:pt x="545" y="13478"/>
                  </a:cubicBezTo>
                  <a:cubicBezTo>
                    <a:pt x="629" y="10271"/>
                    <a:pt x="566" y="7062"/>
                    <a:pt x="566" y="3855"/>
                  </a:cubicBezTo>
                  <a:lnTo>
                    <a:pt x="640" y="3855"/>
                  </a:lnTo>
                  <a:cubicBezTo>
                    <a:pt x="640" y="2689"/>
                    <a:pt x="635" y="1520"/>
                    <a:pt x="644" y="354"/>
                  </a:cubicBezTo>
                  <a:cubicBezTo>
                    <a:pt x="647" y="126"/>
                    <a:pt x="639" y="0"/>
                    <a:pt x="3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33"/>
            <p:cNvSpPr/>
            <p:nvPr/>
          </p:nvSpPr>
          <p:spPr>
            <a:xfrm>
              <a:off x="3755675" y="3824725"/>
              <a:ext cx="70500" cy="134825"/>
            </a:xfrm>
            <a:custGeom>
              <a:rect b="b" l="l" r="r" t="t"/>
              <a:pathLst>
                <a:path extrusionOk="0" h="5393" w="2820">
                  <a:moveTo>
                    <a:pt x="400" y="1"/>
                  </a:moveTo>
                  <a:cubicBezTo>
                    <a:pt x="378" y="1"/>
                    <a:pt x="349" y="13"/>
                    <a:pt x="309" y="45"/>
                  </a:cubicBezTo>
                  <a:cubicBezTo>
                    <a:pt x="187" y="137"/>
                    <a:pt x="1" y="182"/>
                    <a:pt x="111" y="413"/>
                  </a:cubicBezTo>
                  <a:cubicBezTo>
                    <a:pt x="891" y="2036"/>
                    <a:pt x="1665" y="3660"/>
                    <a:pt x="2434" y="5288"/>
                  </a:cubicBezTo>
                  <a:cubicBezTo>
                    <a:pt x="2465" y="5355"/>
                    <a:pt x="2488" y="5393"/>
                    <a:pt x="2525" y="5393"/>
                  </a:cubicBezTo>
                  <a:cubicBezTo>
                    <a:pt x="2547" y="5393"/>
                    <a:pt x="2574" y="5380"/>
                    <a:pt x="2612" y="5352"/>
                  </a:cubicBezTo>
                  <a:cubicBezTo>
                    <a:pt x="2676" y="5303"/>
                    <a:pt x="2752" y="5268"/>
                    <a:pt x="2820" y="5228"/>
                  </a:cubicBezTo>
                  <a:cubicBezTo>
                    <a:pt x="2782" y="5166"/>
                    <a:pt x="2766" y="5146"/>
                    <a:pt x="2756" y="5124"/>
                  </a:cubicBezTo>
                  <a:cubicBezTo>
                    <a:pt x="2001" y="3466"/>
                    <a:pt x="1247" y="1808"/>
                    <a:pt x="492" y="151"/>
                  </a:cubicBezTo>
                  <a:cubicBezTo>
                    <a:pt x="467" y="94"/>
                    <a:pt x="460" y="1"/>
                    <a:pt x="4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33"/>
            <p:cNvSpPr/>
            <p:nvPr/>
          </p:nvSpPr>
          <p:spPr>
            <a:xfrm>
              <a:off x="3885600" y="3824875"/>
              <a:ext cx="72000" cy="134625"/>
            </a:xfrm>
            <a:custGeom>
              <a:rect b="b" l="l" r="r" t="t"/>
              <a:pathLst>
                <a:path extrusionOk="0" h="5385" w="2880">
                  <a:moveTo>
                    <a:pt x="2447" y="0"/>
                  </a:moveTo>
                  <a:cubicBezTo>
                    <a:pt x="2347" y="0"/>
                    <a:pt x="2352" y="168"/>
                    <a:pt x="2325" y="224"/>
                  </a:cubicBezTo>
                  <a:cubicBezTo>
                    <a:pt x="1581" y="1833"/>
                    <a:pt x="855" y="3450"/>
                    <a:pt x="113" y="5061"/>
                  </a:cubicBezTo>
                  <a:cubicBezTo>
                    <a:pt x="0" y="5302"/>
                    <a:pt x="171" y="5310"/>
                    <a:pt x="336" y="5385"/>
                  </a:cubicBezTo>
                  <a:cubicBezTo>
                    <a:pt x="356" y="5364"/>
                    <a:pt x="397" y="5334"/>
                    <a:pt x="414" y="5292"/>
                  </a:cubicBezTo>
                  <a:cubicBezTo>
                    <a:pt x="1193" y="3657"/>
                    <a:pt x="1969" y="2019"/>
                    <a:pt x="2753" y="387"/>
                  </a:cubicBezTo>
                  <a:cubicBezTo>
                    <a:pt x="2879" y="126"/>
                    <a:pt x="2652" y="98"/>
                    <a:pt x="2535" y="30"/>
                  </a:cubicBezTo>
                  <a:cubicBezTo>
                    <a:pt x="2499" y="9"/>
                    <a:pt x="2470" y="0"/>
                    <a:pt x="24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33"/>
            <p:cNvSpPr/>
            <p:nvPr/>
          </p:nvSpPr>
          <p:spPr>
            <a:xfrm>
              <a:off x="3633900" y="3945600"/>
              <a:ext cx="138050" cy="67875"/>
            </a:xfrm>
            <a:custGeom>
              <a:rect b="b" l="l" r="r" t="t"/>
              <a:pathLst>
                <a:path extrusionOk="0" h="2715" w="5522">
                  <a:moveTo>
                    <a:pt x="378" y="1"/>
                  </a:moveTo>
                  <a:cubicBezTo>
                    <a:pt x="254" y="1"/>
                    <a:pt x="229" y="144"/>
                    <a:pt x="164" y="227"/>
                  </a:cubicBezTo>
                  <a:cubicBezTo>
                    <a:pt x="0" y="435"/>
                    <a:pt x="256" y="418"/>
                    <a:pt x="318" y="445"/>
                  </a:cubicBezTo>
                  <a:cubicBezTo>
                    <a:pt x="1938" y="1194"/>
                    <a:pt x="3568" y="1926"/>
                    <a:pt x="5187" y="2678"/>
                  </a:cubicBezTo>
                  <a:cubicBezTo>
                    <a:pt x="5242" y="2703"/>
                    <a:pt x="5283" y="2714"/>
                    <a:pt x="5316" y="2714"/>
                  </a:cubicBezTo>
                  <a:cubicBezTo>
                    <a:pt x="5445" y="2714"/>
                    <a:pt x="5435" y="2549"/>
                    <a:pt x="5522" y="2457"/>
                  </a:cubicBezTo>
                  <a:cubicBezTo>
                    <a:pt x="5480" y="2426"/>
                    <a:pt x="5445" y="2389"/>
                    <a:pt x="5403" y="2370"/>
                  </a:cubicBezTo>
                  <a:cubicBezTo>
                    <a:pt x="3768" y="1591"/>
                    <a:pt x="2131" y="816"/>
                    <a:pt x="498" y="33"/>
                  </a:cubicBezTo>
                  <a:cubicBezTo>
                    <a:pt x="450" y="10"/>
                    <a:pt x="411" y="1"/>
                    <a:pt x="3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33"/>
            <p:cNvSpPr/>
            <p:nvPr/>
          </p:nvSpPr>
          <p:spPr>
            <a:xfrm>
              <a:off x="3939825" y="3945550"/>
              <a:ext cx="138250" cy="68375"/>
            </a:xfrm>
            <a:custGeom>
              <a:rect b="b" l="l" r="r" t="t"/>
              <a:pathLst>
                <a:path extrusionOk="0" h="2735" w="5530">
                  <a:moveTo>
                    <a:pt x="5159" y="0"/>
                  </a:moveTo>
                  <a:cubicBezTo>
                    <a:pt x="5119" y="0"/>
                    <a:pt x="5072" y="12"/>
                    <a:pt x="5017" y="39"/>
                  </a:cubicBezTo>
                  <a:cubicBezTo>
                    <a:pt x="3406" y="813"/>
                    <a:pt x="1793" y="1584"/>
                    <a:pt x="180" y="2353"/>
                  </a:cubicBezTo>
                  <a:cubicBezTo>
                    <a:pt x="103" y="2391"/>
                    <a:pt x="1" y="2402"/>
                    <a:pt x="92" y="2526"/>
                  </a:cubicBezTo>
                  <a:cubicBezTo>
                    <a:pt x="144" y="2595"/>
                    <a:pt x="178" y="2677"/>
                    <a:pt x="211" y="2734"/>
                  </a:cubicBezTo>
                  <a:cubicBezTo>
                    <a:pt x="297" y="2703"/>
                    <a:pt x="344" y="2691"/>
                    <a:pt x="387" y="2670"/>
                  </a:cubicBezTo>
                  <a:cubicBezTo>
                    <a:pt x="2002" y="1936"/>
                    <a:pt x="3616" y="1205"/>
                    <a:pt x="5225" y="460"/>
                  </a:cubicBezTo>
                  <a:cubicBezTo>
                    <a:pt x="5291" y="430"/>
                    <a:pt x="5529" y="455"/>
                    <a:pt x="5416" y="247"/>
                  </a:cubicBezTo>
                  <a:cubicBezTo>
                    <a:pt x="5354" y="131"/>
                    <a:pt x="5294" y="0"/>
                    <a:pt x="51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33"/>
            <p:cNvSpPr/>
            <p:nvPr/>
          </p:nvSpPr>
          <p:spPr>
            <a:xfrm>
              <a:off x="3634775" y="4075700"/>
              <a:ext cx="136650" cy="67325"/>
            </a:xfrm>
            <a:custGeom>
              <a:rect b="b" l="l" r="r" t="t"/>
              <a:pathLst>
                <a:path extrusionOk="0" h="2693" w="5466">
                  <a:moveTo>
                    <a:pt x="5267" y="0"/>
                  </a:moveTo>
                  <a:cubicBezTo>
                    <a:pt x="5227" y="0"/>
                    <a:pt x="5179" y="13"/>
                    <a:pt x="5117" y="42"/>
                  </a:cubicBezTo>
                  <a:cubicBezTo>
                    <a:pt x="3529" y="777"/>
                    <a:pt x="1933" y="1491"/>
                    <a:pt x="347" y="2227"/>
                  </a:cubicBezTo>
                  <a:cubicBezTo>
                    <a:pt x="274" y="2260"/>
                    <a:pt x="0" y="2220"/>
                    <a:pt x="124" y="2481"/>
                  </a:cubicBezTo>
                  <a:cubicBezTo>
                    <a:pt x="191" y="2622"/>
                    <a:pt x="270" y="2693"/>
                    <a:pt x="380" y="2693"/>
                  </a:cubicBezTo>
                  <a:cubicBezTo>
                    <a:pt x="434" y="2693"/>
                    <a:pt x="495" y="2676"/>
                    <a:pt x="567" y="2642"/>
                  </a:cubicBezTo>
                  <a:cubicBezTo>
                    <a:pt x="2147" y="1884"/>
                    <a:pt x="3729" y="1133"/>
                    <a:pt x="5309" y="379"/>
                  </a:cubicBezTo>
                  <a:cubicBezTo>
                    <a:pt x="5373" y="349"/>
                    <a:pt x="5426" y="293"/>
                    <a:pt x="5466" y="262"/>
                  </a:cubicBezTo>
                  <a:cubicBezTo>
                    <a:pt x="5416" y="115"/>
                    <a:pt x="5384" y="0"/>
                    <a:pt x="52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33"/>
            <p:cNvSpPr/>
            <p:nvPr/>
          </p:nvSpPr>
          <p:spPr>
            <a:xfrm>
              <a:off x="3939825" y="4074875"/>
              <a:ext cx="138475" cy="68450"/>
            </a:xfrm>
            <a:custGeom>
              <a:rect b="b" l="l" r="r" t="t"/>
              <a:pathLst>
                <a:path extrusionOk="0" h="2738" w="5539">
                  <a:moveTo>
                    <a:pt x="213" y="0"/>
                  </a:moveTo>
                  <a:cubicBezTo>
                    <a:pt x="186" y="53"/>
                    <a:pt x="152" y="121"/>
                    <a:pt x="114" y="183"/>
                  </a:cubicBezTo>
                  <a:cubicBezTo>
                    <a:pt x="70" y="258"/>
                    <a:pt x="1" y="301"/>
                    <a:pt x="149" y="370"/>
                  </a:cubicBezTo>
                  <a:cubicBezTo>
                    <a:pt x="1800" y="1140"/>
                    <a:pt x="3448" y="1917"/>
                    <a:pt x="5094" y="2703"/>
                  </a:cubicBezTo>
                  <a:cubicBezTo>
                    <a:pt x="5144" y="2727"/>
                    <a:pt x="5184" y="2737"/>
                    <a:pt x="5217" y="2737"/>
                  </a:cubicBezTo>
                  <a:cubicBezTo>
                    <a:pt x="5355" y="2737"/>
                    <a:pt x="5356" y="2555"/>
                    <a:pt x="5413" y="2483"/>
                  </a:cubicBezTo>
                  <a:cubicBezTo>
                    <a:pt x="5538" y="2322"/>
                    <a:pt x="5321" y="2327"/>
                    <a:pt x="5255" y="2296"/>
                  </a:cubicBezTo>
                  <a:cubicBezTo>
                    <a:pt x="4219" y="1804"/>
                    <a:pt x="3179" y="1315"/>
                    <a:pt x="2135" y="839"/>
                  </a:cubicBezTo>
                  <a:cubicBezTo>
                    <a:pt x="1511" y="554"/>
                    <a:pt x="877" y="289"/>
                    <a:pt x="2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33"/>
            <p:cNvSpPr/>
            <p:nvPr/>
          </p:nvSpPr>
          <p:spPr>
            <a:xfrm>
              <a:off x="3755225" y="4129350"/>
              <a:ext cx="70775" cy="134825"/>
            </a:xfrm>
            <a:custGeom>
              <a:rect b="b" l="l" r="r" t="t"/>
              <a:pathLst>
                <a:path extrusionOk="0" h="5393" w="2831">
                  <a:moveTo>
                    <a:pt x="2542" y="1"/>
                  </a:moveTo>
                  <a:cubicBezTo>
                    <a:pt x="2516" y="1"/>
                    <a:pt x="2490" y="23"/>
                    <a:pt x="2459" y="91"/>
                  </a:cubicBezTo>
                  <a:cubicBezTo>
                    <a:pt x="1689" y="1743"/>
                    <a:pt x="912" y="3391"/>
                    <a:pt x="127" y="5037"/>
                  </a:cubicBezTo>
                  <a:cubicBezTo>
                    <a:pt x="0" y="5301"/>
                    <a:pt x="260" y="5284"/>
                    <a:pt x="348" y="5353"/>
                  </a:cubicBezTo>
                  <a:cubicBezTo>
                    <a:pt x="383" y="5381"/>
                    <a:pt x="411" y="5392"/>
                    <a:pt x="432" y="5392"/>
                  </a:cubicBezTo>
                  <a:cubicBezTo>
                    <a:pt x="509" y="5392"/>
                    <a:pt x="510" y="5247"/>
                    <a:pt x="535" y="5196"/>
                  </a:cubicBezTo>
                  <a:cubicBezTo>
                    <a:pt x="1028" y="4158"/>
                    <a:pt x="1516" y="3120"/>
                    <a:pt x="1992" y="2076"/>
                  </a:cubicBezTo>
                  <a:cubicBezTo>
                    <a:pt x="2279" y="1451"/>
                    <a:pt x="2542" y="818"/>
                    <a:pt x="2831" y="154"/>
                  </a:cubicBezTo>
                  <a:cubicBezTo>
                    <a:pt x="2778" y="126"/>
                    <a:pt x="2709" y="93"/>
                    <a:pt x="2644" y="55"/>
                  </a:cubicBezTo>
                  <a:cubicBezTo>
                    <a:pt x="2604" y="31"/>
                    <a:pt x="2573" y="1"/>
                    <a:pt x="25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33"/>
            <p:cNvSpPr/>
            <p:nvPr/>
          </p:nvSpPr>
          <p:spPr>
            <a:xfrm>
              <a:off x="3884950" y="4128825"/>
              <a:ext cx="71375" cy="134625"/>
            </a:xfrm>
            <a:custGeom>
              <a:rect b="b" l="l" r="r" t="t"/>
              <a:pathLst>
                <a:path extrusionOk="0" h="5385" w="2855">
                  <a:moveTo>
                    <a:pt x="378" y="0"/>
                  </a:moveTo>
                  <a:cubicBezTo>
                    <a:pt x="247" y="106"/>
                    <a:pt x="1" y="62"/>
                    <a:pt x="140" y="353"/>
                  </a:cubicBezTo>
                  <a:cubicBezTo>
                    <a:pt x="875" y="1927"/>
                    <a:pt x="1587" y="3512"/>
                    <a:pt x="2320" y="5086"/>
                  </a:cubicBezTo>
                  <a:cubicBezTo>
                    <a:pt x="2361" y="5171"/>
                    <a:pt x="2325" y="5384"/>
                    <a:pt x="2480" y="5384"/>
                  </a:cubicBezTo>
                  <a:cubicBezTo>
                    <a:pt x="2511" y="5384"/>
                    <a:pt x="2550" y="5376"/>
                    <a:pt x="2598" y="5356"/>
                  </a:cubicBezTo>
                  <a:cubicBezTo>
                    <a:pt x="2855" y="5251"/>
                    <a:pt x="2828" y="5100"/>
                    <a:pt x="2724" y="4883"/>
                  </a:cubicBezTo>
                  <a:cubicBezTo>
                    <a:pt x="1980" y="3337"/>
                    <a:pt x="1251" y="1785"/>
                    <a:pt x="516" y="236"/>
                  </a:cubicBezTo>
                  <a:cubicBezTo>
                    <a:pt x="476" y="155"/>
                    <a:pt x="425" y="80"/>
                    <a:pt x="3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33"/>
            <p:cNvSpPr/>
            <p:nvPr/>
          </p:nvSpPr>
          <p:spPr>
            <a:xfrm>
              <a:off x="3411350" y="4196100"/>
              <a:ext cx="102300" cy="51100"/>
            </a:xfrm>
            <a:custGeom>
              <a:rect b="b" l="l" r="r" t="t"/>
              <a:pathLst>
                <a:path extrusionOk="0" h="2044" w="4092">
                  <a:moveTo>
                    <a:pt x="3834" y="1"/>
                  </a:moveTo>
                  <a:cubicBezTo>
                    <a:pt x="3806" y="1"/>
                    <a:pt x="3771" y="11"/>
                    <a:pt x="3724" y="33"/>
                  </a:cubicBezTo>
                  <a:cubicBezTo>
                    <a:pt x="2545" y="591"/>
                    <a:pt x="1362" y="1141"/>
                    <a:pt x="179" y="1692"/>
                  </a:cubicBezTo>
                  <a:cubicBezTo>
                    <a:pt x="81" y="1738"/>
                    <a:pt x="0" y="1774"/>
                    <a:pt x="93" y="1898"/>
                  </a:cubicBezTo>
                  <a:cubicBezTo>
                    <a:pt x="122" y="1937"/>
                    <a:pt x="127" y="1995"/>
                    <a:pt x="143" y="2044"/>
                  </a:cubicBezTo>
                  <a:cubicBezTo>
                    <a:pt x="199" y="2018"/>
                    <a:pt x="222" y="2007"/>
                    <a:pt x="244" y="1998"/>
                  </a:cubicBezTo>
                  <a:cubicBezTo>
                    <a:pt x="1465" y="1446"/>
                    <a:pt x="2685" y="889"/>
                    <a:pt x="3912" y="349"/>
                  </a:cubicBezTo>
                  <a:cubicBezTo>
                    <a:pt x="4092" y="271"/>
                    <a:pt x="3975" y="224"/>
                    <a:pt x="3948" y="139"/>
                  </a:cubicBezTo>
                  <a:cubicBezTo>
                    <a:pt x="3919" y="52"/>
                    <a:pt x="3895" y="1"/>
                    <a:pt x="38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33"/>
            <p:cNvSpPr/>
            <p:nvPr/>
          </p:nvSpPr>
          <p:spPr>
            <a:xfrm>
              <a:off x="3650600" y="3601650"/>
              <a:ext cx="54800" cy="98225"/>
            </a:xfrm>
            <a:custGeom>
              <a:rect b="b" l="l" r="r" t="t"/>
              <a:pathLst>
                <a:path extrusionOk="0" h="3929" w="2192">
                  <a:moveTo>
                    <a:pt x="338" y="0"/>
                  </a:moveTo>
                  <a:cubicBezTo>
                    <a:pt x="290" y="0"/>
                    <a:pt x="236" y="6"/>
                    <a:pt x="198" y="14"/>
                  </a:cubicBezTo>
                  <a:cubicBezTo>
                    <a:pt x="1" y="58"/>
                    <a:pt x="176" y="200"/>
                    <a:pt x="186" y="224"/>
                  </a:cubicBezTo>
                  <a:cubicBezTo>
                    <a:pt x="717" y="1417"/>
                    <a:pt x="1260" y="2603"/>
                    <a:pt x="1804" y="3789"/>
                  </a:cubicBezTo>
                  <a:cubicBezTo>
                    <a:pt x="1830" y="3849"/>
                    <a:pt x="1848" y="3928"/>
                    <a:pt x="1904" y="3928"/>
                  </a:cubicBezTo>
                  <a:cubicBezTo>
                    <a:pt x="1928" y="3928"/>
                    <a:pt x="1959" y="3913"/>
                    <a:pt x="2000" y="3876"/>
                  </a:cubicBezTo>
                  <a:cubicBezTo>
                    <a:pt x="2058" y="3823"/>
                    <a:pt x="2132" y="3786"/>
                    <a:pt x="2192" y="3745"/>
                  </a:cubicBezTo>
                  <a:cubicBezTo>
                    <a:pt x="1596" y="2474"/>
                    <a:pt x="1023" y="1247"/>
                    <a:pt x="440" y="24"/>
                  </a:cubicBezTo>
                  <a:cubicBezTo>
                    <a:pt x="431" y="7"/>
                    <a:pt x="388" y="0"/>
                    <a:pt x="3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33"/>
            <p:cNvSpPr/>
            <p:nvPr/>
          </p:nvSpPr>
          <p:spPr>
            <a:xfrm>
              <a:off x="4200200" y="3842100"/>
              <a:ext cx="99425" cy="50650"/>
            </a:xfrm>
            <a:custGeom>
              <a:rect b="b" l="l" r="r" t="t"/>
              <a:pathLst>
                <a:path extrusionOk="0" h="2026" w="3977">
                  <a:moveTo>
                    <a:pt x="3861" y="0"/>
                  </a:moveTo>
                  <a:cubicBezTo>
                    <a:pt x="3828" y="0"/>
                    <a:pt x="3788" y="13"/>
                    <a:pt x="3742" y="35"/>
                  </a:cubicBezTo>
                  <a:cubicBezTo>
                    <a:pt x="2554" y="576"/>
                    <a:pt x="1368" y="1116"/>
                    <a:pt x="179" y="1657"/>
                  </a:cubicBezTo>
                  <a:cubicBezTo>
                    <a:pt x="72" y="1705"/>
                    <a:pt x="1" y="1724"/>
                    <a:pt x="92" y="1887"/>
                  </a:cubicBezTo>
                  <a:cubicBezTo>
                    <a:pt x="146" y="1983"/>
                    <a:pt x="183" y="2025"/>
                    <a:pt x="241" y="2025"/>
                  </a:cubicBezTo>
                  <a:cubicBezTo>
                    <a:pt x="271" y="2025"/>
                    <a:pt x="307" y="2014"/>
                    <a:pt x="354" y="1992"/>
                  </a:cubicBezTo>
                  <a:cubicBezTo>
                    <a:pt x="1502" y="1451"/>
                    <a:pt x="2652" y="913"/>
                    <a:pt x="3800" y="372"/>
                  </a:cubicBezTo>
                  <a:cubicBezTo>
                    <a:pt x="3878" y="336"/>
                    <a:pt x="3944" y="273"/>
                    <a:pt x="3960" y="261"/>
                  </a:cubicBezTo>
                  <a:cubicBezTo>
                    <a:pt x="3977" y="69"/>
                    <a:pt x="3938" y="0"/>
                    <a:pt x="38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33"/>
            <p:cNvSpPr/>
            <p:nvPr/>
          </p:nvSpPr>
          <p:spPr>
            <a:xfrm>
              <a:off x="3412275" y="3841150"/>
              <a:ext cx="99550" cy="51625"/>
            </a:xfrm>
            <a:custGeom>
              <a:rect b="b" l="l" r="r" t="t"/>
              <a:pathLst>
                <a:path extrusionOk="0" h="2065" w="3982">
                  <a:moveTo>
                    <a:pt x="165" y="1"/>
                  </a:moveTo>
                  <a:cubicBezTo>
                    <a:pt x="125" y="1"/>
                    <a:pt x="85" y="30"/>
                    <a:pt x="56" y="121"/>
                  </a:cubicBezTo>
                  <a:cubicBezTo>
                    <a:pt x="1" y="296"/>
                    <a:pt x="63" y="337"/>
                    <a:pt x="200" y="402"/>
                  </a:cubicBezTo>
                  <a:cubicBezTo>
                    <a:pt x="1350" y="939"/>
                    <a:pt x="2498" y="1480"/>
                    <a:pt x="3642" y="2030"/>
                  </a:cubicBezTo>
                  <a:cubicBezTo>
                    <a:pt x="3692" y="2054"/>
                    <a:pt x="3733" y="2064"/>
                    <a:pt x="3767" y="2064"/>
                  </a:cubicBezTo>
                  <a:cubicBezTo>
                    <a:pt x="3884" y="2064"/>
                    <a:pt x="3917" y="1936"/>
                    <a:pt x="3982" y="1803"/>
                  </a:cubicBezTo>
                  <a:cubicBezTo>
                    <a:pt x="3925" y="1762"/>
                    <a:pt x="3864" y="1698"/>
                    <a:pt x="3790" y="1665"/>
                  </a:cubicBezTo>
                  <a:cubicBezTo>
                    <a:pt x="2637" y="1135"/>
                    <a:pt x="1483" y="608"/>
                    <a:pt x="321" y="96"/>
                  </a:cubicBezTo>
                  <a:cubicBezTo>
                    <a:pt x="305" y="89"/>
                    <a:pt x="234" y="1"/>
                    <a:pt x="1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33"/>
            <p:cNvSpPr/>
            <p:nvPr/>
          </p:nvSpPr>
          <p:spPr>
            <a:xfrm>
              <a:off x="4005725" y="3601225"/>
              <a:ext cx="56825" cy="99350"/>
            </a:xfrm>
            <a:custGeom>
              <a:rect b="b" l="l" r="r" t="t"/>
              <a:pathLst>
                <a:path extrusionOk="0" h="3974" w="2273">
                  <a:moveTo>
                    <a:pt x="1931" y="1"/>
                  </a:moveTo>
                  <a:cubicBezTo>
                    <a:pt x="1861" y="1"/>
                    <a:pt x="1815" y="41"/>
                    <a:pt x="1764" y="153"/>
                  </a:cubicBezTo>
                  <a:cubicBezTo>
                    <a:pt x="1231" y="1317"/>
                    <a:pt x="685" y="2475"/>
                    <a:pt x="128" y="3629"/>
                  </a:cubicBezTo>
                  <a:cubicBezTo>
                    <a:pt x="1" y="3894"/>
                    <a:pt x="262" y="3842"/>
                    <a:pt x="355" y="3973"/>
                  </a:cubicBezTo>
                  <a:cubicBezTo>
                    <a:pt x="398" y="3903"/>
                    <a:pt x="440" y="3852"/>
                    <a:pt x="469" y="3795"/>
                  </a:cubicBezTo>
                  <a:cubicBezTo>
                    <a:pt x="1010" y="2620"/>
                    <a:pt x="1551" y="1445"/>
                    <a:pt x="2074" y="263"/>
                  </a:cubicBezTo>
                  <a:cubicBezTo>
                    <a:pt x="2085" y="240"/>
                    <a:pt x="2273" y="88"/>
                    <a:pt x="2051" y="24"/>
                  </a:cubicBezTo>
                  <a:cubicBezTo>
                    <a:pt x="2004" y="10"/>
                    <a:pt x="1965" y="1"/>
                    <a:pt x="19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33"/>
            <p:cNvSpPr/>
            <p:nvPr/>
          </p:nvSpPr>
          <p:spPr>
            <a:xfrm>
              <a:off x="4200375" y="4196000"/>
              <a:ext cx="99750" cy="50850"/>
            </a:xfrm>
            <a:custGeom>
              <a:rect b="b" l="l" r="r" t="t"/>
              <a:pathLst>
                <a:path extrusionOk="0" h="2034" w="3990">
                  <a:moveTo>
                    <a:pt x="206" y="1"/>
                  </a:moveTo>
                  <a:cubicBezTo>
                    <a:pt x="133" y="1"/>
                    <a:pt x="131" y="95"/>
                    <a:pt x="91" y="152"/>
                  </a:cubicBezTo>
                  <a:cubicBezTo>
                    <a:pt x="13" y="259"/>
                    <a:pt x="1" y="296"/>
                    <a:pt x="143" y="358"/>
                  </a:cubicBezTo>
                  <a:cubicBezTo>
                    <a:pt x="1358" y="899"/>
                    <a:pt x="2569" y="1446"/>
                    <a:pt x="3774" y="2004"/>
                  </a:cubicBezTo>
                  <a:cubicBezTo>
                    <a:pt x="3819" y="2025"/>
                    <a:pt x="3852" y="2034"/>
                    <a:pt x="3876" y="2034"/>
                  </a:cubicBezTo>
                  <a:cubicBezTo>
                    <a:pt x="3969" y="2034"/>
                    <a:pt x="3940" y="1906"/>
                    <a:pt x="3989" y="1814"/>
                  </a:cubicBezTo>
                  <a:cubicBezTo>
                    <a:pt x="3975" y="1794"/>
                    <a:pt x="3957" y="1738"/>
                    <a:pt x="3918" y="1719"/>
                  </a:cubicBezTo>
                  <a:cubicBezTo>
                    <a:pt x="2705" y="1151"/>
                    <a:pt x="1487" y="584"/>
                    <a:pt x="271" y="18"/>
                  </a:cubicBezTo>
                  <a:cubicBezTo>
                    <a:pt x="244" y="6"/>
                    <a:pt x="223" y="1"/>
                    <a:pt x="2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33"/>
            <p:cNvSpPr/>
            <p:nvPr/>
          </p:nvSpPr>
          <p:spPr>
            <a:xfrm>
              <a:off x="3649725" y="4388975"/>
              <a:ext cx="55625" cy="98725"/>
            </a:xfrm>
            <a:custGeom>
              <a:rect b="b" l="l" r="r" t="t"/>
              <a:pathLst>
                <a:path extrusionOk="0" h="3949" w="2225">
                  <a:moveTo>
                    <a:pt x="1922" y="0"/>
                  </a:moveTo>
                  <a:cubicBezTo>
                    <a:pt x="1842" y="0"/>
                    <a:pt x="1843" y="126"/>
                    <a:pt x="1823" y="169"/>
                  </a:cubicBezTo>
                  <a:cubicBezTo>
                    <a:pt x="1281" y="1331"/>
                    <a:pt x="747" y="2495"/>
                    <a:pt x="229" y="3666"/>
                  </a:cubicBezTo>
                  <a:cubicBezTo>
                    <a:pt x="221" y="3686"/>
                    <a:pt x="1" y="3852"/>
                    <a:pt x="261" y="3930"/>
                  </a:cubicBezTo>
                  <a:cubicBezTo>
                    <a:pt x="304" y="3943"/>
                    <a:pt x="338" y="3949"/>
                    <a:pt x="366" y="3949"/>
                  </a:cubicBezTo>
                  <a:cubicBezTo>
                    <a:pt x="464" y="3949"/>
                    <a:pt x="494" y="3880"/>
                    <a:pt x="541" y="3781"/>
                  </a:cubicBezTo>
                  <a:cubicBezTo>
                    <a:pt x="814" y="3202"/>
                    <a:pt x="1097" y="2626"/>
                    <a:pt x="1369" y="2045"/>
                  </a:cubicBezTo>
                  <a:cubicBezTo>
                    <a:pt x="1654" y="1432"/>
                    <a:pt x="1932" y="816"/>
                    <a:pt x="2225" y="177"/>
                  </a:cubicBezTo>
                  <a:cubicBezTo>
                    <a:pt x="2162" y="136"/>
                    <a:pt x="2086" y="85"/>
                    <a:pt x="2008" y="33"/>
                  </a:cubicBezTo>
                  <a:cubicBezTo>
                    <a:pt x="1972" y="10"/>
                    <a:pt x="1944" y="0"/>
                    <a:pt x="19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33"/>
            <p:cNvSpPr/>
            <p:nvPr/>
          </p:nvSpPr>
          <p:spPr>
            <a:xfrm>
              <a:off x="4005600" y="4387675"/>
              <a:ext cx="56850" cy="100075"/>
            </a:xfrm>
            <a:custGeom>
              <a:rect b="b" l="l" r="r" t="t"/>
              <a:pathLst>
                <a:path extrusionOk="0" h="4003" w="2274">
                  <a:moveTo>
                    <a:pt x="342" y="1"/>
                  </a:moveTo>
                  <a:cubicBezTo>
                    <a:pt x="286" y="169"/>
                    <a:pt x="0" y="98"/>
                    <a:pt x="131" y="370"/>
                  </a:cubicBezTo>
                  <a:cubicBezTo>
                    <a:pt x="686" y="1523"/>
                    <a:pt x="1232" y="2682"/>
                    <a:pt x="1767" y="3846"/>
                  </a:cubicBezTo>
                  <a:cubicBezTo>
                    <a:pt x="1818" y="3956"/>
                    <a:pt x="1861" y="4003"/>
                    <a:pt x="1934" y="4003"/>
                  </a:cubicBezTo>
                  <a:cubicBezTo>
                    <a:pt x="1967" y="4003"/>
                    <a:pt x="2005" y="3993"/>
                    <a:pt x="2052" y="3976"/>
                  </a:cubicBezTo>
                  <a:cubicBezTo>
                    <a:pt x="2274" y="3893"/>
                    <a:pt x="2083" y="3748"/>
                    <a:pt x="2066" y="3707"/>
                  </a:cubicBezTo>
                  <a:cubicBezTo>
                    <a:pt x="1553" y="2545"/>
                    <a:pt x="1025" y="1393"/>
                    <a:pt x="496" y="240"/>
                  </a:cubicBezTo>
                  <a:cubicBezTo>
                    <a:pt x="464" y="169"/>
                    <a:pt x="412" y="107"/>
                    <a:pt x="3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33"/>
            <p:cNvSpPr/>
            <p:nvPr/>
          </p:nvSpPr>
          <p:spPr>
            <a:xfrm>
              <a:off x="3957075" y="4282800"/>
              <a:ext cx="47400" cy="85450"/>
            </a:xfrm>
            <a:custGeom>
              <a:rect b="b" l="l" r="r" t="t"/>
              <a:pathLst>
                <a:path extrusionOk="0" h="3418" w="1896">
                  <a:moveTo>
                    <a:pt x="393" y="0"/>
                  </a:moveTo>
                  <a:cubicBezTo>
                    <a:pt x="375" y="0"/>
                    <a:pt x="352" y="10"/>
                    <a:pt x="323" y="33"/>
                  </a:cubicBezTo>
                  <a:cubicBezTo>
                    <a:pt x="228" y="109"/>
                    <a:pt x="1" y="160"/>
                    <a:pt x="112" y="390"/>
                  </a:cubicBezTo>
                  <a:cubicBezTo>
                    <a:pt x="568" y="1350"/>
                    <a:pt x="1020" y="2310"/>
                    <a:pt x="1474" y="3271"/>
                  </a:cubicBezTo>
                  <a:cubicBezTo>
                    <a:pt x="1506" y="3338"/>
                    <a:pt x="1537" y="3417"/>
                    <a:pt x="1608" y="3417"/>
                  </a:cubicBezTo>
                  <a:cubicBezTo>
                    <a:pt x="1630" y="3417"/>
                    <a:pt x="1657" y="3409"/>
                    <a:pt x="1688" y="3391"/>
                  </a:cubicBezTo>
                  <a:cubicBezTo>
                    <a:pt x="1763" y="3348"/>
                    <a:pt x="1895" y="3338"/>
                    <a:pt x="1810" y="3088"/>
                  </a:cubicBezTo>
                  <a:cubicBezTo>
                    <a:pt x="1401" y="2187"/>
                    <a:pt x="950" y="1186"/>
                    <a:pt x="489" y="188"/>
                  </a:cubicBezTo>
                  <a:cubicBezTo>
                    <a:pt x="466" y="139"/>
                    <a:pt x="463" y="0"/>
                    <a:pt x="3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33"/>
            <p:cNvSpPr/>
            <p:nvPr/>
          </p:nvSpPr>
          <p:spPr>
            <a:xfrm>
              <a:off x="3707175" y="3720800"/>
              <a:ext cx="47525" cy="85175"/>
            </a:xfrm>
            <a:custGeom>
              <a:rect b="b" l="l" r="r" t="t"/>
              <a:pathLst>
                <a:path extrusionOk="0" h="3407" w="1901">
                  <a:moveTo>
                    <a:pt x="345" y="0"/>
                  </a:moveTo>
                  <a:cubicBezTo>
                    <a:pt x="311" y="0"/>
                    <a:pt x="269" y="12"/>
                    <a:pt x="214" y="40"/>
                  </a:cubicBezTo>
                  <a:cubicBezTo>
                    <a:pt x="1" y="147"/>
                    <a:pt x="118" y="247"/>
                    <a:pt x="169" y="360"/>
                  </a:cubicBezTo>
                  <a:cubicBezTo>
                    <a:pt x="593" y="1306"/>
                    <a:pt x="1020" y="2255"/>
                    <a:pt x="1450" y="3198"/>
                  </a:cubicBezTo>
                  <a:cubicBezTo>
                    <a:pt x="1484" y="3276"/>
                    <a:pt x="1556" y="3337"/>
                    <a:pt x="1611" y="3406"/>
                  </a:cubicBezTo>
                  <a:cubicBezTo>
                    <a:pt x="1718" y="3321"/>
                    <a:pt x="1826" y="3235"/>
                    <a:pt x="1900" y="3177"/>
                  </a:cubicBezTo>
                  <a:cubicBezTo>
                    <a:pt x="1857" y="3064"/>
                    <a:pt x="1843" y="3018"/>
                    <a:pt x="1823" y="2974"/>
                  </a:cubicBezTo>
                  <a:cubicBezTo>
                    <a:pt x="1390" y="2058"/>
                    <a:pt x="957" y="1141"/>
                    <a:pt x="514" y="230"/>
                  </a:cubicBezTo>
                  <a:cubicBezTo>
                    <a:pt x="474" y="151"/>
                    <a:pt x="466" y="0"/>
                    <a:pt x="34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33"/>
            <p:cNvSpPr/>
            <p:nvPr/>
          </p:nvSpPr>
          <p:spPr>
            <a:xfrm>
              <a:off x="3531475" y="3897725"/>
              <a:ext cx="87800" cy="44000"/>
            </a:xfrm>
            <a:custGeom>
              <a:rect b="b" l="l" r="r" t="t"/>
              <a:pathLst>
                <a:path extrusionOk="0" h="1760" w="3512">
                  <a:moveTo>
                    <a:pt x="227" y="0"/>
                  </a:moveTo>
                  <a:cubicBezTo>
                    <a:pt x="111" y="0"/>
                    <a:pt x="101" y="103"/>
                    <a:pt x="69" y="162"/>
                  </a:cubicBezTo>
                  <a:cubicBezTo>
                    <a:pt x="1" y="289"/>
                    <a:pt x="108" y="328"/>
                    <a:pt x="200" y="371"/>
                  </a:cubicBezTo>
                  <a:cubicBezTo>
                    <a:pt x="1149" y="820"/>
                    <a:pt x="2098" y="1269"/>
                    <a:pt x="3043" y="1726"/>
                  </a:cubicBezTo>
                  <a:cubicBezTo>
                    <a:pt x="3092" y="1749"/>
                    <a:pt x="3134" y="1759"/>
                    <a:pt x="3171" y="1759"/>
                  </a:cubicBezTo>
                  <a:cubicBezTo>
                    <a:pt x="3319" y="1759"/>
                    <a:pt x="3379" y="1600"/>
                    <a:pt x="3432" y="1514"/>
                  </a:cubicBezTo>
                  <a:cubicBezTo>
                    <a:pt x="3511" y="1380"/>
                    <a:pt x="3320" y="1380"/>
                    <a:pt x="3233" y="1339"/>
                  </a:cubicBezTo>
                  <a:cubicBezTo>
                    <a:pt x="2940" y="1195"/>
                    <a:pt x="2646" y="1050"/>
                    <a:pt x="2349" y="916"/>
                  </a:cubicBezTo>
                  <a:cubicBezTo>
                    <a:pt x="1656" y="604"/>
                    <a:pt x="961" y="299"/>
                    <a:pt x="331" y="20"/>
                  </a:cubicBezTo>
                  <a:cubicBezTo>
                    <a:pt x="289" y="6"/>
                    <a:pt x="255" y="0"/>
                    <a:pt x="2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33"/>
            <p:cNvSpPr/>
            <p:nvPr/>
          </p:nvSpPr>
          <p:spPr>
            <a:xfrm>
              <a:off x="4094975" y="3897875"/>
              <a:ext cx="85750" cy="43800"/>
            </a:xfrm>
            <a:custGeom>
              <a:rect b="b" l="l" r="r" t="t"/>
              <a:pathLst>
                <a:path extrusionOk="0" h="1752" w="3430">
                  <a:moveTo>
                    <a:pt x="3220" y="1"/>
                  </a:moveTo>
                  <a:cubicBezTo>
                    <a:pt x="3181" y="1"/>
                    <a:pt x="3132" y="14"/>
                    <a:pt x="3069" y="44"/>
                  </a:cubicBezTo>
                  <a:cubicBezTo>
                    <a:pt x="2133" y="490"/>
                    <a:pt x="1178" y="899"/>
                    <a:pt x="233" y="1326"/>
                  </a:cubicBezTo>
                  <a:cubicBezTo>
                    <a:pt x="145" y="1366"/>
                    <a:pt x="77" y="1446"/>
                    <a:pt x="1" y="1508"/>
                  </a:cubicBezTo>
                  <a:cubicBezTo>
                    <a:pt x="111" y="1576"/>
                    <a:pt x="161" y="1752"/>
                    <a:pt x="310" y="1752"/>
                  </a:cubicBezTo>
                  <a:cubicBezTo>
                    <a:pt x="346" y="1752"/>
                    <a:pt x="387" y="1742"/>
                    <a:pt x="436" y="1718"/>
                  </a:cubicBezTo>
                  <a:cubicBezTo>
                    <a:pt x="1349" y="1275"/>
                    <a:pt x="2266" y="844"/>
                    <a:pt x="3180" y="406"/>
                  </a:cubicBezTo>
                  <a:cubicBezTo>
                    <a:pt x="3271" y="361"/>
                    <a:pt x="3350" y="291"/>
                    <a:pt x="3430" y="237"/>
                  </a:cubicBezTo>
                  <a:cubicBezTo>
                    <a:pt x="3362" y="104"/>
                    <a:pt x="3328" y="1"/>
                    <a:pt x="32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33"/>
            <p:cNvSpPr/>
            <p:nvPr/>
          </p:nvSpPr>
          <p:spPr>
            <a:xfrm>
              <a:off x="3531050" y="4147300"/>
              <a:ext cx="86875" cy="44700"/>
            </a:xfrm>
            <a:custGeom>
              <a:rect b="b" l="l" r="r" t="t"/>
              <a:pathLst>
                <a:path extrusionOk="0" h="1788" w="3475">
                  <a:moveTo>
                    <a:pt x="3186" y="0"/>
                  </a:moveTo>
                  <a:cubicBezTo>
                    <a:pt x="3156" y="0"/>
                    <a:pt x="3120" y="9"/>
                    <a:pt x="3078" y="29"/>
                  </a:cubicBezTo>
                  <a:cubicBezTo>
                    <a:pt x="2119" y="484"/>
                    <a:pt x="1157" y="934"/>
                    <a:pt x="198" y="1390"/>
                  </a:cubicBezTo>
                  <a:cubicBezTo>
                    <a:pt x="114" y="1429"/>
                    <a:pt x="0" y="1478"/>
                    <a:pt x="96" y="1610"/>
                  </a:cubicBezTo>
                  <a:cubicBezTo>
                    <a:pt x="139" y="1669"/>
                    <a:pt x="185" y="1729"/>
                    <a:pt x="229" y="1787"/>
                  </a:cubicBezTo>
                  <a:cubicBezTo>
                    <a:pt x="323" y="1741"/>
                    <a:pt x="376" y="1713"/>
                    <a:pt x="431" y="1689"/>
                  </a:cubicBezTo>
                  <a:cubicBezTo>
                    <a:pt x="1377" y="1262"/>
                    <a:pt x="2325" y="837"/>
                    <a:pt x="3269" y="407"/>
                  </a:cubicBezTo>
                  <a:cubicBezTo>
                    <a:pt x="3346" y="372"/>
                    <a:pt x="3407" y="300"/>
                    <a:pt x="3475" y="245"/>
                  </a:cubicBezTo>
                  <a:cubicBezTo>
                    <a:pt x="3361" y="194"/>
                    <a:pt x="3330" y="0"/>
                    <a:pt x="31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33"/>
            <p:cNvSpPr/>
            <p:nvPr/>
          </p:nvSpPr>
          <p:spPr>
            <a:xfrm>
              <a:off x="4092100" y="4147175"/>
              <a:ext cx="88425" cy="44025"/>
            </a:xfrm>
            <a:custGeom>
              <a:rect b="b" l="l" r="r" t="t"/>
              <a:pathLst>
                <a:path extrusionOk="0" h="1761" w="3537">
                  <a:moveTo>
                    <a:pt x="387" y="0"/>
                  </a:moveTo>
                  <a:cubicBezTo>
                    <a:pt x="251" y="0"/>
                    <a:pt x="217" y="177"/>
                    <a:pt x="129" y="246"/>
                  </a:cubicBezTo>
                  <a:cubicBezTo>
                    <a:pt x="0" y="348"/>
                    <a:pt x="179" y="348"/>
                    <a:pt x="209" y="360"/>
                  </a:cubicBezTo>
                  <a:cubicBezTo>
                    <a:pt x="1207" y="818"/>
                    <a:pt x="2213" y="1257"/>
                    <a:pt x="3207" y="1724"/>
                  </a:cubicBezTo>
                  <a:cubicBezTo>
                    <a:pt x="3261" y="1749"/>
                    <a:pt x="3303" y="1760"/>
                    <a:pt x="3337" y="1760"/>
                  </a:cubicBezTo>
                  <a:cubicBezTo>
                    <a:pt x="3445" y="1760"/>
                    <a:pt x="3472" y="1649"/>
                    <a:pt x="3537" y="1542"/>
                  </a:cubicBezTo>
                  <a:cubicBezTo>
                    <a:pt x="3499" y="1498"/>
                    <a:pt x="3461" y="1423"/>
                    <a:pt x="3403" y="1396"/>
                  </a:cubicBezTo>
                  <a:cubicBezTo>
                    <a:pt x="2432" y="936"/>
                    <a:pt x="1459" y="482"/>
                    <a:pt x="487" y="26"/>
                  </a:cubicBezTo>
                  <a:cubicBezTo>
                    <a:pt x="448" y="8"/>
                    <a:pt x="415" y="0"/>
                    <a:pt x="3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4" name="Google Shape;1254;p33"/>
            <p:cNvSpPr/>
            <p:nvPr/>
          </p:nvSpPr>
          <p:spPr>
            <a:xfrm>
              <a:off x="3707950" y="4282175"/>
              <a:ext cx="47750" cy="86400"/>
            </a:xfrm>
            <a:custGeom>
              <a:rect b="b" l="l" r="r" t="t"/>
              <a:pathLst>
                <a:path extrusionOk="0" h="3456" w="1910">
                  <a:moveTo>
                    <a:pt x="1525" y="1"/>
                  </a:moveTo>
                  <a:cubicBezTo>
                    <a:pt x="1483" y="1"/>
                    <a:pt x="1480" y="103"/>
                    <a:pt x="1470" y="125"/>
                  </a:cubicBezTo>
                  <a:cubicBezTo>
                    <a:pt x="1014" y="1124"/>
                    <a:pt x="575" y="2130"/>
                    <a:pt x="107" y="3124"/>
                  </a:cubicBezTo>
                  <a:cubicBezTo>
                    <a:pt x="1" y="3349"/>
                    <a:pt x="147" y="3370"/>
                    <a:pt x="288" y="3455"/>
                  </a:cubicBezTo>
                  <a:cubicBezTo>
                    <a:pt x="333" y="3416"/>
                    <a:pt x="407" y="3380"/>
                    <a:pt x="434" y="3321"/>
                  </a:cubicBezTo>
                  <a:cubicBezTo>
                    <a:pt x="893" y="2350"/>
                    <a:pt x="1348" y="1377"/>
                    <a:pt x="1803" y="404"/>
                  </a:cubicBezTo>
                  <a:cubicBezTo>
                    <a:pt x="1910" y="181"/>
                    <a:pt x="1669" y="153"/>
                    <a:pt x="1585" y="47"/>
                  </a:cubicBezTo>
                  <a:cubicBezTo>
                    <a:pt x="1559" y="13"/>
                    <a:pt x="1539" y="1"/>
                    <a:pt x="15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5" name="Google Shape;1255;p33"/>
            <p:cNvSpPr/>
            <p:nvPr/>
          </p:nvSpPr>
          <p:spPr>
            <a:xfrm>
              <a:off x="3957075" y="3720775"/>
              <a:ext cx="47375" cy="85025"/>
            </a:xfrm>
            <a:custGeom>
              <a:rect b="b" l="l" r="r" t="t"/>
              <a:pathLst>
                <a:path extrusionOk="0" h="3401" w="1895">
                  <a:moveTo>
                    <a:pt x="1607" y="0"/>
                  </a:moveTo>
                  <a:cubicBezTo>
                    <a:pt x="1518" y="0"/>
                    <a:pt x="1496" y="108"/>
                    <a:pt x="1458" y="187"/>
                  </a:cubicBezTo>
                  <a:cubicBezTo>
                    <a:pt x="1015" y="1111"/>
                    <a:pt x="575" y="2038"/>
                    <a:pt x="123" y="2959"/>
                  </a:cubicBezTo>
                  <a:cubicBezTo>
                    <a:pt x="1" y="3206"/>
                    <a:pt x="203" y="3311"/>
                    <a:pt x="331" y="3385"/>
                  </a:cubicBezTo>
                  <a:cubicBezTo>
                    <a:pt x="351" y="3396"/>
                    <a:pt x="368" y="3401"/>
                    <a:pt x="382" y="3401"/>
                  </a:cubicBezTo>
                  <a:cubicBezTo>
                    <a:pt x="461" y="3401"/>
                    <a:pt x="472" y="3255"/>
                    <a:pt x="509" y="3181"/>
                  </a:cubicBezTo>
                  <a:cubicBezTo>
                    <a:pt x="650" y="2886"/>
                    <a:pt x="795" y="2593"/>
                    <a:pt x="929" y="2295"/>
                  </a:cubicBezTo>
                  <a:cubicBezTo>
                    <a:pt x="1241" y="1603"/>
                    <a:pt x="1546" y="907"/>
                    <a:pt x="1823" y="283"/>
                  </a:cubicBezTo>
                  <a:cubicBezTo>
                    <a:pt x="1894" y="58"/>
                    <a:pt x="1748" y="49"/>
                    <a:pt x="1679" y="18"/>
                  </a:cubicBezTo>
                  <a:cubicBezTo>
                    <a:pt x="1651" y="6"/>
                    <a:pt x="1627" y="0"/>
                    <a:pt x="160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56" name="Google Shape;1256;p33"/>
          <p:cNvGrpSpPr/>
          <p:nvPr/>
        </p:nvGrpSpPr>
        <p:grpSpPr>
          <a:xfrm>
            <a:off x="40585" y="4473525"/>
            <a:ext cx="606282" cy="606219"/>
            <a:chOff x="3248075" y="3436175"/>
            <a:chExt cx="1216700" cy="1216575"/>
          </a:xfrm>
        </p:grpSpPr>
        <p:sp>
          <p:nvSpPr>
            <p:cNvPr id="1257" name="Google Shape;1257;p33"/>
            <p:cNvSpPr/>
            <p:nvPr/>
          </p:nvSpPr>
          <p:spPr>
            <a:xfrm>
              <a:off x="3915900" y="4105500"/>
              <a:ext cx="344675" cy="341250"/>
            </a:xfrm>
            <a:custGeom>
              <a:rect b="b" l="l" r="r" t="t"/>
              <a:pathLst>
                <a:path extrusionOk="0" h="13650" w="13787">
                  <a:moveTo>
                    <a:pt x="395" y="0"/>
                  </a:moveTo>
                  <a:cubicBezTo>
                    <a:pt x="338" y="0"/>
                    <a:pt x="274" y="32"/>
                    <a:pt x="195" y="109"/>
                  </a:cubicBezTo>
                  <a:cubicBezTo>
                    <a:pt x="1" y="301"/>
                    <a:pt x="44" y="409"/>
                    <a:pt x="221" y="583"/>
                  </a:cubicBezTo>
                  <a:cubicBezTo>
                    <a:pt x="2109" y="2432"/>
                    <a:pt x="3989" y="4288"/>
                    <a:pt x="5869" y="6147"/>
                  </a:cubicBezTo>
                  <a:cubicBezTo>
                    <a:pt x="8347" y="8597"/>
                    <a:pt x="10822" y="11050"/>
                    <a:pt x="13302" y="13498"/>
                  </a:cubicBezTo>
                  <a:cubicBezTo>
                    <a:pt x="13372" y="13568"/>
                    <a:pt x="13473" y="13639"/>
                    <a:pt x="13566" y="13649"/>
                  </a:cubicBezTo>
                  <a:cubicBezTo>
                    <a:pt x="13568" y="13649"/>
                    <a:pt x="13570" y="13649"/>
                    <a:pt x="13572" y="13649"/>
                  </a:cubicBezTo>
                  <a:cubicBezTo>
                    <a:pt x="13634" y="13649"/>
                    <a:pt x="13707" y="13554"/>
                    <a:pt x="13786" y="13495"/>
                  </a:cubicBezTo>
                  <a:cubicBezTo>
                    <a:pt x="13535" y="13204"/>
                    <a:pt x="13333" y="12938"/>
                    <a:pt x="13097" y="12700"/>
                  </a:cubicBezTo>
                  <a:cubicBezTo>
                    <a:pt x="10615" y="10187"/>
                    <a:pt x="8131" y="7674"/>
                    <a:pt x="5640" y="5167"/>
                  </a:cubicBezTo>
                  <a:cubicBezTo>
                    <a:pt x="3979" y="3493"/>
                    <a:pt x="2305" y="1832"/>
                    <a:pt x="641" y="159"/>
                  </a:cubicBezTo>
                  <a:cubicBezTo>
                    <a:pt x="553" y="70"/>
                    <a:pt x="481" y="0"/>
                    <a:pt x="3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33"/>
            <p:cNvSpPr/>
            <p:nvPr/>
          </p:nvSpPr>
          <p:spPr>
            <a:xfrm>
              <a:off x="3449750" y="4104750"/>
              <a:ext cx="350900" cy="341200"/>
            </a:xfrm>
            <a:custGeom>
              <a:rect b="b" l="l" r="r" t="t"/>
              <a:pathLst>
                <a:path extrusionOk="0" h="13648" w="14036">
                  <a:moveTo>
                    <a:pt x="13461" y="1"/>
                  </a:moveTo>
                  <a:cubicBezTo>
                    <a:pt x="13371" y="1"/>
                    <a:pt x="13331" y="117"/>
                    <a:pt x="13279" y="170"/>
                  </a:cubicBezTo>
                  <a:cubicBezTo>
                    <a:pt x="11445" y="2020"/>
                    <a:pt x="9623" y="3883"/>
                    <a:pt x="7787" y="5729"/>
                  </a:cubicBezTo>
                  <a:cubicBezTo>
                    <a:pt x="5467" y="8060"/>
                    <a:pt x="3131" y="10370"/>
                    <a:pt x="826" y="12717"/>
                  </a:cubicBezTo>
                  <a:cubicBezTo>
                    <a:pt x="592" y="12958"/>
                    <a:pt x="0" y="13287"/>
                    <a:pt x="285" y="13572"/>
                  </a:cubicBezTo>
                  <a:cubicBezTo>
                    <a:pt x="338" y="13625"/>
                    <a:pt x="393" y="13647"/>
                    <a:pt x="449" y="13647"/>
                  </a:cubicBezTo>
                  <a:cubicBezTo>
                    <a:pt x="690" y="13647"/>
                    <a:pt x="943" y="13221"/>
                    <a:pt x="1140" y="13030"/>
                  </a:cubicBezTo>
                  <a:cubicBezTo>
                    <a:pt x="3662" y="10573"/>
                    <a:pt x="6160" y="8092"/>
                    <a:pt x="8658" y="5610"/>
                  </a:cubicBezTo>
                  <a:cubicBezTo>
                    <a:pt x="10331" y="3948"/>
                    <a:pt x="11994" y="2274"/>
                    <a:pt x="13664" y="609"/>
                  </a:cubicBezTo>
                  <a:cubicBezTo>
                    <a:pt x="13733" y="540"/>
                    <a:pt x="13831" y="500"/>
                    <a:pt x="14035" y="370"/>
                  </a:cubicBezTo>
                  <a:cubicBezTo>
                    <a:pt x="13814" y="218"/>
                    <a:pt x="13687" y="139"/>
                    <a:pt x="13572" y="49"/>
                  </a:cubicBezTo>
                  <a:cubicBezTo>
                    <a:pt x="13527" y="14"/>
                    <a:pt x="13491" y="1"/>
                    <a:pt x="1346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33"/>
            <p:cNvSpPr/>
            <p:nvPr/>
          </p:nvSpPr>
          <p:spPr>
            <a:xfrm>
              <a:off x="3449775" y="3642850"/>
              <a:ext cx="347925" cy="341325"/>
            </a:xfrm>
            <a:custGeom>
              <a:rect b="b" l="l" r="r" t="t"/>
              <a:pathLst>
                <a:path extrusionOk="0" h="13653" w="13917">
                  <a:moveTo>
                    <a:pt x="430" y="1"/>
                  </a:moveTo>
                  <a:cubicBezTo>
                    <a:pt x="380" y="1"/>
                    <a:pt x="326" y="25"/>
                    <a:pt x="266" y="83"/>
                  </a:cubicBezTo>
                  <a:cubicBezTo>
                    <a:pt x="0" y="341"/>
                    <a:pt x="531" y="635"/>
                    <a:pt x="731" y="838"/>
                  </a:cubicBezTo>
                  <a:cubicBezTo>
                    <a:pt x="4901" y="5071"/>
                    <a:pt x="9095" y="9280"/>
                    <a:pt x="13287" y="13492"/>
                  </a:cubicBezTo>
                  <a:cubicBezTo>
                    <a:pt x="13338" y="13543"/>
                    <a:pt x="13378" y="13652"/>
                    <a:pt x="13462" y="13652"/>
                  </a:cubicBezTo>
                  <a:cubicBezTo>
                    <a:pt x="13487" y="13652"/>
                    <a:pt x="13516" y="13642"/>
                    <a:pt x="13550" y="13618"/>
                  </a:cubicBezTo>
                  <a:cubicBezTo>
                    <a:pt x="13670" y="13533"/>
                    <a:pt x="13782" y="13433"/>
                    <a:pt x="13917" y="13323"/>
                  </a:cubicBezTo>
                  <a:cubicBezTo>
                    <a:pt x="13789" y="13187"/>
                    <a:pt x="13711" y="13095"/>
                    <a:pt x="13625" y="13011"/>
                  </a:cubicBezTo>
                  <a:cubicBezTo>
                    <a:pt x="9456" y="8866"/>
                    <a:pt x="5287" y="4720"/>
                    <a:pt x="1117" y="575"/>
                  </a:cubicBezTo>
                  <a:cubicBezTo>
                    <a:pt x="1098" y="557"/>
                    <a:pt x="1083" y="528"/>
                    <a:pt x="1062" y="523"/>
                  </a:cubicBezTo>
                  <a:cubicBezTo>
                    <a:pt x="798" y="461"/>
                    <a:pt x="650" y="1"/>
                    <a:pt x="4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33"/>
            <p:cNvSpPr/>
            <p:nvPr/>
          </p:nvSpPr>
          <p:spPr>
            <a:xfrm>
              <a:off x="3915000" y="3641525"/>
              <a:ext cx="345800" cy="341925"/>
            </a:xfrm>
            <a:custGeom>
              <a:rect b="b" l="l" r="r" t="t"/>
              <a:pathLst>
                <a:path extrusionOk="0" h="13677" w="13832">
                  <a:moveTo>
                    <a:pt x="13568" y="1"/>
                  </a:moveTo>
                  <a:cubicBezTo>
                    <a:pt x="13535" y="1"/>
                    <a:pt x="13495" y="19"/>
                    <a:pt x="13442" y="66"/>
                  </a:cubicBezTo>
                  <a:cubicBezTo>
                    <a:pt x="13239" y="251"/>
                    <a:pt x="13021" y="417"/>
                    <a:pt x="12827" y="610"/>
                  </a:cubicBezTo>
                  <a:cubicBezTo>
                    <a:pt x="10269" y="3137"/>
                    <a:pt x="7713" y="5666"/>
                    <a:pt x="5160" y="8200"/>
                  </a:cubicBezTo>
                  <a:cubicBezTo>
                    <a:pt x="3532" y="9819"/>
                    <a:pt x="1915" y="11449"/>
                    <a:pt x="286" y="13067"/>
                  </a:cubicBezTo>
                  <a:cubicBezTo>
                    <a:pt x="118" y="13235"/>
                    <a:pt x="1" y="13344"/>
                    <a:pt x="230" y="13566"/>
                  </a:cubicBezTo>
                  <a:cubicBezTo>
                    <a:pt x="312" y="13646"/>
                    <a:pt x="378" y="13677"/>
                    <a:pt x="435" y="13677"/>
                  </a:cubicBezTo>
                  <a:cubicBezTo>
                    <a:pt x="536" y="13677"/>
                    <a:pt x="610" y="13579"/>
                    <a:pt x="701" y="13487"/>
                  </a:cubicBezTo>
                  <a:cubicBezTo>
                    <a:pt x="4260" y="9901"/>
                    <a:pt x="7819" y="6317"/>
                    <a:pt x="11380" y="2733"/>
                  </a:cubicBezTo>
                  <a:cubicBezTo>
                    <a:pt x="11972" y="2137"/>
                    <a:pt x="12573" y="1548"/>
                    <a:pt x="13160" y="947"/>
                  </a:cubicBezTo>
                  <a:cubicBezTo>
                    <a:pt x="13384" y="717"/>
                    <a:pt x="13579" y="462"/>
                    <a:pt x="13831" y="167"/>
                  </a:cubicBezTo>
                  <a:lnTo>
                    <a:pt x="13831" y="167"/>
                  </a:lnTo>
                  <a:cubicBezTo>
                    <a:pt x="13829" y="167"/>
                    <a:pt x="13826" y="167"/>
                    <a:pt x="13823" y="167"/>
                  </a:cubicBezTo>
                  <a:cubicBezTo>
                    <a:pt x="13698" y="167"/>
                    <a:pt x="13667" y="1"/>
                    <a:pt x="1356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33"/>
            <p:cNvSpPr/>
            <p:nvPr/>
          </p:nvSpPr>
          <p:spPr>
            <a:xfrm>
              <a:off x="3848700" y="3436175"/>
              <a:ext cx="15725" cy="518175"/>
            </a:xfrm>
            <a:custGeom>
              <a:rect b="b" l="l" r="r" t="t"/>
              <a:pathLst>
                <a:path extrusionOk="0" h="20727" w="629">
                  <a:moveTo>
                    <a:pt x="322" y="0"/>
                  </a:moveTo>
                  <a:cubicBezTo>
                    <a:pt x="312" y="0"/>
                    <a:pt x="302" y="1"/>
                    <a:pt x="291" y="1"/>
                  </a:cubicBezTo>
                  <a:cubicBezTo>
                    <a:pt x="47" y="17"/>
                    <a:pt x="165" y="211"/>
                    <a:pt x="163" y="317"/>
                  </a:cubicBezTo>
                  <a:cubicBezTo>
                    <a:pt x="110" y="2621"/>
                    <a:pt x="164" y="4926"/>
                    <a:pt x="103" y="7233"/>
                  </a:cubicBezTo>
                  <a:cubicBezTo>
                    <a:pt x="20" y="10438"/>
                    <a:pt x="83" y="13647"/>
                    <a:pt x="83" y="16855"/>
                  </a:cubicBezTo>
                  <a:lnTo>
                    <a:pt x="7" y="16855"/>
                  </a:lnTo>
                  <a:cubicBezTo>
                    <a:pt x="7" y="18034"/>
                    <a:pt x="11" y="19213"/>
                    <a:pt x="3" y="20393"/>
                  </a:cubicBezTo>
                  <a:cubicBezTo>
                    <a:pt x="0" y="20601"/>
                    <a:pt x="4" y="20727"/>
                    <a:pt x="268" y="20727"/>
                  </a:cubicBezTo>
                  <a:cubicBezTo>
                    <a:pt x="275" y="20727"/>
                    <a:pt x="281" y="20727"/>
                    <a:pt x="288" y="20727"/>
                  </a:cubicBezTo>
                  <a:cubicBezTo>
                    <a:pt x="548" y="20721"/>
                    <a:pt x="621" y="20662"/>
                    <a:pt x="615" y="20395"/>
                  </a:cubicBezTo>
                  <a:cubicBezTo>
                    <a:pt x="556" y="17854"/>
                    <a:pt x="629" y="15312"/>
                    <a:pt x="551" y="12767"/>
                  </a:cubicBezTo>
                  <a:cubicBezTo>
                    <a:pt x="451" y="9423"/>
                    <a:pt x="482" y="6075"/>
                    <a:pt x="459" y="2728"/>
                  </a:cubicBezTo>
                  <a:cubicBezTo>
                    <a:pt x="453" y="1925"/>
                    <a:pt x="463" y="1122"/>
                    <a:pt x="452" y="319"/>
                  </a:cubicBezTo>
                  <a:cubicBezTo>
                    <a:pt x="451" y="209"/>
                    <a:pt x="562" y="0"/>
                    <a:pt x="3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2" name="Google Shape;1262;p33"/>
            <p:cNvSpPr/>
            <p:nvPr/>
          </p:nvSpPr>
          <p:spPr>
            <a:xfrm>
              <a:off x="3946325" y="4036700"/>
              <a:ext cx="518450" cy="15425"/>
            </a:xfrm>
            <a:custGeom>
              <a:rect b="b" l="l" r="r" t="t"/>
              <a:pathLst>
                <a:path extrusionOk="0" h="617" w="20738">
                  <a:moveTo>
                    <a:pt x="246" y="1"/>
                  </a:moveTo>
                  <a:cubicBezTo>
                    <a:pt x="112" y="1"/>
                    <a:pt x="8" y="37"/>
                    <a:pt x="4" y="298"/>
                  </a:cubicBezTo>
                  <a:cubicBezTo>
                    <a:pt x="1" y="576"/>
                    <a:pt x="110" y="616"/>
                    <a:pt x="257" y="616"/>
                  </a:cubicBezTo>
                  <a:cubicBezTo>
                    <a:pt x="309" y="616"/>
                    <a:pt x="366" y="610"/>
                    <a:pt x="425" y="610"/>
                  </a:cubicBezTo>
                  <a:cubicBezTo>
                    <a:pt x="2940" y="563"/>
                    <a:pt x="5458" y="617"/>
                    <a:pt x="7976" y="554"/>
                  </a:cubicBezTo>
                  <a:cubicBezTo>
                    <a:pt x="11948" y="453"/>
                    <a:pt x="15924" y="483"/>
                    <a:pt x="19898" y="458"/>
                  </a:cubicBezTo>
                  <a:cubicBezTo>
                    <a:pt x="20004" y="458"/>
                    <a:pt x="20110" y="464"/>
                    <a:pt x="20216" y="464"/>
                  </a:cubicBezTo>
                  <a:cubicBezTo>
                    <a:pt x="20286" y="464"/>
                    <a:pt x="20356" y="461"/>
                    <a:pt x="20425" y="453"/>
                  </a:cubicBezTo>
                  <a:cubicBezTo>
                    <a:pt x="20430" y="452"/>
                    <a:pt x="20435" y="452"/>
                    <a:pt x="20441" y="452"/>
                  </a:cubicBezTo>
                  <a:cubicBezTo>
                    <a:pt x="20492" y="452"/>
                    <a:pt x="20558" y="474"/>
                    <a:pt x="20613" y="474"/>
                  </a:cubicBezTo>
                  <a:cubicBezTo>
                    <a:pt x="20678" y="474"/>
                    <a:pt x="20730" y="445"/>
                    <a:pt x="20734" y="318"/>
                  </a:cubicBezTo>
                  <a:cubicBezTo>
                    <a:pt x="20738" y="171"/>
                    <a:pt x="20680" y="136"/>
                    <a:pt x="20607" y="136"/>
                  </a:cubicBezTo>
                  <a:cubicBezTo>
                    <a:pt x="20542" y="136"/>
                    <a:pt x="20466" y="164"/>
                    <a:pt x="20412" y="164"/>
                  </a:cubicBezTo>
                  <a:cubicBezTo>
                    <a:pt x="20411" y="164"/>
                    <a:pt x="20409" y="164"/>
                    <a:pt x="20408" y="164"/>
                  </a:cubicBezTo>
                  <a:cubicBezTo>
                    <a:pt x="18103" y="111"/>
                    <a:pt x="15798" y="165"/>
                    <a:pt x="13492" y="105"/>
                  </a:cubicBezTo>
                  <a:cubicBezTo>
                    <a:pt x="12216" y="71"/>
                    <a:pt x="10940" y="61"/>
                    <a:pt x="9663" y="61"/>
                  </a:cubicBezTo>
                  <a:cubicBezTo>
                    <a:pt x="7732" y="61"/>
                    <a:pt x="5801" y="84"/>
                    <a:pt x="3870" y="84"/>
                  </a:cubicBezTo>
                  <a:cubicBezTo>
                    <a:pt x="3870" y="60"/>
                    <a:pt x="3870" y="34"/>
                    <a:pt x="3871" y="6"/>
                  </a:cubicBezTo>
                  <a:lnTo>
                    <a:pt x="407" y="6"/>
                  </a:lnTo>
                  <a:cubicBezTo>
                    <a:pt x="351" y="6"/>
                    <a:pt x="296" y="1"/>
                    <a:pt x="2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33"/>
            <p:cNvSpPr/>
            <p:nvPr/>
          </p:nvSpPr>
          <p:spPr>
            <a:xfrm>
              <a:off x="3248075" y="4036800"/>
              <a:ext cx="518300" cy="15300"/>
            </a:xfrm>
            <a:custGeom>
              <a:rect b="b" l="l" r="r" t="t"/>
              <a:pathLst>
                <a:path extrusionOk="0" h="612" w="20732">
                  <a:moveTo>
                    <a:pt x="20440" y="0"/>
                  </a:moveTo>
                  <a:cubicBezTo>
                    <a:pt x="20420" y="0"/>
                    <a:pt x="20399" y="0"/>
                    <a:pt x="20377" y="1"/>
                  </a:cubicBezTo>
                  <a:cubicBezTo>
                    <a:pt x="19671" y="15"/>
                    <a:pt x="18965" y="19"/>
                    <a:pt x="18260" y="19"/>
                  </a:cubicBezTo>
                  <a:cubicBezTo>
                    <a:pt x="17507" y="19"/>
                    <a:pt x="16755" y="15"/>
                    <a:pt x="16003" y="15"/>
                  </a:cubicBezTo>
                  <a:cubicBezTo>
                    <a:pt x="14931" y="15"/>
                    <a:pt x="13859" y="23"/>
                    <a:pt x="12786" y="65"/>
                  </a:cubicBezTo>
                  <a:cubicBezTo>
                    <a:pt x="10258" y="163"/>
                    <a:pt x="7726" y="137"/>
                    <a:pt x="5194" y="153"/>
                  </a:cubicBezTo>
                  <a:cubicBezTo>
                    <a:pt x="4575" y="157"/>
                    <a:pt x="3955" y="158"/>
                    <a:pt x="3335" y="158"/>
                  </a:cubicBezTo>
                  <a:cubicBezTo>
                    <a:pt x="2762" y="158"/>
                    <a:pt x="2189" y="157"/>
                    <a:pt x="1615" y="157"/>
                  </a:cubicBezTo>
                  <a:cubicBezTo>
                    <a:pt x="1177" y="157"/>
                    <a:pt x="739" y="158"/>
                    <a:pt x="301" y="160"/>
                  </a:cubicBezTo>
                  <a:cubicBezTo>
                    <a:pt x="300" y="160"/>
                    <a:pt x="300" y="160"/>
                    <a:pt x="299" y="160"/>
                  </a:cubicBezTo>
                  <a:cubicBezTo>
                    <a:pt x="250" y="160"/>
                    <a:pt x="183" y="137"/>
                    <a:pt x="125" y="137"/>
                  </a:cubicBezTo>
                  <a:cubicBezTo>
                    <a:pt x="56" y="137"/>
                    <a:pt x="0" y="169"/>
                    <a:pt x="2" y="308"/>
                  </a:cubicBezTo>
                  <a:cubicBezTo>
                    <a:pt x="3" y="443"/>
                    <a:pt x="59" y="474"/>
                    <a:pt x="127" y="474"/>
                  </a:cubicBezTo>
                  <a:cubicBezTo>
                    <a:pt x="185" y="474"/>
                    <a:pt x="251" y="452"/>
                    <a:pt x="300" y="452"/>
                  </a:cubicBezTo>
                  <a:cubicBezTo>
                    <a:pt x="302" y="452"/>
                    <a:pt x="303" y="452"/>
                    <a:pt x="305" y="452"/>
                  </a:cubicBezTo>
                  <a:cubicBezTo>
                    <a:pt x="2622" y="504"/>
                    <a:pt x="4938" y="451"/>
                    <a:pt x="7258" y="511"/>
                  </a:cubicBezTo>
                  <a:cubicBezTo>
                    <a:pt x="8534" y="545"/>
                    <a:pt x="9810" y="555"/>
                    <a:pt x="11087" y="555"/>
                  </a:cubicBezTo>
                  <a:cubicBezTo>
                    <a:pt x="13018" y="555"/>
                    <a:pt x="14949" y="531"/>
                    <a:pt x="16880" y="531"/>
                  </a:cubicBezTo>
                  <a:lnTo>
                    <a:pt x="16880" y="607"/>
                  </a:lnTo>
                  <a:cubicBezTo>
                    <a:pt x="17463" y="607"/>
                    <a:pt x="18046" y="605"/>
                    <a:pt x="18630" y="605"/>
                  </a:cubicBezTo>
                  <a:cubicBezTo>
                    <a:pt x="19213" y="605"/>
                    <a:pt x="19797" y="607"/>
                    <a:pt x="20381" y="612"/>
                  </a:cubicBezTo>
                  <a:cubicBezTo>
                    <a:pt x="20391" y="612"/>
                    <a:pt x="20401" y="612"/>
                    <a:pt x="20410" y="612"/>
                  </a:cubicBezTo>
                  <a:cubicBezTo>
                    <a:pt x="20624" y="612"/>
                    <a:pt x="20729" y="585"/>
                    <a:pt x="20731" y="304"/>
                  </a:cubicBezTo>
                  <a:cubicBezTo>
                    <a:pt x="20732" y="33"/>
                    <a:pt x="20628" y="0"/>
                    <a:pt x="2044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33"/>
            <p:cNvSpPr/>
            <p:nvPr/>
          </p:nvSpPr>
          <p:spPr>
            <a:xfrm>
              <a:off x="3847925" y="4134500"/>
              <a:ext cx="16200" cy="518250"/>
            </a:xfrm>
            <a:custGeom>
              <a:rect b="b" l="l" r="r" t="t"/>
              <a:pathLst>
                <a:path extrusionOk="0" h="20730" w="648">
                  <a:moveTo>
                    <a:pt x="344" y="0"/>
                  </a:moveTo>
                  <a:cubicBezTo>
                    <a:pt x="343" y="0"/>
                    <a:pt x="341" y="0"/>
                    <a:pt x="340" y="0"/>
                  </a:cubicBezTo>
                  <a:cubicBezTo>
                    <a:pt x="47" y="1"/>
                    <a:pt x="29" y="118"/>
                    <a:pt x="34" y="351"/>
                  </a:cubicBezTo>
                  <a:cubicBezTo>
                    <a:pt x="87" y="2881"/>
                    <a:pt x="0" y="5410"/>
                    <a:pt x="97" y="7942"/>
                  </a:cubicBezTo>
                  <a:cubicBezTo>
                    <a:pt x="195" y="10496"/>
                    <a:pt x="168" y="13053"/>
                    <a:pt x="186" y="15610"/>
                  </a:cubicBezTo>
                  <a:cubicBezTo>
                    <a:pt x="197" y="17215"/>
                    <a:pt x="186" y="18822"/>
                    <a:pt x="194" y="20428"/>
                  </a:cubicBezTo>
                  <a:cubicBezTo>
                    <a:pt x="195" y="20534"/>
                    <a:pt x="84" y="20726"/>
                    <a:pt x="338" y="20729"/>
                  </a:cubicBezTo>
                  <a:cubicBezTo>
                    <a:pt x="340" y="20729"/>
                    <a:pt x="341" y="20729"/>
                    <a:pt x="342" y="20729"/>
                  </a:cubicBezTo>
                  <a:cubicBezTo>
                    <a:pt x="592" y="20729"/>
                    <a:pt x="483" y="20536"/>
                    <a:pt x="485" y="20431"/>
                  </a:cubicBezTo>
                  <a:cubicBezTo>
                    <a:pt x="537" y="18113"/>
                    <a:pt x="484" y="15796"/>
                    <a:pt x="545" y="13478"/>
                  </a:cubicBezTo>
                  <a:cubicBezTo>
                    <a:pt x="629" y="10271"/>
                    <a:pt x="566" y="7062"/>
                    <a:pt x="566" y="3855"/>
                  </a:cubicBezTo>
                  <a:lnTo>
                    <a:pt x="640" y="3855"/>
                  </a:lnTo>
                  <a:cubicBezTo>
                    <a:pt x="640" y="2689"/>
                    <a:pt x="635" y="1520"/>
                    <a:pt x="644" y="354"/>
                  </a:cubicBezTo>
                  <a:cubicBezTo>
                    <a:pt x="647" y="126"/>
                    <a:pt x="639" y="0"/>
                    <a:pt x="3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p33"/>
            <p:cNvSpPr/>
            <p:nvPr/>
          </p:nvSpPr>
          <p:spPr>
            <a:xfrm>
              <a:off x="3755675" y="3824725"/>
              <a:ext cx="70500" cy="134825"/>
            </a:xfrm>
            <a:custGeom>
              <a:rect b="b" l="l" r="r" t="t"/>
              <a:pathLst>
                <a:path extrusionOk="0" h="5393" w="2820">
                  <a:moveTo>
                    <a:pt x="400" y="1"/>
                  </a:moveTo>
                  <a:cubicBezTo>
                    <a:pt x="378" y="1"/>
                    <a:pt x="349" y="13"/>
                    <a:pt x="309" y="45"/>
                  </a:cubicBezTo>
                  <a:cubicBezTo>
                    <a:pt x="187" y="137"/>
                    <a:pt x="1" y="182"/>
                    <a:pt x="111" y="413"/>
                  </a:cubicBezTo>
                  <a:cubicBezTo>
                    <a:pt x="891" y="2036"/>
                    <a:pt x="1665" y="3660"/>
                    <a:pt x="2434" y="5288"/>
                  </a:cubicBezTo>
                  <a:cubicBezTo>
                    <a:pt x="2465" y="5355"/>
                    <a:pt x="2488" y="5393"/>
                    <a:pt x="2525" y="5393"/>
                  </a:cubicBezTo>
                  <a:cubicBezTo>
                    <a:pt x="2547" y="5393"/>
                    <a:pt x="2574" y="5380"/>
                    <a:pt x="2612" y="5352"/>
                  </a:cubicBezTo>
                  <a:cubicBezTo>
                    <a:pt x="2676" y="5303"/>
                    <a:pt x="2752" y="5268"/>
                    <a:pt x="2820" y="5228"/>
                  </a:cubicBezTo>
                  <a:cubicBezTo>
                    <a:pt x="2782" y="5166"/>
                    <a:pt x="2766" y="5146"/>
                    <a:pt x="2756" y="5124"/>
                  </a:cubicBezTo>
                  <a:cubicBezTo>
                    <a:pt x="2001" y="3466"/>
                    <a:pt x="1247" y="1808"/>
                    <a:pt x="492" y="151"/>
                  </a:cubicBezTo>
                  <a:cubicBezTo>
                    <a:pt x="467" y="94"/>
                    <a:pt x="460" y="1"/>
                    <a:pt x="4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33"/>
            <p:cNvSpPr/>
            <p:nvPr/>
          </p:nvSpPr>
          <p:spPr>
            <a:xfrm>
              <a:off x="3885600" y="3824875"/>
              <a:ext cx="72000" cy="134625"/>
            </a:xfrm>
            <a:custGeom>
              <a:rect b="b" l="l" r="r" t="t"/>
              <a:pathLst>
                <a:path extrusionOk="0" h="5385" w="2880">
                  <a:moveTo>
                    <a:pt x="2447" y="0"/>
                  </a:moveTo>
                  <a:cubicBezTo>
                    <a:pt x="2347" y="0"/>
                    <a:pt x="2352" y="168"/>
                    <a:pt x="2325" y="224"/>
                  </a:cubicBezTo>
                  <a:cubicBezTo>
                    <a:pt x="1581" y="1833"/>
                    <a:pt x="855" y="3450"/>
                    <a:pt x="113" y="5061"/>
                  </a:cubicBezTo>
                  <a:cubicBezTo>
                    <a:pt x="0" y="5302"/>
                    <a:pt x="171" y="5310"/>
                    <a:pt x="336" y="5385"/>
                  </a:cubicBezTo>
                  <a:cubicBezTo>
                    <a:pt x="356" y="5364"/>
                    <a:pt x="397" y="5334"/>
                    <a:pt x="414" y="5292"/>
                  </a:cubicBezTo>
                  <a:cubicBezTo>
                    <a:pt x="1193" y="3657"/>
                    <a:pt x="1969" y="2019"/>
                    <a:pt x="2753" y="387"/>
                  </a:cubicBezTo>
                  <a:cubicBezTo>
                    <a:pt x="2879" y="126"/>
                    <a:pt x="2652" y="98"/>
                    <a:pt x="2535" y="30"/>
                  </a:cubicBezTo>
                  <a:cubicBezTo>
                    <a:pt x="2499" y="9"/>
                    <a:pt x="2470" y="0"/>
                    <a:pt x="24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33"/>
            <p:cNvSpPr/>
            <p:nvPr/>
          </p:nvSpPr>
          <p:spPr>
            <a:xfrm>
              <a:off x="3633900" y="3945600"/>
              <a:ext cx="138050" cy="67875"/>
            </a:xfrm>
            <a:custGeom>
              <a:rect b="b" l="l" r="r" t="t"/>
              <a:pathLst>
                <a:path extrusionOk="0" h="2715" w="5522">
                  <a:moveTo>
                    <a:pt x="378" y="1"/>
                  </a:moveTo>
                  <a:cubicBezTo>
                    <a:pt x="254" y="1"/>
                    <a:pt x="229" y="144"/>
                    <a:pt x="164" y="227"/>
                  </a:cubicBezTo>
                  <a:cubicBezTo>
                    <a:pt x="0" y="435"/>
                    <a:pt x="256" y="418"/>
                    <a:pt x="318" y="445"/>
                  </a:cubicBezTo>
                  <a:cubicBezTo>
                    <a:pt x="1938" y="1194"/>
                    <a:pt x="3568" y="1926"/>
                    <a:pt x="5187" y="2678"/>
                  </a:cubicBezTo>
                  <a:cubicBezTo>
                    <a:pt x="5242" y="2703"/>
                    <a:pt x="5283" y="2714"/>
                    <a:pt x="5316" y="2714"/>
                  </a:cubicBezTo>
                  <a:cubicBezTo>
                    <a:pt x="5445" y="2714"/>
                    <a:pt x="5435" y="2549"/>
                    <a:pt x="5522" y="2457"/>
                  </a:cubicBezTo>
                  <a:cubicBezTo>
                    <a:pt x="5480" y="2426"/>
                    <a:pt x="5445" y="2389"/>
                    <a:pt x="5403" y="2370"/>
                  </a:cubicBezTo>
                  <a:cubicBezTo>
                    <a:pt x="3768" y="1591"/>
                    <a:pt x="2131" y="816"/>
                    <a:pt x="498" y="33"/>
                  </a:cubicBezTo>
                  <a:cubicBezTo>
                    <a:pt x="450" y="10"/>
                    <a:pt x="411" y="1"/>
                    <a:pt x="3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p33"/>
            <p:cNvSpPr/>
            <p:nvPr/>
          </p:nvSpPr>
          <p:spPr>
            <a:xfrm>
              <a:off x="3939825" y="3945550"/>
              <a:ext cx="138250" cy="68375"/>
            </a:xfrm>
            <a:custGeom>
              <a:rect b="b" l="l" r="r" t="t"/>
              <a:pathLst>
                <a:path extrusionOk="0" h="2735" w="5530">
                  <a:moveTo>
                    <a:pt x="5159" y="0"/>
                  </a:moveTo>
                  <a:cubicBezTo>
                    <a:pt x="5119" y="0"/>
                    <a:pt x="5072" y="12"/>
                    <a:pt x="5017" y="39"/>
                  </a:cubicBezTo>
                  <a:cubicBezTo>
                    <a:pt x="3406" y="813"/>
                    <a:pt x="1793" y="1584"/>
                    <a:pt x="180" y="2353"/>
                  </a:cubicBezTo>
                  <a:cubicBezTo>
                    <a:pt x="103" y="2391"/>
                    <a:pt x="1" y="2402"/>
                    <a:pt x="92" y="2526"/>
                  </a:cubicBezTo>
                  <a:cubicBezTo>
                    <a:pt x="144" y="2595"/>
                    <a:pt x="178" y="2677"/>
                    <a:pt x="211" y="2734"/>
                  </a:cubicBezTo>
                  <a:cubicBezTo>
                    <a:pt x="297" y="2703"/>
                    <a:pt x="344" y="2691"/>
                    <a:pt x="387" y="2670"/>
                  </a:cubicBezTo>
                  <a:cubicBezTo>
                    <a:pt x="2002" y="1936"/>
                    <a:pt x="3616" y="1205"/>
                    <a:pt x="5225" y="460"/>
                  </a:cubicBezTo>
                  <a:cubicBezTo>
                    <a:pt x="5291" y="430"/>
                    <a:pt x="5529" y="455"/>
                    <a:pt x="5416" y="247"/>
                  </a:cubicBezTo>
                  <a:cubicBezTo>
                    <a:pt x="5354" y="131"/>
                    <a:pt x="5294" y="0"/>
                    <a:pt x="51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9" name="Google Shape;1269;p33"/>
            <p:cNvSpPr/>
            <p:nvPr/>
          </p:nvSpPr>
          <p:spPr>
            <a:xfrm>
              <a:off x="3634775" y="4075700"/>
              <a:ext cx="136650" cy="67325"/>
            </a:xfrm>
            <a:custGeom>
              <a:rect b="b" l="l" r="r" t="t"/>
              <a:pathLst>
                <a:path extrusionOk="0" h="2693" w="5466">
                  <a:moveTo>
                    <a:pt x="5267" y="0"/>
                  </a:moveTo>
                  <a:cubicBezTo>
                    <a:pt x="5227" y="0"/>
                    <a:pt x="5179" y="13"/>
                    <a:pt x="5117" y="42"/>
                  </a:cubicBezTo>
                  <a:cubicBezTo>
                    <a:pt x="3529" y="777"/>
                    <a:pt x="1933" y="1491"/>
                    <a:pt x="347" y="2227"/>
                  </a:cubicBezTo>
                  <a:cubicBezTo>
                    <a:pt x="274" y="2260"/>
                    <a:pt x="0" y="2220"/>
                    <a:pt x="124" y="2481"/>
                  </a:cubicBezTo>
                  <a:cubicBezTo>
                    <a:pt x="191" y="2622"/>
                    <a:pt x="270" y="2693"/>
                    <a:pt x="380" y="2693"/>
                  </a:cubicBezTo>
                  <a:cubicBezTo>
                    <a:pt x="434" y="2693"/>
                    <a:pt x="495" y="2676"/>
                    <a:pt x="567" y="2642"/>
                  </a:cubicBezTo>
                  <a:cubicBezTo>
                    <a:pt x="2147" y="1884"/>
                    <a:pt x="3729" y="1133"/>
                    <a:pt x="5309" y="379"/>
                  </a:cubicBezTo>
                  <a:cubicBezTo>
                    <a:pt x="5373" y="349"/>
                    <a:pt x="5426" y="293"/>
                    <a:pt x="5466" y="262"/>
                  </a:cubicBezTo>
                  <a:cubicBezTo>
                    <a:pt x="5416" y="115"/>
                    <a:pt x="5384" y="0"/>
                    <a:pt x="52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0" name="Google Shape;1270;p33"/>
            <p:cNvSpPr/>
            <p:nvPr/>
          </p:nvSpPr>
          <p:spPr>
            <a:xfrm>
              <a:off x="3939825" y="4074875"/>
              <a:ext cx="138475" cy="68450"/>
            </a:xfrm>
            <a:custGeom>
              <a:rect b="b" l="l" r="r" t="t"/>
              <a:pathLst>
                <a:path extrusionOk="0" h="2738" w="5539">
                  <a:moveTo>
                    <a:pt x="213" y="0"/>
                  </a:moveTo>
                  <a:cubicBezTo>
                    <a:pt x="186" y="53"/>
                    <a:pt x="152" y="121"/>
                    <a:pt x="114" y="183"/>
                  </a:cubicBezTo>
                  <a:cubicBezTo>
                    <a:pt x="70" y="258"/>
                    <a:pt x="1" y="301"/>
                    <a:pt x="149" y="370"/>
                  </a:cubicBezTo>
                  <a:cubicBezTo>
                    <a:pt x="1800" y="1140"/>
                    <a:pt x="3448" y="1917"/>
                    <a:pt x="5094" y="2703"/>
                  </a:cubicBezTo>
                  <a:cubicBezTo>
                    <a:pt x="5144" y="2727"/>
                    <a:pt x="5184" y="2737"/>
                    <a:pt x="5217" y="2737"/>
                  </a:cubicBezTo>
                  <a:cubicBezTo>
                    <a:pt x="5355" y="2737"/>
                    <a:pt x="5356" y="2555"/>
                    <a:pt x="5413" y="2483"/>
                  </a:cubicBezTo>
                  <a:cubicBezTo>
                    <a:pt x="5538" y="2322"/>
                    <a:pt x="5321" y="2327"/>
                    <a:pt x="5255" y="2296"/>
                  </a:cubicBezTo>
                  <a:cubicBezTo>
                    <a:pt x="4219" y="1804"/>
                    <a:pt x="3179" y="1315"/>
                    <a:pt x="2135" y="839"/>
                  </a:cubicBezTo>
                  <a:cubicBezTo>
                    <a:pt x="1511" y="554"/>
                    <a:pt x="877" y="289"/>
                    <a:pt x="2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33"/>
            <p:cNvSpPr/>
            <p:nvPr/>
          </p:nvSpPr>
          <p:spPr>
            <a:xfrm>
              <a:off x="3755225" y="4129350"/>
              <a:ext cx="70775" cy="134825"/>
            </a:xfrm>
            <a:custGeom>
              <a:rect b="b" l="l" r="r" t="t"/>
              <a:pathLst>
                <a:path extrusionOk="0" h="5393" w="2831">
                  <a:moveTo>
                    <a:pt x="2542" y="1"/>
                  </a:moveTo>
                  <a:cubicBezTo>
                    <a:pt x="2516" y="1"/>
                    <a:pt x="2490" y="23"/>
                    <a:pt x="2459" y="91"/>
                  </a:cubicBezTo>
                  <a:cubicBezTo>
                    <a:pt x="1689" y="1743"/>
                    <a:pt x="912" y="3391"/>
                    <a:pt x="127" y="5037"/>
                  </a:cubicBezTo>
                  <a:cubicBezTo>
                    <a:pt x="0" y="5301"/>
                    <a:pt x="260" y="5284"/>
                    <a:pt x="348" y="5353"/>
                  </a:cubicBezTo>
                  <a:cubicBezTo>
                    <a:pt x="383" y="5381"/>
                    <a:pt x="411" y="5392"/>
                    <a:pt x="432" y="5392"/>
                  </a:cubicBezTo>
                  <a:cubicBezTo>
                    <a:pt x="509" y="5392"/>
                    <a:pt x="510" y="5247"/>
                    <a:pt x="535" y="5196"/>
                  </a:cubicBezTo>
                  <a:cubicBezTo>
                    <a:pt x="1028" y="4158"/>
                    <a:pt x="1516" y="3120"/>
                    <a:pt x="1992" y="2076"/>
                  </a:cubicBezTo>
                  <a:cubicBezTo>
                    <a:pt x="2279" y="1451"/>
                    <a:pt x="2542" y="818"/>
                    <a:pt x="2831" y="154"/>
                  </a:cubicBezTo>
                  <a:cubicBezTo>
                    <a:pt x="2778" y="126"/>
                    <a:pt x="2709" y="93"/>
                    <a:pt x="2644" y="55"/>
                  </a:cubicBezTo>
                  <a:cubicBezTo>
                    <a:pt x="2604" y="31"/>
                    <a:pt x="2573" y="1"/>
                    <a:pt x="25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33"/>
            <p:cNvSpPr/>
            <p:nvPr/>
          </p:nvSpPr>
          <p:spPr>
            <a:xfrm>
              <a:off x="3884950" y="4128825"/>
              <a:ext cx="71375" cy="134625"/>
            </a:xfrm>
            <a:custGeom>
              <a:rect b="b" l="l" r="r" t="t"/>
              <a:pathLst>
                <a:path extrusionOk="0" h="5385" w="2855">
                  <a:moveTo>
                    <a:pt x="378" y="0"/>
                  </a:moveTo>
                  <a:cubicBezTo>
                    <a:pt x="247" y="106"/>
                    <a:pt x="1" y="62"/>
                    <a:pt x="140" y="353"/>
                  </a:cubicBezTo>
                  <a:cubicBezTo>
                    <a:pt x="875" y="1927"/>
                    <a:pt x="1587" y="3512"/>
                    <a:pt x="2320" y="5086"/>
                  </a:cubicBezTo>
                  <a:cubicBezTo>
                    <a:pt x="2361" y="5171"/>
                    <a:pt x="2325" y="5384"/>
                    <a:pt x="2480" y="5384"/>
                  </a:cubicBezTo>
                  <a:cubicBezTo>
                    <a:pt x="2511" y="5384"/>
                    <a:pt x="2550" y="5376"/>
                    <a:pt x="2598" y="5356"/>
                  </a:cubicBezTo>
                  <a:cubicBezTo>
                    <a:pt x="2855" y="5251"/>
                    <a:pt x="2828" y="5100"/>
                    <a:pt x="2724" y="4883"/>
                  </a:cubicBezTo>
                  <a:cubicBezTo>
                    <a:pt x="1980" y="3337"/>
                    <a:pt x="1251" y="1785"/>
                    <a:pt x="516" y="236"/>
                  </a:cubicBezTo>
                  <a:cubicBezTo>
                    <a:pt x="476" y="155"/>
                    <a:pt x="425" y="80"/>
                    <a:pt x="3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33"/>
            <p:cNvSpPr/>
            <p:nvPr/>
          </p:nvSpPr>
          <p:spPr>
            <a:xfrm>
              <a:off x="3411350" y="4196100"/>
              <a:ext cx="102300" cy="51100"/>
            </a:xfrm>
            <a:custGeom>
              <a:rect b="b" l="l" r="r" t="t"/>
              <a:pathLst>
                <a:path extrusionOk="0" h="2044" w="4092">
                  <a:moveTo>
                    <a:pt x="3834" y="1"/>
                  </a:moveTo>
                  <a:cubicBezTo>
                    <a:pt x="3806" y="1"/>
                    <a:pt x="3771" y="11"/>
                    <a:pt x="3724" y="33"/>
                  </a:cubicBezTo>
                  <a:cubicBezTo>
                    <a:pt x="2545" y="591"/>
                    <a:pt x="1362" y="1141"/>
                    <a:pt x="179" y="1692"/>
                  </a:cubicBezTo>
                  <a:cubicBezTo>
                    <a:pt x="81" y="1738"/>
                    <a:pt x="0" y="1774"/>
                    <a:pt x="93" y="1898"/>
                  </a:cubicBezTo>
                  <a:cubicBezTo>
                    <a:pt x="122" y="1937"/>
                    <a:pt x="127" y="1995"/>
                    <a:pt x="143" y="2044"/>
                  </a:cubicBezTo>
                  <a:cubicBezTo>
                    <a:pt x="199" y="2018"/>
                    <a:pt x="222" y="2007"/>
                    <a:pt x="244" y="1998"/>
                  </a:cubicBezTo>
                  <a:cubicBezTo>
                    <a:pt x="1465" y="1446"/>
                    <a:pt x="2685" y="889"/>
                    <a:pt x="3912" y="349"/>
                  </a:cubicBezTo>
                  <a:cubicBezTo>
                    <a:pt x="4092" y="271"/>
                    <a:pt x="3975" y="224"/>
                    <a:pt x="3948" y="139"/>
                  </a:cubicBezTo>
                  <a:cubicBezTo>
                    <a:pt x="3919" y="52"/>
                    <a:pt x="3895" y="1"/>
                    <a:pt x="38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33"/>
            <p:cNvSpPr/>
            <p:nvPr/>
          </p:nvSpPr>
          <p:spPr>
            <a:xfrm>
              <a:off x="3650600" y="3601650"/>
              <a:ext cx="54800" cy="98225"/>
            </a:xfrm>
            <a:custGeom>
              <a:rect b="b" l="l" r="r" t="t"/>
              <a:pathLst>
                <a:path extrusionOk="0" h="3929" w="2192">
                  <a:moveTo>
                    <a:pt x="338" y="0"/>
                  </a:moveTo>
                  <a:cubicBezTo>
                    <a:pt x="290" y="0"/>
                    <a:pt x="236" y="6"/>
                    <a:pt x="198" y="14"/>
                  </a:cubicBezTo>
                  <a:cubicBezTo>
                    <a:pt x="1" y="58"/>
                    <a:pt x="176" y="200"/>
                    <a:pt x="186" y="224"/>
                  </a:cubicBezTo>
                  <a:cubicBezTo>
                    <a:pt x="717" y="1417"/>
                    <a:pt x="1260" y="2603"/>
                    <a:pt x="1804" y="3789"/>
                  </a:cubicBezTo>
                  <a:cubicBezTo>
                    <a:pt x="1830" y="3849"/>
                    <a:pt x="1848" y="3928"/>
                    <a:pt x="1904" y="3928"/>
                  </a:cubicBezTo>
                  <a:cubicBezTo>
                    <a:pt x="1928" y="3928"/>
                    <a:pt x="1959" y="3913"/>
                    <a:pt x="2000" y="3876"/>
                  </a:cubicBezTo>
                  <a:cubicBezTo>
                    <a:pt x="2058" y="3823"/>
                    <a:pt x="2132" y="3786"/>
                    <a:pt x="2192" y="3745"/>
                  </a:cubicBezTo>
                  <a:cubicBezTo>
                    <a:pt x="1596" y="2474"/>
                    <a:pt x="1023" y="1247"/>
                    <a:pt x="440" y="24"/>
                  </a:cubicBezTo>
                  <a:cubicBezTo>
                    <a:pt x="431" y="7"/>
                    <a:pt x="388" y="0"/>
                    <a:pt x="3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33"/>
            <p:cNvSpPr/>
            <p:nvPr/>
          </p:nvSpPr>
          <p:spPr>
            <a:xfrm>
              <a:off x="4200200" y="3842100"/>
              <a:ext cx="99425" cy="50650"/>
            </a:xfrm>
            <a:custGeom>
              <a:rect b="b" l="l" r="r" t="t"/>
              <a:pathLst>
                <a:path extrusionOk="0" h="2026" w="3977">
                  <a:moveTo>
                    <a:pt x="3861" y="0"/>
                  </a:moveTo>
                  <a:cubicBezTo>
                    <a:pt x="3828" y="0"/>
                    <a:pt x="3788" y="13"/>
                    <a:pt x="3742" y="35"/>
                  </a:cubicBezTo>
                  <a:cubicBezTo>
                    <a:pt x="2554" y="576"/>
                    <a:pt x="1368" y="1116"/>
                    <a:pt x="179" y="1657"/>
                  </a:cubicBezTo>
                  <a:cubicBezTo>
                    <a:pt x="72" y="1705"/>
                    <a:pt x="1" y="1724"/>
                    <a:pt x="92" y="1887"/>
                  </a:cubicBezTo>
                  <a:cubicBezTo>
                    <a:pt x="146" y="1983"/>
                    <a:pt x="183" y="2025"/>
                    <a:pt x="241" y="2025"/>
                  </a:cubicBezTo>
                  <a:cubicBezTo>
                    <a:pt x="271" y="2025"/>
                    <a:pt x="307" y="2014"/>
                    <a:pt x="354" y="1992"/>
                  </a:cubicBezTo>
                  <a:cubicBezTo>
                    <a:pt x="1502" y="1451"/>
                    <a:pt x="2652" y="913"/>
                    <a:pt x="3800" y="372"/>
                  </a:cubicBezTo>
                  <a:cubicBezTo>
                    <a:pt x="3878" y="336"/>
                    <a:pt x="3944" y="273"/>
                    <a:pt x="3960" y="261"/>
                  </a:cubicBezTo>
                  <a:cubicBezTo>
                    <a:pt x="3977" y="69"/>
                    <a:pt x="3938" y="0"/>
                    <a:pt x="38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6" name="Google Shape;1276;p33"/>
            <p:cNvSpPr/>
            <p:nvPr/>
          </p:nvSpPr>
          <p:spPr>
            <a:xfrm>
              <a:off x="3412275" y="3841150"/>
              <a:ext cx="99550" cy="51625"/>
            </a:xfrm>
            <a:custGeom>
              <a:rect b="b" l="l" r="r" t="t"/>
              <a:pathLst>
                <a:path extrusionOk="0" h="2065" w="3982">
                  <a:moveTo>
                    <a:pt x="165" y="1"/>
                  </a:moveTo>
                  <a:cubicBezTo>
                    <a:pt x="125" y="1"/>
                    <a:pt x="85" y="30"/>
                    <a:pt x="56" y="121"/>
                  </a:cubicBezTo>
                  <a:cubicBezTo>
                    <a:pt x="1" y="296"/>
                    <a:pt x="63" y="337"/>
                    <a:pt x="200" y="402"/>
                  </a:cubicBezTo>
                  <a:cubicBezTo>
                    <a:pt x="1350" y="939"/>
                    <a:pt x="2498" y="1480"/>
                    <a:pt x="3642" y="2030"/>
                  </a:cubicBezTo>
                  <a:cubicBezTo>
                    <a:pt x="3692" y="2054"/>
                    <a:pt x="3733" y="2064"/>
                    <a:pt x="3767" y="2064"/>
                  </a:cubicBezTo>
                  <a:cubicBezTo>
                    <a:pt x="3884" y="2064"/>
                    <a:pt x="3917" y="1936"/>
                    <a:pt x="3982" y="1803"/>
                  </a:cubicBezTo>
                  <a:cubicBezTo>
                    <a:pt x="3925" y="1762"/>
                    <a:pt x="3864" y="1698"/>
                    <a:pt x="3790" y="1665"/>
                  </a:cubicBezTo>
                  <a:cubicBezTo>
                    <a:pt x="2637" y="1135"/>
                    <a:pt x="1483" y="608"/>
                    <a:pt x="321" y="96"/>
                  </a:cubicBezTo>
                  <a:cubicBezTo>
                    <a:pt x="305" y="89"/>
                    <a:pt x="234" y="1"/>
                    <a:pt x="1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33"/>
            <p:cNvSpPr/>
            <p:nvPr/>
          </p:nvSpPr>
          <p:spPr>
            <a:xfrm>
              <a:off x="4005725" y="3601225"/>
              <a:ext cx="56825" cy="99350"/>
            </a:xfrm>
            <a:custGeom>
              <a:rect b="b" l="l" r="r" t="t"/>
              <a:pathLst>
                <a:path extrusionOk="0" h="3974" w="2273">
                  <a:moveTo>
                    <a:pt x="1931" y="1"/>
                  </a:moveTo>
                  <a:cubicBezTo>
                    <a:pt x="1861" y="1"/>
                    <a:pt x="1815" y="41"/>
                    <a:pt x="1764" y="153"/>
                  </a:cubicBezTo>
                  <a:cubicBezTo>
                    <a:pt x="1231" y="1317"/>
                    <a:pt x="685" y="2475"/>
                    <a:pt x="128" y="3629"/>
                  </a:cubicBezTo>
                  <a:cubicBezTo>
                    <a:pt x="1" y="3894"/>
                    <a:pt x="262" y="3842"/>
                    <a:pt x="355" y="3973"/>
                  </a:cubicBezTo>
                  <a:cubicBezTo>
                    <a:pt x="398" y="3903"/>
                    <a:pt x="440" y="3852"/>
                    <a:pt x="469" y="3795"/>
                  </a:cubicBezTo>
                  <a:cubicBezTo>
                    <a:pt x="1010" y="2620"/>
                    <a:pt x="1551" y="1445"/>
                    <a:pt x="2074" y="263"/>
                  </a:cubicBezTo>
                  <a:cubicBezTo>
                    <a:pt x="2085" y="240"/>
                    <a:pt x="2273" y="88"/>
                    <a:pt x="2051" y="24"/>
                  </a:cubicBezTo>
                  <a:cubicBezTo>
                    <a:pt x="2004" y="10"/>
                    <a:pt x="1965" y="1"/>
                    <a:pt x="19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33"/>
            <p:cNvSpPr/>
            <p:nvPr/>
          </p:nvSpPr>
          <p:spPr>
            <a:xfrm>
              <a:off x="4200375" y="4196000"/>
              <a:ext cx="99750" cy="50850"/>
            </a:xfrm>
            <a:custGeom>
              <a:rect b="b" l="l" r="r" t="t"/>
              <a:pathLst>
                <a:path extrusionOk="0" h="2034" w="3990">
                  <a:moveTo>
                    <a:pt x="206" y="1"/>
                  </a:moveTo>
                  <a:cubicBezTo>
                    <a:pt x="133" y="1"/>
                    <a:pt x="131" y="95"/>
                    <a:pt x="91" y="152"/>
                  </a:cubicBezTo>
                  <a:cubicBezTo>
                    <a:pt x="13" y="259"/>
                    <a:pt x="1" y="296"/>
                    <a:pt x="143" y="358"/>
                  </a:cubicBezTo>
                  <a:cubicBezTo>
                    <a:pt x="1358" y="899"/>
                    <a:pt x="2569" y="1446"/>
                    <a:pt x="3774" y="2004"/>
                  </a:cubicBezTo>
                  <a:cubicBezTo>
                    <a:pt x="3819" y="2025"/>
                    <a:pt x="3852" y="2034"/>
                    <a:pt x="3876" y="2034"/>
                  </a:cubicBezTo>
                  <a:cubicBezTo>
                    <a:pt x="3969" y="2034"/>
                    <a:pt x="3940" y="1906"/>
                    <a:pt x="3989" y="1814"/>
                  </a:cubicBezTo>
                  <a:cubicBezTo>
                    <a:pt x="3975" y="1794"/>
                    <a:pt x="3957" y="1738"/>
                    <a:pt x="3918" y="1719"/>
                  </a:cubicBezTo>
                  <a:cubicBezTo>
                    <a:pt x="2705" y="1151"/>
                    <a:pt x="1487" y="584"/>
                    <a:pt x="271" y="18"/>
                  </a:cubicBezTo>
                  <a:cubicBezTo>
                    <a:pt x="244" y="6"/>
                    <a:pt x="223" y="1"/>
                    <a:pt x="2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33"/>
            <p:cNvSpPr/>
            <p:nvPr/>
          </p:nvSpPr>
          <p:spPr>
            <a:xfrm>
              <a:off x="3649725" y="4388975"/>
              <a:ext cx="55625" cy="98725"/>
            </a:xfrm>
            <a:custGeom>
              <a:rect b="b" l="l" r="r" t="t"/>
              <a:pathLst>
                <a:path extrusionOk="0" h="3949" w="2225">
                  <a:moveTo>
                    <a:pt x="1922" y="0"/>
                  </a:moveTo>
                  <a:cubicBezTo>
                    <a:pt x="1842" y="0"/>
                    <a:pt x="1843" y="126"/>
                    <a:pt x="1823" y="169"/>
                  </a:cubicBezTo>
                  <a:cubicBezTo>
                    <a:pt x="1281" y="1331"/>
                    <a:pt x="747" y="2495"/>
                    <a:pt x="229" y="3666"/>
                  </a:cubicBezTo>
                  <a:cubicBezTo>
                    <a:pt x="221" y="3686"/>
                    <a:pt x="1" y="3852"/>
                    <a:pt x="261" y="3930"/>
                  </a:cubicBezTo>
                  <a:cubicBezTo>
                    <a:pt x="304" y="3943"/>
                    <a:pt x="338" y="3949"/>
                    <a:pt x="366" y="3949"/>
                  </a:cubicBezTo>
                  <a:cubicBezTo>
                    <a:pt x="464" y="3949"/>
                    <a:pt x="494" y="3880"/>
                    <a:pt x="541" y="3781"/>
                  </a:cubicBezTo>
                  <a:cubicBezTo>
                    <a:pt x="814" y="3202"/>
                    <a:pt x="1097" y="2626"/>
                    <a:pt x="1369" y="2045"/>
                  </a:cubicBezTo>
                  <a:cubicBezTo>
                    <a:pt x="1654" y="1432"/>
                    <a:pt x="1932" y="816"/>
                    <a:pt x="2225" y="177"/>
                  </a:cubicBezTo>
                  <a:cubicBezTo>
                    <a:pt x="2162" y="136"/>
                    <a:pt x="2086" y="85"/>
                    <a:pt x="2008" y="33"/>
                  </a:cubicBezTo>
                  <a:cubicBezTo>
                    <a:pt x="1972" y="10"/>
                    <a:pt x="1944" y="0"/>
                    <a:pt x="19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33"/>
            <p:cNvSpPr/>
            <p:nvPr/>
          </p:nvSpPr>
          <p:spPr>
            <a:xfrm>
              <a:off x="4005600" y="4387675"/>
              <a:ext cx="56850" cy="100075"/>
            </a:xfrm>
            <a:custGeom>
              <a:rect b="b" l="l" r="r" t="t"/>
              <a:pathLst>
                <a:path extrusionOk="0" h="4003" w="2274">
                  <a:moveTo>
                    <a:pt x="342" y="1"/>
                  </a:moveTo>
                  <a:cubicBezTo>
                    <a:pt x="286" y="169"/>
                    <a:pt x="0" y="98"/>
                    <a:pt x="131" y="370"/>
                  </a:cubicBezTo>
                  <a:cubicBezTo>
                    <a:pt x="686" y="1523"/>
                    <a:pt x="1232" y="2682"/>
                    <a:pt x="1767" y="3846"/>
                  </a:cubicBezTo>
                  <a:cubicBezTo>
                    <a:pt x="1818" y="3956"/>
                    <a:pt x="1861" y="4003"/>
                    <a:pt x="1934" y="4003"/>
                  </a:cubicBezTo>
                  <a:cubicBezTo>
                    <a:pt x="1967" y="4003"/>
                    <a:pt x="2005" y="3993"/>
                    <a:pt x="2052" y="3976"/>
                  </a:cubicBezTo>
                  <a:cubicBezTo>
                    <a:pt x="2274" y="3893"/>
                    <a:pt x="2083" y="3748"/>
                    <a:pt x="2066" y="3707"/>
                  </a:cubicBezTo>
                  <a:cubicBezTo>
                    <a:pt x="1553" y="2545"/>
                    <a:pt x="1025" y="1393"/>
                    <a:pt x="496" y="240"/>
                  </a:cubicBezTo>
                  <a:cubicBezTo>
                    <a:pt x="464" y="169"/>
                    <a:pt x="412" y="107"/>
                    <a:pt x="3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33"/>
            <p:cNvSpPr/>
            <p:nvPr/>
          </p:nvSpPr>
          <p:spPr>
            <a:xfrm>
              <a:off x="3957075" y="4282800"/>
              <a:ext cx="47400" cy="85450"/>
            </a:xfrm>
            <a:custGeom>
              <a:rect b="b" l="l" r="r" t="t"/>
              <a:pathLst>
                <a:path extrusionOk="0" h="3418" w="1896">
                  <a:moveTo>
                    <a:pt x="393" y="0"/>
                  </a:moveTo>
                  <a:cubicBezTo>
                    <a:pt x="375" y="0"/>
                    <a:pt x="352" y="10"/>
                    <a:pt x="323" y="33"/>
                  </a:cubicBezTo>
                  <a:cubicBezTo>
                    <a:pt x="228" y="109"/>
                    <a:pt x="1" y="160"/>
                    <a:pt x="112" y="390"/>
                  </a:cubicBezTo>
                  <a:cubicBezTo>
                    <a:pt x="568" y="1350"/>
                    <a:pt x="1020" y="2310"/>
                    <a:pt x="1474" y="3271"/>
                  </a:cubicBezTo>
                  <a:cubicBezTo>
                    <a:pt x="1506" y="3338"/>
                    <a:pt x="1537" y="3417"/>
                    <a:pt x="1608" y="3417"/>
                  </a:cubicBezTo>
                  <a:cubicBezTo>
                    <a:pt x="1630" y="3417"/>
                    <a:pt x="1657" y="3409"/>
                    <a:pt x="1688" y="3391"/>
                  </a:cubicBezTo>
                  <a:cubicBezTo>
                    <a:pt x="1763" y="3348"/>
                    <a:pt x="1895" y="3338"/>
                    <a:pt x="1810" y="3088"/>
                  </a:cubicBezTo>
                  <a:cubicBezTo>
                    <a:pt x="1401" y="2187"/>
                    <a:pt x="950" y="1186"/>
                    <a:pt x="489" y="188"/>
                  </a:cubicBezTo>
                  <a:cubicBezTo>
                    <a:pt x="466" y="139"/>
                    <a:pt x="463" y="0"/>
                    <a:pt x="3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33"/>
            <p:cNvSpPr/>
            <p:nvPr/>
          </p:nvSpPr>
          <p:spPr>
            <a:xfrm>
              <a:off x="3707175" y="3720800"/>
              <a:ext cx="47525" cy="85175"/>
            </a:xfrm>
            <a:custGeom>
              <a:rect b="b" l="l" r="r" t="t"/>
              <a:pathLst>
                <a:path extrusionOk="0" h="3407" w="1901">
                  <a:moveTo>
                    <a:pt x="345" y="0"/>
                  </a:moveTo>
                  <a:cubicBezTo>
                    <a:pt x="311" y="0"/>
                    <a:pt x="269" y="12"/>
                    <a:pt x="214" y="40"/>
                  </a:cubicBezTo>
                  <a:cubicBezTo>
                    <a:pt x="1" y="147"/>
                    <a:pt x="118" y="247"/>
                    <a:pt x="169" y="360"/>
                  </a:cubicBezTo>
                  <a:cubicBezTo>
                    <a:pt x="593" y="1306"/>
                    <a:pt x="1020" y="2255"/>
                    <a:pt x="1450" y="3198"/>
                  </a:cubicBezTo>
                  <a:cubicBezTo>
                    <a:pt x="1484" y="3276"/>
                    <a:pt x="1556" y="3337"/>
                    <a:pt x="1611" y="3406"/>
                  </a:cubicBezTo>
                  <a:cubicBezTo>
                    <a:pt x="1718" y="3321"/>
                    <a:pt x="1826" y="3235"/>
                    <a:pt x="1900" y="3177"/>
                  </a:cubicBezTo>
                  <a:cubicBezTo>
                    <a:pt x="1857" y="3064"/>
                    <a:pt x="1843" y="3018"/>
                    <a:pt x="1823" y="2974"/>
                  </a:cubicBezTo>
                  <a:cubicBezTo>
                    <a:pt x="1390" y="2058"/>
                    <a:pt x="957" y="1141"/>
                    <a:pt x="514" y="230"/>
                  </a:cubicBezTo>
                  <a:cubicBezTo>
                    <a:pt x="474" y="151"/>
                    <a:pt x="466" y="0"/>
                    <a:pt x="34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33"/>
            <p:cNvSpPr/>
            <p:nvPr/>
          </p:nvSpPr>
          <p:spPr>
            <a:xfrm>
              <a:off x="3531475" y="3897725"/>
              <a:ext cx="87800" cy="44000"/>
            </a:xfrm>
            <a:custGeom>
              <a:rect b="b" l="l" r="r" t="t"/>
              <a:pathLst>
                <a:path extrusionOk="0" h="1760" w="3512">
                  <a:moveTo>
                    <a:pt x="227" y="0"/>
                  </a:moveTo>
                  <a:cubicBezTo>
                    <a:pt x="111" y="0"/>
                    <a:pt x="101" y="103"/>
                    <a:pt x="69" y="162"/>
                  </a:cubicBezTo>
                  <a:cubicBezTo>
                    <a:pt x="1" y="289"/>
                    <a:pt x="108" y="328"/>
                    <a:pt x="200" y="371"/>
                  </a:cubicBezTo>
                  <a:cubicBezTo>
                    <a:pt x="1149" y="820"/>
                    <a:pt x="2098" y="1269"/>
                    <a:pt x="3043" y="1726"/>
                  </a:cubicBezTo>
                  <a:cubicBezTo>
                    <a:pt x="3092" y="1749"/>
                    <a:pt x="3134" y="1759"/>
                    <a:pt x="3171" y="1759"/>
                  </a:cubicBezTo>
                  <a:cubicBezTo>
                    <a:pt x="3319" y="1759"/>
                    <a:pt x="3379" y="1600"/>
                    <a:pt x="3432" y="1514"/>
                  </a:cubicBezTo>
                  <a:cubicBezTo>
                    <a:pt x="3511" y="1380"/>
                    <a:pt x="3320" y="1380"/>
                    <a:pt x="3233" y="1339"/>
                  </a:cubicBezTo>
                  <a:cubicBezTo>
                    <a:pt x="2940" y="1195"/>
                    <a:pt x="2646" y="1050"/>
                    <a:pt x="2349" y="916"/>
                  </a:cubicBezTo>
                  <a:cubicBezTo>
                    <a:pt x="1656" y="604"/>
                    <a:pt x="961" y="299"/>
                    <a:pt x="331" y="20"/>
                  </a:cubicBezTo>
                  <a:cubicBezTo>
                    <a:pt x="289" y="6"/>
                    <a:pt x="255" y="0"/>
                    <a:pt x="2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4" name="Google Shape;1284;p33"/>
            <p:cNvSpPr/>
            <p:nvPr/>
          </p:nvSpPr>
          <p:spPr>
            <a:xfrm>
              <a:off x="4094975" y="3897875"/>
              <a:ext cx="85750" cy="43800"/>
            </a:xfrm>
            <a:custGeom>
              <a:rect b="b" l="l" r="r" t="t"/>
              <a:pathLst>
                <a:path extrusionOk="0" h="1752" w="3430">
                  <a:moveTo>
                    <a:pt x="3220" y="1"/>
                  </a:moveTo>
                  <a:cubicBezTo>
                    <a:pt x="3181" y="1"/>
                    <a:pt x="3132" y="14"/>
                    <a:pt x="3069" y="44"/>
                  </a:cubicBezTo>
                  <a:cubicBezTo>
                    <a:pt x="2133" y="490"/>
                    <a:pt x="1178" y="899"/>
                    <a:pt x="233" y="1326"/>
                  </a:cubicBezTo>
                  <a:cubicBezTo>
                    <a:pt x="145" y="1366"/>
                    <a:pt x="77" y="1446"/>
                    <a:pt x="1" y="1508"/>
                  </a:cubicBezTo>
                  <a:cubicBezTo>
                    <a:pt x="111" y="1576"/>
                    <a:pt x="161" y="1752"/>
                    <a:pt x="310" y="1752"/>
                  </a:cubicBezTo>
                  <a:cubicBezTo>
                    <a:pt x="346" y="1752"/>
                    <a:pt x="387" y="1742"/>
                    <a:pt x="436" y="1718"/>
                  </a:cubicBezTo>
                  <a:cubicBezTo>
                    <a:pt x="1349" y="1275"/>
                    <a:pt x="2266" y="844"/>
                    <a:pt x="3180" y="406"/>
                  </a:cubicBezTo>
                  <a:cubicBezTo>
                    <a:pt x="3271" y="361"/>
                    <a:pt x="3350" y="291"/>
                    <a:pt x="3430" y="237"/>
                  </a:cubicBezTo>
                  <a:cubicBezTo>
                    <a:pt x="3362" y="104"/>
                    <a:pt x="3328" y="1"/>
                    <a:pt x="32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p33"/>
            <p:cNvSpPr/>
            <p:nvPr/>
          </p:nvSpPr>
          <p:spPr>
            <a:xfrm>
              <a:off x="3531050" y="4147300"/>
              <a:ext cx="86875" cy="44700"/>
            </a:xfrm>
            <a:custGeom>
              <a:rect b="b" l="l" r="r" t="t"/>
              <a:pathLst>
                <a:path extrusionOk="0" h="1788" w="3475">
                  <a:moveTo>
                    <a:pt x="3186" y="0"/>
                  </a:moveTo>
                  <a:cubicBezTo>
                    <a:pt x="3156" y="0"/>
                    <a:pt x="3120" y="9"/>
                    <a:pt x="3078" y="29"/>
                  </a:cubicBezTo>
                  <a:cubicBezTo>
                    <a:pt x="2119" y="484"/>
                    <a:pt x="1157" y="934"/>
                    <a:pt x="198" y="1390"/>
                  </a:cubicBezTo>
                  <a:cubicBezTo>
                    <a:pt x="114" y="1429"/>
                    <a:pt x="0" y="1478"/>
                    <a:pt x="96" y="1610"/>
                  </a:cubicBezTo>
                  <a:cubicBezTo>
                    <a:pt x="139" y="1669"/>
                    <a:pt x="185" y="1729"/>
                    <a:pt x="229" y="1787"/>
                  </a:cubicBezTo>
                  <a:cubicBezTo>
                    <a:pt x="323" y="1741"/>
                    <a:pt x="376" y="1713"/>
                    <a:pt x="431" y="1689"/>
                  </a:cubicBezTo>
                  <a:cubicBezTo>
                    <a:pt x="1377" y="1262"/>
                    <a:pt x="2325" y="837"/>
                    <a:pt x="3269" y="407"/>
                  </a:cubicBezTo>
                  <a:cubicBezTo>
                    <a:pt x="3346" y="372"/>
                    <a:pt x="3407" y="300"/>
                    <a:pt x="3475" y="245"/>
                  </a:cubicBezTo>
                  <a:cubicBezTo>
                    <a:pt x="3361" y="194"/>
                    <a:pt x="3330" y="0"/>
                    <a:pt x="31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33"/>
            <p:cNvSpPr/>
            <p:nvPr/>
          </p:nvSpPr>
          <p:spPr>
            <a:xfrm>
              <a:off x="4092100" y="4147175"/>
              <a:ext cx="88425" cy="44025"/>
            </a:xfrm>
            <a:custGeom>
              <a:rect b="b" l="l" r="r" t="t"/>
              <a:pathLst>
                <a:path extrusionOk="0" h="1761" w="3537">
                  <a:moveTo>
                    <a:pt x="387" y="0"/>
                  </a:moveTo>
                  <a:cubicBezTo>
                    <a:pt x="251" y="0"/>
                    <a:pt x="217" y="177"/>
                    <a:pt x="129" y="246"/>
                  </a:cubicBezTo>
                  <a:cubicBezTo>
                    <a:pt x="0" y="348"/>
                    <a:pt x="179" y="348"/>
                    <a:pt x="209" y="360"/>
                  </a:cubicBezTo>
                  <a:cubicBezTo>
                    <a:pt x="1207" y="818"/>
                    <a:pt x="2213" y="1257"/>
                    <a:pt x="3207" y="1724"/>
                  </a:cubicBezTo>
                  <a:cubicBezTo>
                    <a:pt x="3261" y="1749"/>
                    <a:pt x="3303" y="1760"/>
                    <a:pt x="3337" y="1760"/>
                  </a:cubicBezTo>
                  <a:cubicBezTo>
                    <a:pt x="3445" y="1760"/>
                    <a:pt x="3472" y="1649"/>
                    <a:pt x="3537" y="1542"/>
                  </a:cubicBezTo>
                  <a:cubicBezTo>
                    <a:pt x="3499" y="1498"/>
                    <a:pt x="3461" y="1423"/>
                    <a:pt x="3403" y="1396"/>
                  </a:cubicBezTo>
                  <a:cubicBezTo>
                    <a:pt x="2432" y="936"/>
                    <a:pt x="1459" y="482"/>
                    <a:pt x="487" y="26"/>
                  </a:cubicBezTo>
                  <a:cubicBezTo>
                    <a:pt x="448" y="8"/>
                    <a:pt x="415" y="0"/>
                    <a:pt x="3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33"/>
            <p:cNvSpPr/>
            <p:nvPr/>
          </p:nvSpPr>
          <p:spPr>
            <a:xfrm>
              <a:off x="3707950" y="4282175"/>
              <a:ext cx="47750" cy="86400"/>
            </a:xfrm>
            <a:custGeom>
              <a:rect b="b" l="l" r="r" t="t"/>
              <a:pathLst>
                <a:path extrusionOk="0" h="3456" w="1910">
                  <a:moveTo>
                    <a:pt x="1525" y="1"/>
                  </a:moveTo>
                  <a:cubicBezTo>
                    <a:pt x="1483" y="1"/>
                    <a:pt x="1480" y="103"/>
                    <a:pt x="1470" y="125"/>
                  </a:cubicBezTo>
                  <a:cubicBezTo>
                    <a:pt x="1014" y="1124"/>
                    <a:pt x="575" y="2130"/>
                    <a:pt x="107" y="3124"/>
                  </a:cubicBezTo>
                  <a:cubicBezTo>
                    <a:pt x="1" y="3349"/>
                    <a:pt x="147" y="3370"/>
                    <a:pt x="288" y="3455"/>
                  </a:cubicBezTo>
                  <a:cubicBezTo>
                    <a:pt x="333" y="3416"/>
                    <a:pt x="407" y="3380"/>
                    <a:pt x="434" y="3321"/>
                  </a:cubicBezTo>
                  <a:cubicBezTo>
                    <a:pt x="893" y="2350"/>
                    <a:pt x="1348" y="1377"/>
                    <a:pt x="1803" y="404"/>
                  </a:cubicBezTo>
                  <a:cubicBezTo>
                    <a:pt x="1910" y="181"/>
                    <a:pt x="1669" y="153"/>
                    <a:pt x="1585" y="47"/>
                  </a:cubicBezTo>
                  <a:cubicBezTo>
                    <a:pt x="1559" y="13"/>
                    <a:pt x="1539" y="1"/>
                    <a:pt x="15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33"/>
            <p:cNvSpPr/>
            <p:nvPr/>
          </p:nvSpPr>
          <p:spPr>
            <a:xfrm>
              <a:off x="3957075" y="3720775"/>
              <a:ext cx="47375" cy="85025"/>
            </a:xfrm>
            <a:custGeom>
              <a:rect b="b" l="l" r="r" t="t"/>
              <a:pathLst>
                <a:path extrusionOk="0" h="3401" w="1895">
                  <a:moveTo>
                    <a:pt x="1607" y="0"/>
                  </a:moveTo>
                  <a:cubicBezTo>
                    <a:pt x="1518" y="0"/>
                    <a:pt x="1496" y="108"/>
                    <a:pt x="1458" y="187"/>
                  </a:cubicBezTo>
                  <a:cubicBezTo>
                    <a:pt x="1015" y="1111"/>
                    <a:pt x="575" y="2038"/>
                    <a:pt x="123" y="2959"/>
                  </a:cubicBezTo>
                  <a:cubicBezTo>
                    <a:pt x="1" y="3206"/>
                    <a:pt x="203" y="3311"/>
                    <a:pt x="331" y="3385"/>
                  </a:cubicBezTo>
                  <a:cubicBezTo>
                    <a:pt x="351" y="3396"/>
                    <a:pt x="368" y="3401"/>
                    <a:pt x="382" y="3401"/>
                  </a:cubicBezTo>
                  <a:cubicBezTo>
                    <a:pt x="461" y="3401"/>
                    <a:pt x="472" y="3255"/>
                    <a:pt x="509" y="3181"/>
                  </a:cubicBezTo>
                  <a:cubicBezTo>
                    <a:pt x="650" y="2886"/>
                    <a:pt x="795" y="2593"/>
                    <a:pt x="929" y="2295"/>
                  </a:cubicBezTo>
                  <a:cubicBezTo>
                    <a:pt x="1241" y="1603"/>
                    <a:pt x="1546" y="907"/>
                    <a:pt x="1823" y="283"/>
                  </a:cubicBezTo>
                  <a:cubicBezTo>
                    <a:pt x="1894" y="58"/>
                    <a:pt x="1748" y="49"/>
                    <a:pt x="1679" y="18"/>
                  </a:cubicBezTo>
                  <a:cubicBezTo>
                    <a:pt x="1651" y="6"/>
                    <a:pt x="1627" y="0"/>
                    <a:pt x="160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89" name="Google Shape;1289;p33"/>
          <p:cNvGrpSpPr/>
          <p:nvPr/>
        </p:nvGrpSpPr>
        <p:grpSpPr>
          <a:xfrm>
            <a:off x="8491310" y="31875"/>
            <a:ext cx="606282" cy="606219"/>
            <a:chOff x="3248075" y="3436175"/>
            <a:chExt cx="1216700" cy="1216575"/>
          </a:xfrm>
        </p:grpSpPr>
        <p:sp>
          <p:nvSpPr>
            <p:cNvPr id="1290" name="Google Shape;1290;p33"/>
            <p:cNvSpPr/>
            <p:nvPr/>
          </p:nvSpPr>
          <p:spPr>
            <a:xfrm>
              <a:off x="3915900" y="4105500"/>
              <a:ext cx="344675" cy="341250"/>
            </a:xfrm>
            <a:custGeom>
              <a:rect b="b" l="l" r="r" t="t"/>
              <a:pathLst>
                <a:path extrusionOk="0" h="13650" w="13787">
                  <a:moveTo>
                    <a:pt x="395" y="0"/>
                  </a:moveTo>
                  <a:cubicBezTo>
                    <a:pt x="338" y="0"/>
                    <a:pt x="274" y="32"/>
                    <a:pt x="195" y="109"/>
                  </a:cubicBezTo>
                  <a:cubicBezTo>
                    <a:pt x="1" y="301"/>
                    <a:pt x="44" y="409"/>
                    <a:pt x="221" y="583"/>
                  </a:cubicBezTo>
                  <a:cubicBezTo>
                    <a:pt x="2109" y="2432"/>
                    <a:pt x="3989" y="4288"/>
                    <a:pt x="5869" y="6147"/>
                  </a:cubicBezTo>
                  <a:cubicBezTo>
                    <a:pt x="8347" y="8597"/>
                    <a:pt x="10822" y="11050"/>
                    <a:pt x="13302" y="13498"/>
                  </a:cubicBezTo>
                  <a:cubicBezTo>
                    <a:pt x="13372" y="13568"/>
                    <a:pt x="13473" y="13639"/>
                    <a:pt x="13566" y="13649"/>
                  </a:cubicBezTo>
                  <a:cubicBezTo>
                    <a:pt x="13568" y="13649"/>
                    <a:pt x="13570" y="13649"/>
                    <a:pt x="13572" y="13649"/>
                  </a:cubicBezTo>
                  <a:cubicBezTo>
                    <a:pt x="13634" y="13649"/>
                    <a:pt x="13707" y="13554"/>
                    <a:pt x="13786" y="13495"/>
                  </a:cubicBezTo>
                  <a:cubicBezTo>
                    <a:pt x="13535" y="13204"/>
                    <a:pt x="13333" y="12938"/>
                    <a:pt x="13097" y="12700"/>
                  </a:cubicBezTo>
                  <a:cubicBezTo>
                    <a:pt x="10615" y="10187"/>
                    <a:pt x="8131" y="7674"/>
                    <a:pt x="5640" y="5167"/>
                  </a:cubicBezTo>
                  <a:cubicBezTo>
                    <a:pt x="3979" y="3493"/>
                    <a:pt x="2305" y="1832"/>
                    <a:pt x="641" y="159"/>
                  </a:cubicBezTo>
                  <a:cubicBezTo>
                    <a:pt x="553" y="70"/>
                    <a:pt x="481" y="0"/>
                    <a:pt x="3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33"/>
            <p:cNvSpPr/>
            <p:nvPr/>
          </p:nvSpPr>
          <p:spPr>
            <a:xfrm>
              <a:off x="3449750" y="4104750"/>
              <a:ext cx="350900" cy="341200"/>
            </a:xfrm>
            <a:custGeom>
              <a:rect b="b" l="l" r="r" t="t"/>
              <a:pathLst>
                <a:path extrusionOk="0" h="13648" w="14036">
                  <a:moveTo>
                    <a:pt x="13461" y="1"/>
                  </a:moveTo>
                  <a:cubicBezTo>
                    <a:pt x="13371" y="1"/>
                    <a:pt x="13331" y="117"/>
                    <a:pt x="13279" y="170"/>
                  </a:cubicBezTo>
                  <a:cubicBezTo>
                    <a:pt x="11445" y="2020"/>
                    <a:pt x="9623" y="3883"/>
                    <a:pt x="7787" y="5729"/>
                  </a:cubicBezTo>
                  <a:cubicBezTo>
                    <a:pt x="5467" y="8060"/>
                    <a:pt x="3131" y="10370"/>
                    <a:pt x="826" y="12717"/>
                  </a:cubicBezTo>
                  <a:cubicBezTo>
                    <a:pt x="592" y="12958"/>
                    <a:pt x="0" y="13287"/>
                    <a:pt x="285" y="13572"/>
                  </a:cubicBezTo>
                  <a:cubicBezTo>
                    <a:pt x="338" y="13625"/>
                    <a:pt x="393" y="13647"/>
                    <a:pt x="449" y="13647"/>
                  </a:cubicBezTo>
                  <a:cubicBezTo>
                    <a:pt x="690" y="13647"/>
                    <a:pt x="943" y="13221"/>
                    <a:pt x="1140" y="13030"/>
                  </a:cubicBezTo>
                  <a:cubicBezTo>
                    <a:pt x="3662" y="10573"/>
                    <a:pt x="6160" y="8092"/>
                    <a:pt x="8658" y="5610"/>
                  </a:cubicBezTo>
                  <a:cubicBezTo>
                    <a:pt x="10331" y="3948"/>
                    <a:pt x="11994" y="2274"/>
                    <a:pt x="13664" y="609"/>
                  </a:cubicBezTo>
                  <a:cubicBezTo>
                    <a:pt x="13733" y="540"/>
                    <a:pt x="13831" y="500"/>
                    <a:pt x="14035" y="370"/>
                  </a:cubicBezTo>
                  <a:cubicBezTo>
                    <a:pt x="13814" y="218"/>
                    <a:pt x="13687" y="139"/>
                    <a:pt x="13572" y="49"/>
                  </a:cubicBezTo>
                  <a:cubicBezTo>
                    <a:pt x="13527" y="14"/>
                    <a:pt x="13491" y="1"/>
                    <a:pt x="1346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33"/>
            <p:cNvSpPr/>
            <p:nvPr/>
          </p:nvSpPr>
          <p:spPr>
            <a:xfrm>
              <a:off x="3449775" y="3642850"/>
              <a:ext cx="347925" cy="341325"/>
            </a:xfrm>
            <a:custGeom>
              <a:rect b="b" l="l" r="r" t="t"/>
              <a:pathLst>
                <a:path extrusionOk="0" h="13653" w="13917">
                  <a:moveTo>
                    <a:pt x="430" y="1"/>
                  </a:moveTo>
                  <a:cubicBezTo>
                    <a:pt x="380" y="1"/>
                    <a:pt x="326" y="25"/>
                    <a:pt x="266" y="83"/>
                  </a:cubicBezTo>
                  <a:cubicBezTo>
                    <a:pt x="0" y="341"/>
                    <a:pt x="531" y="635"/>
                    <a:pt x="731" y="838"/>
                  </a:cubicBezTo>
                  <a:cubicBezTo>
                    <a:pt x="4901" y="5071"/>
                    <a:pt x="9095" y="9280"/>
                    <a:pt x="13287" y="13492"/>
                  </a:cubicBezTo>
                  <a:cubicBezTo>
                    <a:pt x="13338" y="13543"/>
                    <a:pt x="13378" y="13652"/>
                    <a:pt x="13462" y="13652"/>
                  </a:cubicBezTo>
                  <a:cubicBezTo>
                    <a:pt x="13487" y="13652"/>
                    <a:pt x="13516" y="13642"/>
                    <a:pt x="13550" y="13618"/>
                  </a:cubicBezTo>
                  <a:cubicBezTo>
                    <a:pt x="13670" y="13533"/>
                    <a:pt x="13782" y="13433"/>
                    <a:pt x="13917" y="13323"/>
                  </a:cubicBezTo>
                  <a:cubicBezTo>
                    <a:pt x="13789" y="13187"/>
                    <a:pt x="13711" y="13095"/>
                    <a:pt x="13625" y="13011"/>
                  </a:cubicBezTo>
                  <a:cubicBezTo>
                    <a:pt x="9456" y="8866"/>
                    <a:pt x="5287" y="4720"/>
                    <a:pt x="1117" y="575"/>
                  </a:cubicBezTo>
                  <a:cubicBezTo>
                    <a:pt x="1098" y="557"/>
                    <a:pt x="1083" y="528"/>
                    <a:pt x="1062" y="523"/>
                  </a:cubicBezTo>
                  <a:cubicBezTo>
                    <a:pt x="798" y="461"/>
                    <a:pt x="650" y="1"/>
                    <a:pt x="4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33"/>
            <p:cNvSpPr/>
            <p:nvPr/>
          </p:nvSpPr>
          <p:spPr>
            <a:xfrm>
              <a:off x="3915000" y="3641525"/>
              <a:ext cx="345800" cy="341925"/>
            </a:xfrm>
            <a:custGeom>
              <a:rect b="b" l="l" r="r" t="t"/>
              <a:pathLst>
                <a:path extrusionOk="0" h="13677" w="13832">
                  <a:moveTo>
                    <a:pt x="13568" y="1"/>
                  </a:moveTo>
                  <a:cubicBezTo>
                    <a:pt x="13535" y="1"/>
                    <a:pt x="13495" y="19"/>
                    <a:pt x="13442" y="66"/>
                  </a:cubicBezTo>
                  <a:cubicBezTo>
                    <a:pt x="13239" y="251"/>
                    <a:pt x="13021" y="417"/>
                    <a:pt x="12827" y="610"/>
                  </a:cubicBezTo>
                  <a:cubicBezTo>
                    <a:pt x="10269" y="3137"/>
                    <a:pt x="7713" y="5666"/>
                    <a:pt x="5160" y="8200"/>
                  </a:cubicBezTo>
                  <a:cubicBezTo>
                    <a:pt x="3532" y="9819"/>
                    <a:pt x="1915" y="11449"/>
                    <a:pt x="286" y="13067"/>
                  </a:cubicBezTo>
                  <a:cubicBezTo>
                    <a:pt x="118" y="13235"/>
                    <a:pt x="1" y="13344"/>
                    <a:pt x="230" y="13566"/>
                  </a:cubicBezTo>
                  <a:cubicBezTo>
                    <a:pt x="312" y="13646"/>
                    <a:pt x="378" y="13677"/>
                    <a:pt x="435" y="13677"/>
                  </a:cubicBezTo>
                  <a:cubicBezTo>
                    <a:pt x="536" y="13677"/>
                    <a:pt x="610" y="13579"/>
                    <a:pt x="701" y="13487"/>
                  </a:cubicBezTo>
                  <a:cubicBezTo>
                    <a:pt x="4260" y="9901"/>
                    <a:pt x="7819" y="6317"/>
                    <a:pt x="11380" y="2733"/>
                  </a:cubicBezTo>
                  <a:cubicBezTo>
                    <a:pt x="11972" y="2137"/>
                    <a:pt x="12573" y="1548"/>
                    <a:pt x="13160" y="947"/>
                  </a:cubicBezTo>
                  <a:cubicBezTo>
                    <a:pt x="13384" y="717"/>
                    <a:pt x="13579" y="462"/>
                    <a:pt x="13831" y="167"/>
                  </a:cubicBezTo>
                  <a:lnTo>
                    <a:pt x="13831" y="167"/>
                  </a:lnTo>
                  <a:cubicBezTo>
                    <a:pt x="13829" y="167"/>
                    <a:pt x="13826" y="167"/>
                    <a:pt x="13823" y="167"/>
                  </a:cubicBezTo>
                  <a:cubicBezTo>
                    <a:pt x="13698" y="167"/>
                    <a:pt x="13667" y="1"/>
                    <a:pt x="1356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33"/>
            <p:cNvSpPr/>
            <p:nvPr/>
          </p:nvSpPr>
          <p:spPr>
            <a:xfrm>
              <a:off x="3848700" y="3436175"/>
              <a:ext cx="15725" cy="518175"/>
            </a:xfrm>
            <a:custGeom>
              <a:rect b="b" l="l" r="r" t="t"/>
              <a:pathLst>
                <a:path extrusionOk="0" h="20727" w="629">
                  <a:moveTo>
                    <a:pt x="322" y="0"/>
                  </a:moveTo>
                  <a:cubicBezTo>
                    <a:pt x="312" y="0"/>
                    <a:pt x="302" y="1"/>
                    <a:pt x="291" y="1"/>
                  </a:cubicBezTo>
                  <a:cubicBezTo>
                    <a:pt x="47" y="17"/>
                    <a:pt x="165" y="211"/>
                    <a:pt x="163" y="317"/>
                  </a:cubicBezTo>
                  <a:cubicBezTo>
                    <a:pt x="110" y="2621"/>
                    <a:pt x="164" y="4926"/>
                    <a:pt x="103" y="7233"/>
                  </a:cubicBezTo>
                  <a:cubicBezTo>
                    <a:pt x="20" y="10438"/>
                    <a:pt x="83" y="13647"/>
                    <a:pt x="83" y="16855"/>
                  </a:cubicBezTo>
                  <a:lnTo>
                    <a:pt x="7" y="16855"/>
                  </a:lnTo>
                  <a:cubicBezTo>
                    <a:pt x="7" y="18034"/>
                    <a:pt x="11" y="19213"/>
                    <a:pt x="3" y="20393"/>
                  </a:cubicBezTo>
                  <a:cubicBezTo>
                    <a:pt x="0" y="20601"/>
                    <a:pt x="4" y="20727"/>
                    <a:pt x="268" y="20727"/>
                  </a:cubicBezTo>
                  <a:cubicBezTo>
                    <a:pt x="275" y="20727"/>
                    <a:pt x="281" y="20727"/>
                    <a:pt x="288" y="20727"/>
                  </a:cubicBezTo>
                  <a:cubicBezTo>
                    <a:pt x="548" y="20721"/>
                    <a:pt x="621" y="20662"/>
                    <a:pt x="615" y="20395"/>
                  </a:cubicBezTo>
                  <a:cubicBezTo>
                    <a:pt x="556" y="17854"/>
                    <a:pt x="629" y="15312"/>
                    <a:pt x="551" y="12767"/>
                  </a:cubicBezTo>
                  <a:cubicBezTo>
                    <a:pt x="451" y="9423"/>
                    <a:pt x="482" y="6075"/>
                    <a:pt x="459" y="2728"/>
                  </a:cubicBezTo>
                  <a:cubicBezTo>
                    <a:pt x="453" y="1925"/>
                    <a:pt x="463" y="1122"/>
                    <a:pt x="452" y="319"/>
                  </a:cubicBezTo>
                  <a:cubicBezTo>
                    <a:pt x="451" y="209"/>
                    <a:pt x="562" y="0"/>
                    <a:pt x="3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33"/>
            <p:cNvSpPr/>
            <p:nvPr/>
          </p:nvSpPr>
          <p:spPr>
            <a:xfrm>
              <a:off x="3946325" y="4036700"/>
              <a:ext cx="518450" cy="15425"/>
            </a:xfrm>
            <a:custGeom>
              <a:rect b="b" l="l" r="r" t="t"/>
              <a:pathLst>
                <a:path extrusionOk="0" h="617" w="20738">
                  <a:moveTo>
                    <a:pt x="246" y="1"/>
                  </a:moveTo>
                  <a:cubicBezTo>
                    <a:pt x="112" y="1"/>
                    <a:pt x="8" y="37"/>
                    <a:pt x="4" y="298"/>
                  </a:cubicBezTo>
                  <a:cubicBezTo>
                    <a:pt x="1" y="576"/>
                    <a:pt x="110" y="616"/>
                    <a:pt x="257" y="616"/>
                  </a:cubicBezTo>
                  <a:cubicBezTo>
                    <a:pt x="309" y="616"/>
                    <a:pt x="366" y="610"/>
                    <a:pt x="425" y="610"/>
                  </a:cubicBezTo>
                  <a:cubicBezTo>
                    <a:pt x="2940" y="563"/>
                    <a:pt x="5458" y="617"/>
                    <a:pt x="7976" y="554"/>
                  </a:cubicBezTo>
                  <a:cubicBezTo>
                    <a:pt x="11948" y="453"/>
                    <a:pt x="15924" y="483"/>
                    <a:pt x="19898" y="458"/>
                  </a:cubicBezTo>
                  <a:cubicBezTo>
                    <a:pt x="20004" y="458"/>
                    <a:pt x="20110" y="464"/>
                    <a:pt x="20216" y="464"/>
                  </a:cubicBezTo>
                  <a:cubicBezTo>
                    <a:pt x="20286" y="464"/>
                    <a:pt x="20356" y="461"/>
                    <a:pt x="20425" y="453"/>
                  </a:cubicBezTo>
                  <a:cubicBezTo>
                    <a:pt x="20430" y="452"/>
                    <a:pt x="20435" y="452"/>
                    <a:pt x="20441" y="452"/>
                  </a:cubicBezTo>
                  <a:cubicBezTo>
                    <a:pt x="20492" y="452"/>
                    <a:pt x="20558" y="474"/>
                    <a:pt x="20613" y="474"/>
                  </a:cubicBezTo>
                  <a:cubicBezTo>
                    <a:pt x="20678" y="474"/>
                    <a:pt x="20730" y="445"/>
                    <a:pt x="20734" y="318"/>
                  </a:cubicBezTo>
                  <a:cubicBezTo>
                    <a:pt x="20738" y="171"/>
                    <a:pt x="20680" y="136"/>
                    <a:pt x="20607" y="136"/>
                  </a:cubicBezTo>
                  <a:cubicBezTo>
                    <a:pt x="20542" y="136"/>
                    <a:pt x="20466" y="164"/>
                    <a:pt x="20412" y="164"/>
                  </a:cubicBezTo>
                  <a:cubicBezTo>
                    <a:pt x="20411" y="164"/>
                    <a:pt x="20409" y="164"/>
                    <a:pt x="20408" y="164"/>
                  </a:cubicBezTo>
                  <a:cubicBezTo>
                    <a:pt x="18103" y="111"/>
                    <a:pt x="15798" y="165"/>
                    <a:pt x="13492" y="105"/>
                  </a:cubicBezTo>
                  <a:cubicBezTo>
                    <a:pt x="12216" y="71"/>
                    <a:pt x="10940" y="61"/>
                    <a:pt x="9663" y="61"/>
                  </a:cubicBezTo>
                  <a:cubicBezTo>
                    <a:pt x="7732" y="61"/>
                    <a:pt x="5801" y="84"/>
                    <a:pt x="3870" y="84"/>
                  </a:cubicBezTo>
                  <a:cubicBezTo>
                    <a:pt x="3870" y="60"/>
                    <a:pt x="3870" y="34"/>
                    <a:pt x="3871" y="6"/>
                  </a:cubicBezTo>
                  <a:lnTo>
                    <a:pt x="407" y="6"/>
                  </a:lnTo>
                  <a:cubicBezTo>
                    <a:pt x="351" y="6"/>
                    <a:pt x="296" y="1"/>
                    <a:pt x="2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33"/>
            <p:cNvSpPr/>
            <p:nvPr/>
          </p:nvSpPr>
          <p:spPr>
            <a:xfrm>
              <a:off x="3248075" y="4036800"/>
              <a:ext cx="518300" cy="15300"/>
            </a:xfrm>
            <a:custGeom>
              <a:rect b="b" l="l" r="r" t="t"/>
              <a:pathLst>
                <a:path extrusionOk="0" h="612" w="20732">
                  <a:moveTo>
                    <a:pt x="20440" y="0"/>
                  </a:moveTo>
                  <a:cubicBezTo>
                    <a:pt x="20420" y="0"/>
                    <a:pt x="20399" y="0"/>
                    <a:pt x="20377" y="1"/>
                  </a:cubicBezTo>
                  <a:cubicBezTo>
                    <a:pt x="19671" y="15"/>
                    <a:pt x="18965" y="19"/>
                    <a:pt x="18260" y="19"/>
                  </a:cubicBezTo>
                  <a:cubicBezTo>
                    <a:pt x="17507" y="19"/>
                    <a:pt x="16755" y="15"/>
                    <a:pt x="16003" y="15"/>
                  </a:cubicBezTo>
                  <a:cubicBezTo>
                    <a:pt x="14931" y="15"/>
                    <a:pt x="13859" y="23"/>
                    <a:pt x="12786" y="65"/>
                  </a:cubicBezTo>
                  <a:cubicBezTo>
                    <a:pt x="10258" y="163"/>
                    <a:pt x="7726" y="137"/>
                    <a:pt x="5194" y="153"/>
                  </a:cubicBezTo>
                  <a:cubicBezTo>
                    <a:pt x="4575" y="157"/>
                    <a:pt x="3955" y="158"/>
                    <a:pt x="3335" y="158"/>
                  </a:cubicBezTo>
                  <a:cubicBezTo>
                    <a:pt x="2762" y="158"/>
                    <a:pt x="2189" y="157"/>
                    <a:pt x="1615" y="157"/>
                  </a:cubicBezTo>
                  <a:cubicBezTo>
                    <a:pt x="1177" y="157"/>
                    <a:pt x="739" y="158"/>
                    <a:pt x="301" y="160"/>
                  </a:cubicBezTo>
                  <a:cubicBezTo>
                    <a:pt x="300" y="160"/>
                    <a:pt x="300" y="160"/>
                    <a:pt x="299" y="160"/>
                  </a:cubicBezTo>
                  <a:cubicBezTo>
                    <a:pt x="250" y="160"/>
                    <a:pt x="183" y="137"/>
                    <a:pt x="125" y="137"/>
                  </a:cubicBezTo>
                  <a:cubicBezTo>
                    <a:pt x="56" y="137"/>
                    <a:pt x="0" y="169"/>
                    <a:pt x="2" y="308"/>
                  </a:cubicBezTo>
                  <a:cubicBezTo>
                    <a:pt x="3" y="443"/>
                    <a:pt x="59" y="474"/>
                    <a:pt x="127" y="474"/>
                  </a:cubicBezTo>
                  <a:cubicBezTo>
                    <a:pt x="185" y="474"/>
                    <a:pt x="251" y="452"/>
                    <a:pt x="300" y="452"/>
                  </a:cubicBezTo>
                  <a:cubicBezTo>
                    <a:pt x="302" y="452"/>
                    <a:pt x="303" y="452"/>
                    <a:pt x="305" y="452"/>
                  </a:cubicBezTo>
                  <a:cubicBezTo>
                    <a:pt x="2622" y="504"/>
                    <a:pt x="4938" y="451"/>
                    <a:pt x="7258" y="511"/>
                  </a:cubicBezTo>
                  <a:cubicBezTo>
                    <a:pt x="8534" y="545"/>
                    <a:pt x="9810" y="555"/>
                    <a:pt x="11087" y="555"/>
                  </a:cubicBezTo>
                  <a:cubicBezTo>
                    <a:pt x="13018" y="555"/>
                    <a:pt x="14949" y="531"/>
                    <a:pt x="16880" y="531"/>
                  </a:cubicBezTo>
                  <a:lnTo>
                    <a:pt x="16880" y="607"/>
                  </a:lnTo>
                  <a:cubicBezTo>
                    <a:pt x="17463" y="607"/>
                    <a:pt x="18046" y="605"/>
                    <a:pt x="18630" y="605"/>
                  </a:cubicBezTo>
                  <a:cubicBezTo>
                    <a:pt x="19213" y="605"/>
                    <a:pt x="19797" y="607"/>
                    <a:pt x="20381" y="612"/>
                  </a:cubicBezTo>
                  <a:cubicBezTo>
                    <a:pt x="20391" y="612"/>
                    <a:pt x="20401" y="612"/>
                    <a:pt x="20410" y="612"/>
                  </a:cubicBezTo>
                  <a:cubicBezTo>
                    <a:pt x="20624" y="612"/>
                    <a:pt x="20729" y="585"/>
                    <a:pt x="20731" y="304"/>
                  </a:cubicBezTo>
                  <a:cubicBezTo>
                    <a:pt x="20732" y="33"/>
                    <a:pt x="20628" y="0"/>
                    <a:pt x="2044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33"/>
            <p:cNvSpPr/>
            <p:nvPr/>
          </p:nvSpPr>
          <p:spPr>
            <a:xfrm>
              <a:off x="3847925" y="4134500"/>
              <a:ext cx="16200" cy="518250"/>
            </a:xfrm>
            <a:custGeom>
              <a:rect b="b" l="l" r="r" t="t"/>
              <a:pathLst>
                <a:path extrusionOk="0" h="20730" w="648">
                  <a:moveTo>
                    <a:pt x="344" y="0"/>
                  </a:moveTo>
                  <a:cubicBezTo>
                    <a:pt x="343" y="0"/>
                    <a:pt x="341" y="0"/>
                    <a:pt x="340" y="0"/>
                  </a:cubicBezTo>
                  <a:cubicBezTo>
                    <a:pt x="47" y="1"/>
                    <a:pt x="29" y="118"/>
                    <a:pt x="34" y="351"/>
                  </a:cubicBezTo>
                  <a:cubicBezTo>
                    <a:pt x="87" y="2881"/>
                    <a:pt x="0" y="5410"/>
                    <a:pt x="97" y="7942"/>
                  </a:cubicBezTo>
                  <a:cubicBezTo>
                    <a:pt x="195" y="10496"/>
                    <a:pt x="168" y="13053"/>
                    <a:pt x="186" y="15610"/>
                  </a:cubicBezTo>
                  <a:cubicBezTo>
                    <a:pt x="197" y="17215"/>
                    <a:pt x="186" y="18822"/>
                    <a:pt x="194" y="20428"/>
                  </a:cubicBezTo>
                  <a:cubicBezTo>
                    <a:pt x="195" y="20534"/>
                    <a:pt x="84" y="20726"/>
                    <a:pt x="338" y="20729"/>
                  </a:cubicBezTo>
                  <a:cubicBezTo>
                    <a:pt x="340" y="20729"/>
                    <a:pt x="341" y="20729"/>
                    <a:pt x="342" y="20729"/>
                  </a:cubicBezTo>
                  <a:cubicBezTo>
                    <a:pt x="592" y="20729"/>
                    <a:pt x="483" y="20536"/>
                    <a:pt x="485" y="20431"/>
                  </a:cubicBezTo>
                  <a:cubicBezTo>
                    <a:pt x="537" y="18113"/>
                    <a:pt x="484" y="15796"/>
                    <a:pt x="545" y="13478"/>
                  </a:cubicBezTo>
                  <a:cubicBezTo>
                    <a:pt x="629" y="10271"/>
                    <a:pt x="566" y="7062"/>
                    <a:pt x="566" y="3855"/>
                  </a:cubicBezTo>
                  <a:lnTo>
                    <a:pt x="640" y="3855"/>
                  </a:lnTo>
                  <a:cubicBezTo>
                    <a:pt x="640" y="2689"/>
                    <a:pt x="635" y="1520"/>
                    <a:pt x="644" y="354"/>
                  </a:cubicBezTo>
                  <a:cubicBezTo>
                    <a:pt x="647" y="126"/>
                    <a:pt x="639" y="0"/>
                    <a:pt x="3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33"/>
            <p:cNvSpPr/>
            <p:nvPr/>
          </p:nvSpPr>
          <p:spPr>
            <a:xfrm>
              <a:off x="3755675" y="3824725"/>
              <a:ext cx="70500" cy="134825"/>
            </a:xfrm>
            <a:custGeom>
              <a:rect b="b" l="l" r="r" t="t"/>
              <a:pathLst>
                <a:path extrusionOk="0" h="5393" w="2820">
                  <a:moveTo>
                    <a:pt x="400" y="1"/>
                  </a:moveTo>
                  <a:cubicBezTo>
                    <a:pt x="378" y="1"/>
                    <a:pt x="349" y="13"/>
                    <a:pt x="309" y="45"/>
                  </a:cubicBezTo>
                  <a:cubicBezTo>
                    <a:pt x="187" y="137"/>
                    <a:pt x="1" y="182"/>
                    <a:pt x="111" y="413"/>
                  </a:cubicBezTo>
                  <a:cubicBezTo>
                    <a:pt x="891" y="2036"/>
                    <a:pt x="1665" y="3660"/>
                    <a:pt x="2434" y="5288"/>
                  </a:cubicBezTo>
                  <a:cubicBezTo>
                    <a:pt x="2465" y="5355"/>
                    <a:pt x="2488" y="5393"/>
                    <a:pt x="2525" y="5393"/>
                  </a:cubicBezTo>
                  <a:cubicBezTo>
                    <a:pt x="2547" y="5393"/>
                    <a:pt x="2574" y="5380"/>
                    <a:pt x="2612" y="5352"/>
                  </a:cubicBezTo>
                  <a:cubicBezTo>
                    <a:pt x="2676" y="5303"/>
                    <a:pt x="2752" y="5268"/>
                    <a:pt x="2820" y="5228"/>
                  </a:cubicBezTo>
                  <a:cubicBezTo>
                    <a:pt x="2782" y="5166"/>
                    <a:pt x="2766" y="5146"/>
                    <a:pt x="2756" y="5124"/>
                  </a:cubicBezTo>
                  <a:cubicBezTo>
                    <a:pt x="2001" y="3466"/>
                    <a:pt x="1247" y="1808"/>
                    <a:pt x="492" y="151"/>
                  </a:cubicBezTo>
                  <a:cubicBezTo>
                    <a:pt x="467" y="94"/>
                    <a:pt x="460" y="1"/>
                    <a:pt x="4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33"/>
            <p:cNvSpPr/>
            <p:nvPr/>
          </p:nvSpPr>
          <p:spPr>
            <a:xfrm>
              <a:off x="3885600" y="3824875"/>
              <a:ext cx="72000" cy="134625"/>
            </a:xfrm>
            <a:custGeom>
              <a:rect b="b" l="l" r="r" t="t"/>
              <a:pathLst>
                <a:path extrusionOk="0" h="5385" w="2880">
                  <a:moveTo>
                    <a:pt x="2447" y="0"/>
                  </a:moveTo>
                  <a:cubicBezTo>
                    <a:pt x="2347" y="0"/>
                    <a:pt x="2352" y="168"/>
                    <a:pt x="2325" y="224"/>
                  </a:cubicBezTo>
                  <a:cubicBezTo>
                    <a:pt x="1581" y="1833"/>
                    <a:pt x="855" y="3450"/>
                    <a:pt x="113" y="5061"/>
                  </a:cubicBezTo>
                  <a:cubicBezTo>
                    <a:pt x="0" y="5302"/>
                    <a:pt x="171" y="5310"/>
                    <a:pt x="336" y="5385"/>
                  </a:cubicBezTo>
                  <a:cubicBezTo>
                    <a:pt x="356" y="5364"/>
                    <a:pt x="397" y="5334"/>
                    <a:pt x="414" y="5292"/>
                  </a:cubicBezTo>
                  <a:cubicBezTo>
                    <a:pt x="1193" y="3657"/>
                    <a:pt x="1969" y="2019"/>
                    <a:pt x="2753" y="387"/>
                  </a:cubicBezTo>
                  <a:cubicBezTo>
                    <a:pt x="2879" y="126"/>
                    <a:pt x="2652" y="98"/>
                    <a:pt x="2535" y="30"/>
                  </a:cubicBezTo>
                  <a:cubicBezTo>
                    <a:pt x="2499" y="9"/>
                    <a:pt x="2470" y="0"/>
                    <a:pt x="24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p33"/>
            <p:cNvSpPr/>
            <p:nvPr/>
          </p:nvSpPr>
          <p:spPr>
            <a:xfrm>
              <a:off x="3633900" y="3945600"/>
              <a:ext cx="138050" cy="67875"/>
            </a:xfrm>
            <a:custGeom>
              <a:rect b="b" l="l" r="r" t="t"/>
              <a:pathLst>
                <a:path extrusionOk="0" h="2715" w="5522">
                  <a:moveTo>
                    <a:pt x="378" y="1"/>
                  </a:moveTo>
                  <a:cubicBezTo>
                    <a:pt x="254" y="1"/>
                    <a:pt x="229" y="144"/>
                    <a:pt x="164" y="227"/>
                  </a:cubicBezTo>
                  <a:cubicBezTo>
                    <a:pt x="0" y="435"/>
                    <a:pt x="256" y="418"/>
                    <a:pt x="318" y="445"/>
                  </a:cubicBezTo>
                  <a:cubicBezTo>
                    <a:pt x="1938" y="1194"/>
                    <a:pt x="3568" y="1926"/>
                    <a:pt x="5187" y="2678"/>
                  </a:cubicBezTo>
                  <a:cubicBezTo>
                    <a:pt x="5242" y="2703"/>
                    <a:pt x="5283" y="2714"/>
                    <a:pt x="5316" y="2714"/>
                  </a:cubicBezTo>
                  <a:cubicBezTo>
                    <a:pt x="5445" y="2714"/>
                    <a:pt x="5435" y="2549"/>
                    <a:pt x="5522" y="2457"/>
                  </a:cubicBezTo>
                  <a:cubicBezTo>
                    <a:pt x="5480" y="2426"/>
                    <a:pt x="5445" y="2389"/>
                    <a:pt x="5403" y="2370"/>
                  </a:cubicBezTo>
                  <a:cubicBezTo>
                    <a:pt x="3768" y="1591"/>
                    <a:pt x="2131" y="816"/>
                    <a:pt x="498" y="33"/>
                  </a:cubicBezTo>
                  <a:cubicBezTo>
                    <a:pt x="450" y="10"/>
                    <a:pt x="411" y="1"/>
                    <a:pt x="3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33"/>
            <p:cNvSpPr/>
            <p:nvPr/>
          </p:nvSpPr>
          <p:spPr>
            <a:xfrm>
              <a:off x="3939825" y="3945550"/>
              <a:ext cx="138250" cy="68375"/>
            </a:xfrm>
            <a:custGeom>
              <a:rect b="b" l="l" r="r" t="t"/>
              <a:pathLst>
                <a:path extrusionOk="0" h="2735" w="5530">
                  <a:moveTo>
                    <a:pt x="5159" y="0"/>
                  </a:moveTo>
                  <a:cubicBezTo>
                    <a:pt x="5119" y="0"/>
                    <a:pt x="5072" y="12"/>
                    <a:pt x="5017" y="39"/>
                  </a:cubicBezTo>
                  <a:cubicBezTo>
                    <a:pt x="3406" y="813"/>
                    <a:pt x="1793" y="1584"/>
                    <a:pt x="180" y="2353"/>
                  </a:cubicBezTo>
                  <a:cubicBezTo>
                    <a:pt x="103" y="2391"/>
                    <a:pt x="1" y="2402"/>
                    <a:pt x="92" y="2526"/>
                  </a:cubicBezTo>
                  <a:cubicBezTo>
                    <a:pt x="144" y="2595"/>
                    <a:pt x="178" y="2677"/>
                    <a:pt x="211" y="2734"/>
                  </a:cubicBezTo>
                  <a:cubicBezTo>
                    <a:pt x="297" y="2703"/>
                    <a:pt x="344" y="2691"/>
                    <a:pt x="387" y="2670"/>
                  </a:cubicBezTo>
                  <a:cubicBezTo>
                    <a:pt x="2002" y="1936"/>
                    <a:pt x="3616" y="1205"/>
                    <a:pt x="5225" y="460"/>
                  </a:cubicBezTo>
                  <a:cubicBezTo>
                    <a:pt x="5291" y="430"/>
                    <a:pt x="5529" y="455"/>
                    <a:pt x="5416" y="247"/>
                  </a:cubicBezTo>
                  <a:cubicBezTo>
                    <a:pt x="5354" y="131"/>
                    <a:pt x="5294" y="0"/>
                    <a:pt x="51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33"/>
            <p:cNvSpPr/>
            <p:nvPr/>
          </p:nvSpPr>
          <p:spPr>
            <a:xfrm>
              <a:off x="3634775" y="4075700"/>
              <a:ext cx="136650" cy="67325"/>
            </a:xfrm>
            <a:custGeom>
              <a:rect b="b" l="l" r="r" t="t"/>
              <a:pathLst>
                <a:path extrusionOk="0" h="2693" w="5466">
                  <a:moveTo>
                    <a:pt x="5267" y="0"/>
                  </a:moveTo>
                  <a:cubicBezTo>
                    <a:pt x="5227" y="0"/>
                    <a:pt x="5179" y="13"/>
                    <a:pt x="5117" y="42"/>
                  </a:cubicBezTo>
                  <a:cubicBezTo>
                    <a:pt x="3529" y="777"/>
                    <a:pt x="1933" y="1491"/>
                    <a:pt x="347" y="2227"/>
                  </a:cubicBezTo>
                  <a:cubicBezTo>
                    <a:pt x="274" y="2260"/>
                    <a:pt x="0" y="2220"/>
                    <a:pt x="124" y="2481"/>
                  </a:cubicBezTo>
                  <a:cubicBezTo>
                    <a:pt x="191" y="2622"/>
                    <a:pt x="270" y="2693"/>
                    <a:pt x="380" y="2693"/>
                  </a:cubicBezTo>
                  <a:cubicBezTo>
                    <a:pt x="434" y="2693"/>
                    <a:pt x="495" y="2676"/>
                    <a:pt x="567" y="2642"/>
                  </a:cubicBezTo>
                  <a:cubicBezTo>
                    <a:pt x="2147" y="1884"/>
                    <a:pt x="3729" y="1133"/>
                    <a:pt x="5309" y="379"/>
                  </a:cubicBezTo>
                  <a:cubicBezTo>
                    <a:pt x="5373" y="349"/>
                    <a:pt x="5426" y="293"/>
                    <a:pt x="5466" y="262"/>
                  </a:cubicBezTo>
                  <a:cubicBezTo>
                    <a:pt x="5416" y="115"/>
                    <a:pt x="5384" y="0"/>
                    <a:pt x="52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p33"/>
            <p:cNvSpPr/>
            <p:nvPr/>
          </p:nvSpPr>
          <p:spPr>
            <a:xfrm>
              <a:off x="3939825" y="4074875"/>
              <a:ext cx="138475" cy="68450"/>
            </a:xfrm>
            <a:custGeom>
              <a:rect b="b" l="l" r="r" t="t"/>
              <a:pathLst>
                <a:path extrusionOk="0" h="2738" w="5539">
                  <a:moveTo>
                    <a:pt x="213" y="0"/>
                  </a:moveTo>
                  <a:cubicBezTo>
                    <a:pt x="186" y="53"/>
                    <a:pt x="152" y="121"/>
                    <a:pt x="114" y="183"/>
                  </a:cubicBezTo>
                  <a:cubicBezTo>
                    <a:pt x="70" y="258"/>
                    <a:pt x="1" y="301"/>
                    <a:pt x="149" y="370"/>
                  </a:cubicBezTo>
                  <a:cubicBezTo>
                    <a:pt x="1800" y="1140"/>
                    <a:pt x="3448" y="1917"/>
                    <a:pt x="5094" y="2703"/>
                  </a:cubicBezTo>
                  <a:cubicBezTo>
                    <a:pt x="5144" y="2727"/>
                    <a:pt x="5184" y="2737"/>
                    <a:pt x="5217" y="2737"/>
                  </a:cubicBezTo>
                  <a:cubicBezTo>
                    <a:pt x="5355" y="2737"/>
                    <a:pt x="5356" y="2555"/>
                    <a:pt x="5413" y="2483"/>
                  </a:cubicBezTo>
                  <a:cubicBezTo>
                    <a:pt x="5538" y="2322"/>
                    <a:pt x="5321" y="2327"/>
                    <a:pt x="5255" y="2296"/>
                  </a:cubicBezTo>
                  <a:cubicBezTo>
                    <a:pt x="4219" y="1804"/>
                    <a:pt x="3179" y="1315"/>
                    <a:pt x="2135" y="839"/>
                  </a:cubicBezTo>
                  <a:cubicBezTo>
                    <a:pt x="1511" y="554"/>
                    <a:pt x="877" y="289"/>
                    <a:pt x="2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p33"/>
            <p:cNvSpPr/>
            <p:nvPr/>
          </p:nvSpPr>
          <p:spPr>
            <a:xfrm>
              <a:off x="3755225" y="4129350"/>
              <a:ext cx="70775" cy="134825"/>
            </a:xfrm>
            <a:custGeom>
              <a:rect b="b" l="l" r="r" t="t"/>
              <a:pathLst>
                <a:path extrusionOk="0" h="5393" w="2831">
                  <a:moveTo>
                    <a:pt x="2542" y="1"/>
                  </a:moveTo>
                  <a:cubicBezTo>
                    <a:pt x="2516" y="1"/>
                    <a:pt x="2490" y="23"/>
                    <a:pt x="2459" y="91"/>
                  </a:cubicBezTo>
                  <a:cubicBezTo>
                    <a:pt x="1689" y="1743"/>
                    <a:pt x="912" y="3391"/>
                    <a:pt x="127" y="5037"/>
                  </a:cubicBezTo>
                  <a:cubicBezTo>
                    <a:pt x="0" y="5301"/>
                    <a:pt x="260" y="5284"/>
                    <a:pt x="348" y="5353"/>
                  </a:cubicBezTo>
                  <a:cubicBezTo>
                    <a:pt x="383" y="5381"/>
                    <a:pt x="411" y="5392"/>
                    <a:pt x="432" y="5392"/>
                  </a:cubicBezTo>
                  <a:cubicBezTo>
                    <a:pt x="509" y="5392"/>
                    <a:pt x="510" y="5247"/>
                    <a:pt x="535" y="5196"/>
                  </a:cubicBezTo>
                  <a:cubicBezTo>
                    <a:pt x="1028" y="4158"/>
                    <a:pt x="1516" y="3120"/>
                    <a:pt x="1992" y="2076"/>
                  </a:cubicBezTo>
                  <a:cubicBezTo>
                    <a:pt x="2279" y="1451"/>
                    <a:pt x="2542" y="818"/>
                    <a:pt x="2831" y="154"/>
                  </a:cubicBezTo>
                  <a:cubicBezTo>
                    <a:pt x="2778" y="126"/>
                    <a:pt x="2709" y="93"/>
                    <a:pt x="2644" y="55"/>
                  </a:cubicBezTo>
                  <a:cubicBezTo>
                    <a:pt x="2604" y="31"/>
                    <a:pt x="2573" y="1"/>
                    <a:pt x="25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5" name="Google Shape;1305;p33"/>
            <p:cNvSpPr/>
            <p:nvPr/>
          </p:nvSpPr>
          <p:spPr>
            <a:xfrm>
              <a:off x="3884950" y="4128825"/>
              <a:ext cx="71375" cy="134625"/>
            </a:xfrm>
            <a:custGeom>
              <a:rect b="b" l="l" r="r" t="t"/>
              <a:pathLst>
                <a:path extrusionOk="0" h="5385" w="2855">
                  <a:moveTo>
                    <a:pt x="378" y="0"/>
                  </a:moveTo>
                  <a:cubicBezTo>
                    <a:pt x="247" y="106"/>
                    <a:pt x="1" y="62"/>
                    <a:pt x="140" y="353"/>
                  </a:cubicBezTo>
                  <a:cubicBezTo>
                    <a:pt x="875" y="1927"/>
                    <a:pt x="1587" y="3512"/>
                    <a:pt x="2320" y="5086"/>
                  </a:cubicBezTo>
                  <a:cubicBezTo>
                    <a:pt x="2361" y="5171"/>
                    <a:pt x="2325" y="5384"/>
                    <a:pt x="2480" y="5384"/>
                  </a:cubicBezTo>
                  <a:cubicBezTo>
                    <a:pt x="2511" y="5384"/>
                    <a:pt x="2550" y="5376"/>
                    <a:pt x="2598" y="5356"/>
                  </a:cubicBezTo>
                  <a:cubicBezTo>
                    <a:pt x="2855" y="5251"/>
                    <a:pt x="2828" y="5100"/>
                    <a:pt x="2724" y="4883"/>
                  </a:cubicBezTo>
                  <a:cubicBezTo>
                    <a:pt x="1980" y="3337"/>
                    <a:pt x="1251" y="1785"/>
                    <a:pt x="516" y="236"/>
                  </a:cubicBezTo>
                  <a:cubicBezTo>
                    <a:pt x="476" y="155"/>
                    <a:pt x="425" y="80"/>
                    <a:pt x="3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6" name="Google Shape;1306;p33"/>
            <p:cNvSpPr/>
            <p:nvPr/>
          </p:nvSpPr>
          <p:spPr>
            <a:xfrm>
              <a:off x="3411350" y="4196100"/>
              <a:ext cx="102300" cy="51100"/>
            </a:xfrm>
            <a:custGeom>
              <a:rect b="b" l="l" r="r" t="t"/>
              <a:pathLst>
                <a:path extrusionOk="0" h="2044" w="4092">
                  <a:moveTo>
                    <a:pt x="3834" y="1"/>
                  </a:moveTo>
                  <a:cubicBezTo>
                    <a:pt x="3806" y="1"/>
                    <a:pt x="3771" y="11"/>
                    <a:pt x="3724" y="33"/>
                  </a:cubicBezTo>
                  <a:cubicBezTo>
                    <a:pt x="2545" y="591"/>
                    <a:pt x="1362" y="1141"/>
                    <a:pt x="179" y="1692"/>
                  </a:cubicBezTo>
                  <a:cubicBezTo>
                    <a:pt x="81" y="1738"/>
                    <a:pt x="0" y="1774"/>
                    <a:pt x="93" y="1898"/>
                  </a:cubicBezTo>
                  <a:cubicBezTo>
                    <a:pt x="122" y="1937"/>
                    <a:pt x="127" y="1995"/>
                    <a:pt x="143" y="2044"/>
                  </a:cubicBezTo>
                  <a:cubicBezTo>
                    <a:pt x="199" y="2018"/>
                    <a:pt x="222" y="2007"/>
                    <a:pt x="244" y="1998"/>
                  </a:cubicBezTo>
                  <a:cubicBezTo>
                    <a:pt x="1465" y="1446"/>
                    <a:pt x="2685" y="889"/>
                    <a:pt x="3912" y="349"/>
                  </a:cubicBezTo>
                  <a:cubicBezTo>
                    <a:pt x="4092" y="271"/>
                    <a:pt x="3975" y="224"/>
                    <a:pt x="3948" y="139"/>
                  </a:cubicBezTo>
                  <a:cubicBezTo>
                    <a:pt x="3919" y="52"/>
                    <a:pt x="3895" y="1"/>
                    <a:pt x="38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33"/>
            <p:cNvSpPr/>
            <p:nvPr/>
          </p:nvSpPr>
          <p:spPr>
            <a:xfrm>
              <a:off x="3650600" y="3601650"/>
              <a:ext cx="54800" cy="98225"/>
            </a:xfrm>
            <a:custGeom>
              <a:rect b="b" l="l" r="r" t="t"/>
              <a:pathLst>
                <a:path extrusionOk="0" h="3929" w="2192">
                  <a:moveTo>
                    <a:pt x="338" y="0"/>
                  </a:moveTo>
                  <a:cubicBezTo>
                    <a:pt x="290" y="0"/>
                    <a:pt x="236" y="6"/>
                    <a:pt x="198" y="14"/>
                  </a:cubicBezTo>
                  <a:cubicBezTo>
                    <a:pt x="1" y="58"/>
                    <a:pt x="176" y="200"/>
                    <a:pt x="186" y="224"/>
                  </a:cubicBezTo>
                  <a:cubicBezTo>
                    <a:pt x="717" y="1417"/>
                    <a:pt x="1260" y="2603"/>
                    <a:pt x="1804" y="3789"/>
                  </a:cubicBezTo>
                  <a:cubicBezTo>
                    <a:pt x="1830" y="3849"/>
                    <a:pt x="1848" y="3928"/>
                    <a:pt x="1904" y="3928"/>
                  </a:cubicBezTo>
                  <a:cubicBezTo>
                    <a:pt x="1928" y="3928"/>
                    <a:pt x="1959" y="3913"/>
                    <a:pt x="2000" y="3876"/>
                  </a:cubicBezTo>
                  <a:cubicBezTo>
                    <a:pt x="2058" y="3823"/>
                    <a:pt x="2132" y="3786"/>
                    <a:pt x="2192" y="3745"/>
                  </a:cubicBezTo>
                  <a:cubicBezTo>
                    <a:pt x="1596" y="2474"/>
                    <a:pt x="1023" y="1247"/>
                    <a:pt x="440" y="24"/>
                  </a:cubicBezTo>
                  <a:cubicBezTo>
                    <a:pt x="431" y="7"/>
                    <a:pt x="388" y="0"/>
                    <a:pt x="3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8" name="Google Shape;1308;p33"/>
            <p:cNvSpPr/>
            <p:nvPr/>
          </p:nvSpPr>
          <p:spPr>
            <a:xfrm>
              <a:off x="4200200" y="3842100"/>
              <a:ext cx="99425" cy="50650"/>
            </a:xfrm>
            <a:custGeom>
              <a:rect b="b" l="l" r="r" t="t"/>
              <a:pathLst>
                <a:path extrusionOk="0" h="2026" w="3977">
                  <a:moveTo>
                    <a:pt x="3861" y="0"/>
                  </a:moveTo>
                  <a:cubicBezTo>
                    <a:pt x="3828" y="0"/>
                    <a:pt x="3788" y="13"/>
                    <a:pt x="3742" y="35"/>
                  </a:cubicBezTo>
                  <a:cubicBezTo>
                    <a:pt x="2554" y="576"/>
                    <a:pt x="1368" y="1116"/>
                    <a:pt x="179" y="1657"/>
                  </a:cubicBezTo>
                  <a:cubicBezTo>
                    <a:pt x="72" y="1705"/>
                    <a:pt x="1" y="1724"/>
                    <a:pt x="92" y="1887"/>
                  </a:cubicBezTo>
                  <a:cubicBezTo>
                    <a:pt x="146" y="1983"/>
                    <a:pt x="183" y="2025"/>
                    <a:pt x="241" y="2025"/>
                  </a:cubicBezTo>
                  <a:cubicBezTo>
                    <a:pt x="271" y="2025"/>
                    <a:pt x="307" y="2014"/>
                    <a:pt x="354" y="1992"/>
                  </a:cubicBezTo>
                  <a:cubicBezTo>
                    <a:pt x="1502" y="1451"/>
                    <a:pt x="2652" y="913"/>
                    <a:pt x="3800" y="372"/>
                  </a:cubicBezTo>
                  <a:cubicBezTo>
                    <a:pt x="3878" y="336"/>
                    <a:pt x="3944" y="273"/>
                    <a:pt x="3960" y="261"/>
                  </a:cubicBezTo>
                  <a:cubicBezTo>
                    <a:pt x="3977" y="69"/>
                    <a:pt x="3938" y="0"/>
                    <a:pt x="38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9" name="Google Shape;1309;p33"/>
            <p:cNvSpPr/>
            <p:nvPr/>
          </p:nvSpPr>
          <p:spPr>
            <a:xfrm>
              <a:off x="3412275" y="3841150"/>
              <a:ext cx="99550" cy="51625"/>
            </a:xfrm>
            <a:custGeom>
              <a:rect b="b" l="l" r="r" t="t"/>
              <a:pathLst>
                <a:path extrusionOk="0" h="2065" w="3982">
                  <a:moveTo>
                    <a:pt x="165" y="1"/>
                  </a:moveTo>
                  <a:cubicBezTo>
                    <a:pt x="125" y="1"/>
                    <a:pt x="85" y="30"/>
                    <a:pt x="56" y="121"/>
                  </a:cubicBezTo>
                  <a:cubicBezTo>
                    <a:pt x="1" y="296"/>
                    <a:pt x="63" y="337"/>
                    <a:pt x="200" y="402"/>
                  </a:cubicBezTo>
                  <a:cubicBezTo>
                    <a:pt x="1350" y="939"/>
                    <a:pt x="2498" y="1480"/>
                    <a:pt x="3642" y="2030"/>
                  </a:cubicBezTo>
                  <a:cubicBezTo>
                    <a:pt x="3692" y="2054"/>
                    <a:pt x="3733" y="2064"/>
                    <a:pt x="3767" y="2064"/>
                  </a:cubicBezTo>
                  <a:cubicBezTo>
                    <a:pt x="3884" y="2064"/>
                    <a:pt x="3917" y="1936"/>
                    <a:pt x="3982" y="1803"/>
                  </a:cubicBezTo>
                  <a:cubicBezTo>
                    <a:pt x="3925" y="1762"/>
                    <a:pt x="3864" y="1698"/>
                    <a:pt x="3790" y="1665"/>
                  </a:cubicBezTo>
                  <a:cubicBezTo>
                    <a:pt x="2637" y="1135"/>
                    <a:pt x="1483" y="608"/>
                    <a:pt x="321" y="96"/>
                  </a:cubicBezTo>
                  <a:cubicBezTo>
                    <a:pt x="305" y="89"/>
                    <a:pt x="234" y="1"/>
                    <a:pt x="1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0" name="Google Shape;1310;p33"/>
            <p:cNvSpPr/>
            <p:nvPr/>
          </p:nvSpPr>
          <p:spPr>
            <a:xfrm>
              <a:off x="4005725" y="3601225"/>
              <a:ext cx="56825" cy="99350"/>
            </a:xfrm>
            <a:custGeom>
              <a:rect b="b" l="l" r="r" t="t"/>
              <a:pathLst>
                <a:path extrusionOk="0" h="3974" w="2273">
                  <a:moveTo>
                    <a:pt x="1931" y="1"/>
                  </a:moveTo>
                  <a:cubicBezTo>
                    <a:pt x="1861" y="1"/>
                    <a:pt x="1815" y="41"/>
                    <a:pt x="1764" y="153"/>
                  </a:cubicBezTo>
                  <a:cubicBezTo>
                    <a:pt x="1231" y="1317"/>
                    <a:pt x="685" y="2475"/>
                    <a:pt x="128" y="3629"/>
                  </a:cubicBezTo>
                  <a:cubicBezTo>
                    <a:pt x="1" y="3894"/>
                    <a:pt x="262" y="3842"/>
                    <a:pt x="355" y="3973"/>
                  </a:cubicBezTo>
                  <a:cubicBezTo>
                    <a:pt x="398" y="3903"/>
                    <a:pt x="440" y="3852"/>
                    <a:pt x="469" y="3795"/>
                  </a:cubicBezTo>
                  <a:cubicBezTo>
                    <a:pt x="1010" y="2620"/>
                    <a:pt x="1551" y="1445"/>
                    <a:pt x="2074" y="263"/>
                  </a:cubicBezTo>
                  <a:cubicBezTo>
                    <a:pt x="2085" y="240"/>
                    <a:pt x="2273" y="88"/>
                    <a:pt x="2051" y="24"/>
                  </a:cubicBezTo>
                  <a:cubicBezTo>
                    <a:pt x="2004" y="10"/>
                    <a:pt x="1965" y="1"/>
                    <a:pt x="19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1" name="Google Shape;1311;p33"/>
            <p:cNvSpPr/>
            <p:nvPr/>
          </p:nvSpPr>
          <p:spPr>
            <a:xfrm>
              <a:off x="4200375" y="4196000"/>
              <a:ext cx="99750" cy="50850"/>
            </a:xfrm>
            <a:custGeom>
              <a:rect b="b" l="l" r="r" t="t"/>
              <a:pathLst>
                <a:path extrusionOk="0" h="2034" w="3990">
                  <a:moveTo>
                    <a:pt x="206" y="1"/>
                  </a:moveTo>
                  <a:cubicBezTo>
                    <a:pt x="133" y="1"/>
                    <a:pt x="131" y="95"/>
                    <a:pt x="91" y="152"/>
                  </a:cubicBezTo>
                  <a:cubicBezTo>
                    <a:pt x="13" y="259"/>
                    <a:pt x="1" y="296"/>
                    <a:pt x="143" y="358"/>
                  </a:cubicBezTo>
                  <a:cubicBezTo>
                    <a:pt x="1358" y="899"/>
                    <a:pt x="2569" y="1446"/>
                    <a:pt x="3774" y="2004"/>
                  </a:cubicBezTo>
                  <a:cubicBezTo>
                    <a:pt x="3819" y="2025"/>
                    <a:pt x="3852" y="2034"/>
                    <a:pt x="3876" y="2034"/>
                  </a:cubicBezTo>
                  <a:cubicBezTo>
                    <a:pt x="3969" y="2034"/>
                    <a:pt x="3940" y="1906"/>
                    <a:pt x="3989" y="1814"/>
                  </a:cubicBezTo>
                  <a:cubicBezTo>
                    <a:pt x="3975" y="1794"/>
                    <a:pt x="3957" y="1738"/>
                    <a:pt x="3918" y="1719"/>
                  </a:cubicBezTo>
                  <a:cubicBezTo>
                    <a:pt x="2705" y="1151"/>
                    <a:pt x="1487" y="584"/>
                    <a:pt x="271" y="18"/>
                  </a:cubicBezTo>
                  <a:cubicBezTo>
                    <a:pt x="244" y="6"/>
                    <a:pt x="223" y="1"/>
                    <a:pt x="2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2" name="Google Shape;1312;p33"/>
            <p:cNvSpPr/>
            <p:nvPr/>
          </p:nvSpPr>
          <p:spPr>
            <a:xfrm>
              <a:off x="3649725" y="4388975"/>
              <a:ext cx="55625" cy="98725"/>
            </a:xfrm>
            <a:custGeom>
              <a:rect b="b" l="l" r="r" t="t"/>
              <a:pathLst>
                <a:path extrusionOk="0" h="3949" w="2225">
                  <a:moveTo>
                    <a:pt x="1922" y="0"/>
                  </a:moveTo>
                  <a:cubicBezTo>
                    <a:pt x="1842" y="0"/>
                    <a:pt x="1843" y="126"/>
                    <a:pt x="1823" y="169"/>
                  </a:cubicBezTo>
                  <a:cubicBezTo>
                    <a:pt x="1281" y="1331"/>
                    <a:pt x="747" y="2495"/>
                    <a:pt x="229" y="3666"/>
                  </a:cubicBezTo>
                  <a:cubicBezTo>
                    <a:pt x="221" y="3686"/>
                    <a:pt x="1" y="3852"/>
                    <a:pt x="261" y="3930"/>
                  </a:cubicBezTo>
                  <a:cubicBezTo>
                    <a:pt x="304" y="3943"/>
                    <a:pt x="338" y="3949"/>
                    <a:pt x="366" y="3949"/>
                  </a:cubicBezTo>
                  <a:cubicBezTo>
                    <a:pt x="464" y="3949"/>
                    <a:pt x="494" y="3880"/>
                    <a:pt x="541" y="3781"/>
                  </a:cubicBezTo>
                  <a:cubicBezTo>
                    <a:pt x="814" y="3202"/>
                    <a:pt x="1097" y="2626"/>
                    <a:pt x="1369" y="2045"/>
                  </a:cubicBezTo>
                  <a:cubicBezTo>
                    <a:pt x="1654" y="1432"/>
                    <a:pt x="1932" y="816"/>
                    <a:pt x="2225" y="177"/>
                  </a:cubicBezTo>
                  <a:cubicBezTo>
                    <a:pt x="2162" y="136"/>
                    <a:pt x="2086" y="85"/>
                    <a:pt x="2008" y="33"/>
                  </a:cubicBezTo>
                  <a:cubicBezTo>
                    <a:pt x="1972" y="10"/>
                    <a:pt x="1944" y="0"/>
                    <a:pt x="19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3" name="Google Shape;1313;p33"/>
            <p:cNvSpPr/>
            <p:nvPr/>
          </p:nvSpPr>
          <p:spPr>
            <a:xfrm>
              <a:off x="4005600" y="4387675"/>
              <a:ext cx="56850" cy="100075"/>
            </a:xfrm>
            <a:custGeom>
              <a:rect b="b" l="l" r="r" t="t"/>
              <a:pathLst>
                <a:path extrusionOk="0" h="4003" w="2274">
                  <a:moveTo>
                    <a:pt x="342" y="1"/>
                  </a:moveTo>
                  <a:cubicBezTo>
                    <a:pt x="286" y="169"/>
                    <a:pt x="0" y="98"/>
                    <a:pt x="131" y="370"/>
                  </a:cubicBezTo>
                  <a:cubicBezTo>
                    <a:pt x="686" y="1523"/>
                    <a:pt x="1232" y="2682"/>
                    <a:pt x="1767" y="3846"/>
                  </a:cubicBezTo>
                  <a:cubicBezTo>
                    <a:pt x="1818" y="3956"/>
                    <a:pt x="1861" y="4003"/>
                    <a:pt x="1934" y="4003"/>
                  </a:cubicBezTo>
                  <a:cubicBezTo>
                    <a:pt x="1967" y="4003"/>
                    <a:pt x="2005" y="3993"/>
                    <a:pt x="2052" y="3976"/>
                  </a:cubicBezTo>
                  <a:cubicBezTo>
                    <a:pt x="2274" y="3893"/>
                    <a:pt x="2083" y="3748"/>
                    <a:pt x="2066" y="3707"/>
                  </a:cubicBezTo>
                  <a:cubicBezTo>
                    <a:pt x="1553" y="2545"/>
                    <a:pt x="1025" y="1393"/>
                    <a:pt x="496" y="240"/>
                  </a:cubicBezTo>
                  <a:cubicBezTo>
                    <a:pt x="464" y="169"/>
                    <a:pt x="412" y="107"/>
                    <a:pt x="3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4" name="Google Shape;1314;p33"/>
            <p:cNvSpPr/>
            <p:nvPr/>
          </p:nvSpPr>
          <p:spPr>
            <a:xfrm>
              <a:off x="3957075" y="4282800"/>
              <a:ext cx="47400" cy="85450"/>
            </a:xfrm>
            <a:custGeom>
              <a:rect b="b" l="l" r="r" t="t"/>
              <a:pathLst>
                <a:path extrusionOk="0" h="3418" w="1896">
                  <a:moveTo>
                    <a:pt x="393" y="0"/>
                  </a:moveTo>
                  <a:cubicBezTo>
                    <a:pt x="375" y="0"/>
                    <a:pt x="352" y="10"/>
                    <a:pt x="323" y="33"/>
                  </a:cubicBezTo>
                  <a:cubicBezTo>
                    <a:pt x="228" y="109"/>
                    <a:pt x="1" y="160"/>
                    <a:pt x="112" y="390"/>
                  </a:cubicBezTo>
                  <a:cubicBezTo>
                    <a:pt x="568" y="1350"/>
                    <a:pt x="1020" y="2310"/>
                    <a:pt x="1474" y="3271"/>
                  </a:cubicBezTo>
                  <a:cubicBezTo>
                    <a:pt x="1506" y="3338"/>
                    <a:pt x="1537" y="3417"/>
                    <a:pt x="1608" y="3417"/>
                  </a:cubicBezTo>
                  <a:cubicBezTo>
                    <a:pt x="1630" y="3417"/>
                    <a:pt x="1657" y="3409"/>
                    <a:pt x="1688" y="3391"/>
                  </a:cubicBezTo>
                  <a:cubicBezTo>
                    <a:pt x="1763" y="3348"/>
                    <a:pt x="1895" y="3338"/>
                    <a:pt x="1810" y="3088"/>
                  </a:cubicBezTo>
                  <a:cubicBezTo>
                    <a:pt x="1401" y="2187"/>
                    <a:pt x="950" y="1186"/>
                    <a:pt x="489" y="188"/>
                  </a:cubicBezTo>
                  <a:cubicBezTo>
                    <a:pt x="466" y="139"/>
                    <a:pt x="463" y="0"/>
                    <a:pt x="3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5" name="Google Shape;1315;p33"/>
            <p:cNvSpPr/>
            <p:nvPr/>
          </p:nvSpPr>
          <p:spPr>
            <a:xfrm>
              <a:off x="3707175" y="3720800"/>
              <a:ext cx="47525" cy="85175"/>
            </a:xfrm>
            <a:custGeom>
              <a:rect b="b" l="l" r="r" t="t"/>
              <a:pathLst>
                <a:path extrusionOk="0" h="3407" w="1901">
                  <a:moveTo>
                    <a:pt x="345" y="0"/>
                  </a:moveTo>
                  <a:cubicBezTo>
                    <a:pt x="311" y="0"/>
                    <a:pt x="269" y="12"/>
                    <a:pt x="214" y="40"/>
                  </a:cubicBezTo>
                  <a:cubicBezTo>
                    <a:pt x="1" y="147"/>
                    <a:pt x="118" y="247"/>
                    <a:pt x="169" y="360"/>
                  </a:cubicBezTo>
                  <a:cubicBezTo>
                    <a:pt x="593" y="1306"/>
                    <a:pt x="1020" y="2255"/>
                    <a:pt x="1450" y="3198"/>
                  </a:cubicBezTo>
                  <a:cubicBezTo>
                    <a:pt x="1484" y="3276"/>
                    <a:pt x="1556" y="3337"/>
                    <a:pt x="1611" y="3406"/>
                  </a:cubicBezTo>
                  <a:cubicBezTo>
                    <a:pt x="1718" y="3321"/>
                    <a:pt x="1826" y="3235"/>
                    <a:pt x="1900" y="3177"/>
                  </a:cubicBezTo>
                  <a:cubicBezTo>
                    <a:pt x="1857" y="3064"/>
                    <a:pt x="1843" y="3018"/>
                    <a:pt x="1823" y="2974"/>
                  </a:cubicBezTo>
                  <a:cubicBezTo>
                    <a:pt x="1390" y="2058"/>
                    <a:pt x="957" y="1141"/>
                    <a:pt x="514" y="230"/>
                  </a:cubicBezTo>
                  <a:cubicBezTo>
                    <a:pt x="474" y="151"/>
                    <a:pt x="466" y="0"/>
                    <a:pt x="34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p33"/>
            <p:cNvSpPr/>
            <p:nvPr/>
          </p:nvSpPr>
          <p:spPr>
            <a:xfrm>
              <a:off x="3531475" y="3897725"/>
              <a:ext cx="87800" cy="44000"/>
            </a:xfrm>
            <a:custGeom>
              <a:rect b="b" l="l" r="r" t="t"/>
              <a:pathLst>
                <a:path extrusionOk="0" h="1760" w="3512">
                  <a:moveTo>
                    <a:pt x="227" y="0"/>
                  </a:moveTo>
                  <a:cubicBezTo>
                    <a:pt x="111" y="0"/>
                    <a:pt x="101" y="103"/>
                    <a:pt x="69" y="162"/>
                  </a:cubicBezTo>
                  <a:cubicBezTo>
                    <a:pt x="1" y="289"/>
                    <a:pt x="108" y="328"/>
                    <a:pt x="200" y="371"/>
                  </a:cubicBezTo>
                  <a:cubicBezTo>
                    <a:pt x="1149" y="820"/>
                    <a:pt x="2098" y="1269"/>
                    <a:pt x="3043" y="1726"/>
                  </a:cubicBezTo>
                  <a:cubicBezTo>
                    <a:pt x="3092" y="1749"/>
                    <a:pt x="3134" y="1759"/>
                    <a:pt x="3171" y="1759"/>
                  </a:cubicBezTo>
                  <a:cubicBezTo>
                    <a:pt x="3319" y="1759"/>
                    <a:pt x="3379" y="1600"/>
                    <a:pt x="3432" y="1514"/>
                  </a:cubicBezTo>
                  <a:cubicBezTo>
                    <a:pt x="3511" y="1380"/>
                    <a:pt x="3320" y="1380"/>
                    <a:pt x="3233" y="1339"/>
                  </a:cubicBezTo>
                  <a:cubicBezTo>
                    <a:pt x="2940" y="1195"/>
                    <a:pt x="2646" y="1050"/>
                    <a:pt x="2349" y="916"/>
                  </a:cubicBezTo>
                  <a:cubicBezTo>
                    <a:pt x="1656" y="604"/>
                    <a:pt x="961" y="299"/>
                    <a:pt x="331" y="20"/>
                  </a:cubicBezTo>
                  <a:cubicBezTo>
                    <a:pt x="289" y="6"/>
                    <a:pt x="255" y="0"/>
                    <a:pt x="2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7" name="Google Shape;1317;p33"/>
            <p:cNvSpPr/>
            <p:nvPr/>
          </p:nvSpPr>
          <p:spPr>
            <a:xfrm>
              <a:off x="4094975" y="3897875"/>
              <a:ext cx="85750" cy="43800"/>
            </a:xfrm>
            <a:custGeom>
              <a:rect b="b" l="l" r="r" t="t"/>
              <a:pathLst>
                <a:path extrusionOk="0" h="1752" w="3430">
                  <a:moveTo>
                    <a:pt x="3220" y="1"/>
                  </a:moveTo>
                  <a:cubicBezTo>
                    <a:pt x="3181" y="1"/>
                    <a:pt x="3132" y="14"/>
                    <a:pt x="3069" y="44"/>
                  </a:cubicBezTo>
                  <a:cubicBezTo>
                    <a:pt x="2133" y="490"/>
                    <a:pt x="1178" y="899"/>
                    <a:pt x="233" y="1326"/>
                  </a:cubicBezTo>
                  <a:cubicBezTo>
                    <a:pt x="145" y="1366"/>
                    <a:pt x="77" y="1446"/>
                    <a:pt x="1" y="1508"/>
                  </a:cubicBezTo>
                  <a:cubicBezTo>
                    <a:pt x="111" y="1576"/>
                    <a:pt x="161" y="1752"/>
                    <a:pt x="310" y="1752"/>
                  </a:cubicBezTo>
                  <a:cubicBezTo>
                    <a:pt x="346" y="1752"/>
                    <a:pt x="387" y="1742"/>
                    <a:pt x="436" y="1718"/>
                  </a:cubicBezTo>
                  <a:cubicBezTo>
                    <a:pt x="1349" y="1275"/>
                    <a:pt x="2266" y="844"/>
                    <a:pt x="3180" y="406"/>
                  </a:cubicBezTo>
                  <a:cubicBezTo>
                    <a:pt x="3271" y="361"/>
                    <a:pt x="3350" y="291"/>
                    <a:pt x="3430" y="237"/>
                  </a:cubicBezTo>
                  <a:cubicBezTo>
                    <a:pt x="3362" y="104"/>
                    <a:pt x="3328" y="1"/>
                    <a:pt x="32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8" name="Google Shape;1318;p33"/>
            <p:cNvSpPr/>
            <p:nvPr/>
          </p:nvSpPr>
          <p:spPr>
            <a:xfrm>
              <a:off x="3531050" y="4147300"/>
              <a:ext cx="86875" cy="44700"/>
            </a:xfrm>
            <a:custGeom>
              <a:rect b="b" l="l" r="r" t="t"/>
              <a:pathLst>
                <a:path extrusionOk="0" h="1788" w="3475">
                  <a:moveTo>
                    <a:pt x="3186" y="0"/>
                  </a:moveTo>
                  <a:cubicBezTo>
                    <a:pt x="3156" y="0"/>
                    <a:pt x="3120" y="9"/>
                    <a:pt x="3078" y="29"/>
                  </a:cubicBezTo>
                  <a:cubicBezTo>
                    <a:pt x="2119" y="484"/>
                    <a:pt x="1157" y="934"/>
                    <a:pt x="198" y="1390"/>
                  </a:cubicBezTo>
                  <a:cubicBezTo>
                    <a:pt x="114" y="1429"/>
                    <a:pt x="0" y="1478"/>
                    <a:pt x="96" y="1610"/>
                  </a:cubicBezTo>
                  <a:cubicBezTo>
                    <a:pt x="139" y="1669"/>
                    <a:pt x="185" y="1729"/>
                    <a:pt x="229" y="1787"/>
                  </a:cubicBezTo>
                  <a:cubicBezTo>
                    <a:pt x="323" y="1741"/>
                    <a:pt x="376" y="1713"/>
                    <a:pt x="431" y="1689"/>
                  </a:cubicBezTo>
                  <a:cubicBezTo>
                    <a:pt x="1377" y="1262"/>
                    <a:pt x="2325" y="837"/>
                    <a:pt x="3269" y="407"/>
                  </a:cubicBezTo>
                  <a:cubicBezTo>
                    <a:pt x="3346" y="372"/>
                    <a:pt x="3407" y="300"/>
                    <a:pt x="3475" y="245"/>
                  </a:cubicBezTo>
                  <a:cubicBezTo>
                    <a:pt x="3361" y="194"/>
                    <a:pt x="3330" y="0"/>
                    <a:pt x="31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9" name="Google Shape;1319;p33"/>
            <p:cNvSpPr/>
            <p:nvPr/>
          </p:nvSpPr>
          <p:spPr>
            <a:xfrm>
              <a:off x="4092100" y="4147175"/>
              <a:ext cx="88425" cy="44025"/>
            </a:xfrm>
            <a:custGeom>
              <a:rect b="b" l="l" r="r" t="t"/>
              <a:pathLst>
                <a:path extrusionOk="0" h="1761" w="3537">
                  <a:moveTo>
                    <a:pt x="387" y="0"/>
                  </a:moveTo>
                  <a:cubicBezTo>
                    <a:pt x="251" y="0"/>
                    <a:pt x="217" y="177"/>
                    <a:pt x="129" y="246"/>
                  </a:cubicBezTo>
                  <a:cubicBezTo>
                    <a:pt x="0" y="348"/>
                    <a:pt x="179" y="348"/>
                    <a:pt x="209" y="360"/>
                  </a:cubicBezTo>
                  <a:cubicBezTo>
                    <a:pt x="1207" y="818"/>
                    <a:pt x="2213" y="1257"/>
                    <a:pt x="3207" y="1724"/>
                  </a:cubicBezTo>
                  <a:cubicBezTo>
                    <a:pt x="3261" y="1749"/>
                    <a:pt x="3303" y="1760"/>
                    <a:pt x="3337" y="1760"/>
                  </a:cubicBezTo>
                  <a:cubicBezTo>
                    <a:pt x="3445" y="1760"/>
                    <a:pt x="3472" y="1649"/>
                    <a:pt x="3537" y="1542"/>
                  </a:cubicBezTo>
                  <a:cubicBezTo>
                    <a:pt x="3499" y="1498"/>
                    <a:pt x="3461" y="1423"/>
                    <a:pt x="3403" y="1396"/>
                  </a:cubicBezTo>
                  <a:cubicBezTo>
                    <a:pt x="2432" y="936"/>
                    <a:pt x="1459" y="482"/>
                    <a:pt x="487" y="26"/>
                  </a:cubicBezTo>
                  <a:cubicBezTo>
                    <a:pt x="448" y="8"/>
                    <a:pt x="415" y="0"/>
                    <a:pt x="3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0" name="Google Shape;1320;p33"/>
            <p:cNvSpPr/>
            <p:nvPr/>
          </p:nvSpPr>
          <p:spPr>
            <a:xfrm>
              <a:off x="3707950" y="4282175"/>
              <a:ext cx="47750" cy="86400"/>
            </a:xfrm>
            <a:custGeom>
              <a:rect b="b" l="l" r="r" t="t"/>
              <a:pathLst>
                <a:path extrusionOk="0" h="3456" w="1910">
                  <a:moveTo>
                    <a:pt x="1525" y="1"/>
                  </a:moveTo>
                  <a:cubicBezTo>
                    <a:pt x="1483" y="1"/>
                    <a:pt x="1480" y="103"/>
                    <a:pt x="1470" y="125"/>
                  </a:cubicBezTo>
                  <a:cubicBezTo>
                    <a:pt x="1014" y="1124"/>
                    <a:pt x="575" y="2130"/>
                    <a:pt x="107" y="3124"/>
                  </a:cubicBezTo>
                  <a:cubicBezTo>
                    <a:pt x="1" y="3349"/>
                    <a:pt x="147" y="3370"/>
                    <a:pt x="288" y="3455"/>
                  </a:cubicBezTo>
                  <a:cubicBezTo>
                    <a:pt x="333" y="3416"/>
                    <a:pt x="407" y="3380"/>
                    <a:pt x="434" y="3321"/>
                  </a:cubicBezTo>
                  <a:cubicBezTo>
                    <a:pt x="893" y="2350"/>
                    <a:pt x="1348" y="1377"/>
                    <a:pt x="1803" y="404"/>
                  </a:cubicBezTo>
                  <a:cubicBezTo>
                    <a:pt x="1910" y="181"/>
                    <a:pt x="1669" y="153"/>
                    <a:pt x="1585" y="47"/>
                  </a:cubicBezTo>
                  <a:cubicBezTo>
                    <a:pt x="1559" y="13"/>
                    <a:pt x="1539" y="1"/>
                    <a:pt x="15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1" name="Google Shape;1321;p33"/>
            <p:cNvSpPr/>
            <p:nvPr/>
          </p:nvSpPr>
          <p:spPr>
            <a:xfrm>
              <a:off x="3957075" y="3720775"/>
              <a:ext cx="47375" cy="85025"/>
            </a:xfrm>
            <a:custGeom>
              <a:rect b="b" l="l" r="r" t="t"/>
              <a:pathLst>
                <a:path extrusionOk="0" h="3401" w="1895">
                  <a:moveTo>
                    <a:pt x="1607" y="0"/>
                  </a:moveTo>
                  <a:cubicBezTo>
                    <a:pt x="1518" y="0"/>
                    <a:pt x="1496" y="108"/>
                    <a:pt x="1458" y="187"/>
                  </a:cubicBezTo>
                  <a:cubicBezTo>
                    <a:pt x="1015" y="1111"/>
                    <a:pt x="575" y="2038"/>
                    <a:pt x="123" y="2959"/>
                  </a:cubicBezTo>
                  <a:cubicBezTo>
                    <a:pt x="1" y="3206"/>
                    <a:pt x="203" y="3311"/>
                    <a:pt x="331" y="3385"/>
                  </a:cubicBezTo>
                  <a:cubicBezTo>
                    <a:pt x="351" y="3396"/>
                    <a:pt x="368" y="3401"/>
                    <a:pt x="382" y="3401"/>
                  </a:cubicBezTo>
                  <a:cubicBezTo>
                    <a:pt x="461" y="3401"/>
                    <a:pt x="472" y="3255"/>
                    <a:pt x="509" y="3181"/>
                  </a:cubicBezTo>
                  <a:cubicBezTo>
                    <a:pt x="650" y="2886"/>
                    <a:pt x="795" y="2593"/>
                    <a:pt x="929" y="2295"/>
                  </a:cubicBezTo>
                  <a:cubicBezTo>
                    <a:pt x="1241" y="1603"/>
                    <a:pt x="1546" y="907"/>
                    <a:pt x="1823" y="283"/>
                  </a:cubicBezTo>
                  <a:cubicBezTo>
                    <a:pt x="1894" y="58"/>
                    <a:pt x="1748" y="49"/>
                    <a:pt x="1679" y="18"/>
                  </a:cubicBezTo>
                  <a:cubicBezTo>
                    <a:pt x="1651" y="6"/>
                    <a:pt x="1627" y="0"/>
                    <a:pt x="160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22" name="Google Shape;1322;p33"/>
          <p:cNvGrpSpPr/>
          <p:nvPr/>
        </p:nvGrpSpPr>
        <p:grpSpPr>
          <a:xfrm>
            <a:off x="8491310" y="4505400"/>
            <a:ext cx="606282" cy="606219"/>
            <a:chOff x="3248075" y="3436175"/>
            <a:chExt cx="1216700" cy="1216575"/>
          </a:xfrm>
        </p:grpSpPr>
        <p:sp>
          <p:nvSpPr>
            <p:cNvPr id="1323" name="Google Shape;1323;p33"/>
            <p:cNvSpPr/>
            <p:nvPr/>
          </p:nvSpPr>
          <p:spPr>
            <a:xfrm>
              <a:off x="3915900" y="4105500"/>
              <a:ext cx="344675" cy="341250"/>
            </a:xfrm>
            <a:custGeom>
              <a:rect b="b" l="l" r="r" t="t"/>
              <a:pathLst>
                <a:path extrusionOk="0" h="13650" w="13787">
                  <a:moveTo>
                    <a:pt x="395" y="0"/>
                  </a:moveTo>
                  <a:cubicBezTo>
                    <a:pt x="338" y="0"/>
                    <a:pt x="274" y="32"/>
                    <a:pt x="195" y="109"/>
                  </a:cubicBezTo>
                  <a:cubicBezTo>
                    <a:pt x="1" y="301"/>
                    <a:pt x="44" y="409"/>
                    <a:pt x="221" y="583"/>
                  </a:cubicBezTo>
                  <a:cubicBezTo>
                    <a:pt x="2109" y="2432"/>
                    <a:pt x="3989" y="4288"/>
                    <a:pt x="5869" y="6147"/>
                  </a:cubicBezTo>
                  <a:cubicBezTo>
                    <a:pt x="8347" y="8597"/>
                    <a:pt x="10822" y="11050"/>
                    <a:pt x="13302" y="13498"/>
                  </a:cubicBezTo>
                  <a:cubicBezTo>
                    <a:pt x="13372" y="13568"/>
                    <a:pt x="13473" y="13639"/>
                    <a:pt x="13566" y="13649"/>
                  </a:cubicBezTo>
                  <a:cubicBezTo>
                    <a:pt x="13568" y="13649"/>
                    <a:pt x="13570" y="13649"/>
                    <a:pt x="13572" y="13649"/>
                  </a:cubicBezTo>
                  <a:cubicBezTo>
                    <a:pt x="13634" y="13649"/>
                    <a:pt x="13707" y="13554"/>
                    <a:pt x="13786" y="13495"/>
                  </a:cubicBezTo>
                  <a:cubicBezTo>
                    <a:pt x="13535" y="13204"/>
                    <a:pt x="13333" y="12938"/>
                    <a:pt x="13097" y="12700"/>
                  </a:cubicBezTo>
                  <a:cubicBezTo>
                    <a:pt x="10615" y="10187"/>
                    <a:pt x="8131" y="7674"/>
                    <a:pt x="5640" y="5167"/>
                  </a:cubicBezTo>
                  <a:cubicBezTo>
                    <a:pt x="3979" y="3493"/>
                    <a:pt x="2305" y="1832"/>
                    <a:pt x="641" y="159"/>
                  </a:cubicBezTo>
                  <a:cubicBezTo>
                    <a:pt x="553" y="70"/>
                    <a:pt x="481" y="0"/>
                    <a:pt x="3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33"/>
            <p:cNvSpPr/>
            <p:nvPr/>
          </p:nvSpPr>
          <p:spPr>
            <a:xfrm>
              <a:off x="3449750" y="4104750"/>
              <a:ext cx="350900" cy="341200"/>
            </a:xfrm>
            <a:custGeom>
              <a:rect b="b" l="l" r="r" t="t"/>
              <a:pathLst>
                <a:path extrusionOk="0" h="13648" w="14036">
                  <a:moveTo>
                    <a:pt x="13461" y="1"/>
                  </a:moveTo>
                  <a:cubicBezTo>
                    <a:pt x="13371" y="1"/>
                    <a:pt x="13331" y="117"/>
                    <a:pt x="13279" y="170"/>
                  </a:cubicBezTo>
                  <a:cubicBezTo>
                    <a:pt x="11445" y="2020"/>
                    <a:pt x="9623" y="3883"/>
                    <a:pt x="7787" y="5729"/>
                  </a:cubicBezTo>
                  <a:cubicBezTo>
                    <a:pt x="5467" y="8060"/>
                    <a:pt x="3131" y="10370"/>
                    <a:pt x="826" y="12717"/>
                  </a:cubicBezTo>
                  <a:cubicBezTo>
                    <a:pt x="592" y="12958"/>
                    <a:pt x="0" y="13287"/>
                    <a:pt x="285" y="13572"/>
                  </a:cubicBezTo>
                  <a:cubicBezTo>
                    <a:pt x="338" y="13625"/>
                    <a:pt x="393" y="13647"/>
                    <a:pt x="449" y="13647"/>
                  </a:cubicBezTo>
                  <a:cubicBezTo>
                    <a:pt x="690" y="13647"/>
                    <a:pt x="943" y="13221"/>
                    <a:pt x="1140" y="13030"/>
                  </a:cubicBezTo>
                  <a:cubicBezTo>
                    <a:pt x="3662" y="10573"/>
                    <a:pt x="6160" y="8092"/>
                    <a:pt x="8658" y="5610"/>
                  </a:cubicBezTo>
                  <a:cubicBezTo>
                    <a:pt x="10331" y="3948"/>
                    <a:pt x="11994" y="2274"/>
                    <a:pt x="13664" y="609"/>
                  </a:cubicBezTo>
                  <a:cubicBezTo>
                    <a:pt x="13733" y="540"/>
                    <a:pt x="13831" y="500"/>
                    <a:pt x="14035" y="370"/>
                  </a:cubicBezTo>
                  <a:cubicBezTo>
                    <a:pt x="13814" y="218"/>
                    <a:pt x="13687" y="139"/>
                    <a:pt x="13572" y="49"/>
                  </a:cubicBezTo>
                  <a:cubicBezTo>
                    <a:pt x="13527" y="14"/>
                    <a:pt x="13491" y="1"/>
                    <a:pt x="1346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33"/>
            <p:cNvSpPr/>
            <p:nvPr/>
          </p:nvSpPr>
          <p:spPr>
            <a:xfrm>
              <a:off x="3449775" y="3642850"/>
              <a:ext cx="347925" cy="341325"/>
            </a:xfrm>
            <a:custGeom>
              <a:rect b="b" l="l" r="r" t="t"/>
              <a:pathLst>
                <a:path extrusionOk="0" h="13653" w="13917">
                  <a:moveTo>
                    <a:pt x="430" y="1"/>
                  </a:moveTo>
                  <a:cubicBezTo>
                    <a:pt x="380" y="1"/>
                    <a:pt x="326" y="25"/>
                    <a:pt x="266" y="83"/>
                  </a:cubicBezTo>
                  <a:cubicBezTo>
                    <a:pt x="0" y="341"/>
                    <a:pt x="531" y="635"/>
                    <a:pt x="731" y="838"/>
                  </a:cubicBezTo>
                  <a:cubicBezTo>
                    <a:pt x="4901" y="5071"/>
                    <a:pt x="9095" y="9280"/>
                    <a:pt x="13287" y="13492"/>
                  </a:cubicBezTo>
                  <a:cubicBezTo>
                    <a:pt x="13338" y="13543"/>
                    <a:pt x="13378" y="13652"/>
                    <a:pt x="13462" y="13652"/>
                  </a:cubicBezTo>
                  <a:cubicBezTo>
                    <a:pt x="13487" y="13652"/>
                    <a:pt x="13516" y="13642"/>
                    <a:pt x="13550" y="13618"/>
                  </a:cubicBezTo>
                  <a:cubicBezTo>
                    <a:pt x="13670" y="13533"/>
                    <a:pt x="13782" y="13433"/>
                    <a:pt x="13917" y="13323"/>
                  </a:cubicBezTo>
                  <a:cubicBezTo>
                    <a:pt x="13789" y="13187"/>
                    <a:pt x="13711" y="13095"/>
                    <a:pt x="13625" y="13011"/>
                  </a:cubicBezTo>
                  <a:cubicBezTo>
                    <a:pt x="9456" y="8866"/>
                    <a:pt x="5287" y="4720"/>
                    <a:pt x="1117" y="575"/>
                  </a:cubicBezTo>
                  <a:cubicBezTo>
                    <a:pt x="1098" y="557"/>
                    <a:pt x="1083" y="528"/>
                    <a:pt x="1062" y="523"/>
                  </a:cubicBezTo>
                  <a:cubicBezTo>
                    <a:pt x="798" y="461"/>
                    <a:pt x="650" y="1"/>
                    <a:pt x="4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p33"/>
            <p:cNvSpPr/>
            <p:nvPr/>
          </p:nvSpPr>
          <p:spPr>
            <a:xfrm>
              <a:off x="3915000" y="3641525"/>
              <a:ext cx="345800" cy="341925"/>
            </a:xfrm>
            <a:custGeom>
              <a:rect b="b" l="l" r="r" t="t"/>
              <a:pathLst>
                <a:path extrusionOk="0" h="13677" w="13832">
                  <a:moveTo>
                    <a:pt x="13568" y="1"/>
                  </a:moveTo>
                  <a:cubicBezTo>
                    <a:pt x="13535" y="1"/>
                    <a:pt x="13495" y="19"/>
                    <a:pt x="13442" y="66"/>
                  </a:cubicBezTo>
                  <a:cubicBezTo>
                    <a:pt x="13239" y="251"/>
                    <a:pt x="13021" y="417"/>
                    <a:pt x="12827" y="610"/>
                  </a:cubicBezTo>
                  <a:cubicBezTo>
                    <a:pt x="10269" y="3137"/>
                    <a:pt x="7713" y="5666"/>
                    <a:pt x="5160" y="8200"/>
                  </a:cubicBezTo>
                  <a:cubicBezTo>
                    <a:pt x="3532" y="9819"/>
                    <a:pt x="1915" y="11449"/>
                    <a:pt x="286" y="13067"/>
                  </a:cubicBezTo>
                  <a:cubicBezTo>
                    <a:pt x="118" y="13235"/>
                    <a:pt x="1" y="13344"/>
                    <a:pt x="230" y="13566"/>
                  </a:cubicBezTo>
                  <a:cubicBezTo>
                    <a:pt x="312" y="13646"/>
                    <a:pt x="378" y="13677"/>
                    <a:pt x="435" y="13677"/>
                  </a:cubicBezTo>
                  <a:cubicBezTo>
                    <a:pt x="536" y="13677"/>
                    <a:pt x="610" y="13579"/>
                    <a:pt x="701" y="13487"/>
                  </a:cubicBezTo>
                  <a:cubicBezTo>
                    <a:pt x="4260" y="9901"/>
                    <a:pt x="7819" y="6317"/>
                    <a:pt x="11380" y="2733"/>
                  </a:cubicBezTo>
                  <a:cubicBezTo>
                    <a:pt x="11972" y="2137"/>
                    <a:pt x="12573" y="1548"/>
                    <a:pt x="13160" y="947"/>
                  </a:cubicBezTo>
                  <a:cubicBezTo>
                    <a:pt x="13384" y="717"/>
                    <a:pt x="13579" y="462"/>
                    <a:pt x="13831" y="167"/>
                  </a:cubicBezTo>
                  <a:lnTo>
                    <a:pt x="13831" y="167"/>
                  </a:lnTo>
                  <a:cubicBezTo>
                    <a:pt x="13829" y="167"/>
                    <a:pt x="13826" y="167"/>
                    <a:pt x="13823" y="167"/>
                  </a:cubicBezTo>
                  <a:cubicBezTo>
                    <a:pt x="13698" y="167"/>
                    <a:pt x="13667" y="1"/>
                    <a:pt x="1356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7" name="Google Shape;1327;p33"/>
            <p:cNvSpPr/>
            <p:nvPr/>
          </p:nvSpPr>
          <p:spPr>
            <a:xfrm>
              <a:off x="3848700" y="3436175"/>
              <a:ext cx="15725" cy="518175"/>
            </a:xfrm>
            <a:custGeom>
              <a:rect b="b" l="l" r="r" t="t"/>
              <a:pathLst>
                <a:path extrusionOk="0" h="20727" w="629">
                  <a:moveTo>
                    <a:pt x="322" y="0"/>
                  </a:moveTo>
                  <a:cubicBezTo>
                    <a:pt x="312" y="0"/>
                    <a:pt x="302" y="1"/>
                    <a:pt x="291" y="1"/>
                  </a:cubicBezTo>
                  <a:cubicBezTo>
                    <a:pt x="47" y="17"/>
                    <a:pt x="165" y="211"/>
                    <a:pt x="163" y="317"/>
                  </a:cubicBezTo>
                  <a:cubicBezTo>
                    <a:pt x="110" y="2621"/>
                    <a:pt x="164" y="4926"/>
                    <a:pt x="103" y="7233"/>
                  </a:cubicBezTo>
                  <a:cubicBezTo>
                    <a:pt x="20" y="10438"/>
                    <a:pt x="83" y="13647"/>
                    <a:pt x="83" y="16855"/>
                  </a:cubicBezTo>
                  <a:lnTo>
                    <a:pt x="7" y="16855"/>
                  </a:lnTo>
                  <a:cubicBezTo>
                    <a:pt x="7" y="18034"/>
                    <a:pt x="11" y="19213"/>
                    <a:pt x="3" y="20393"/>
                  </a:cubicBezTo>
                  <a:cubicBezTo>
                    <a:pt x="0" y="20601"/>
                    <a:pt x="4" y="20727"/>
                    <a:pt x="268" y="20727"/>
                  </a:cubicBezTo>
                  <a:cubicBezTo>
                    <a:pt x="275" y="20727"/>
                    <a:pt x="281" y="20727"/>
                    <a:pt x="288" y="20727"/>
                  </a:cubicBezTo>
                  <a:cubicBezTo>
                    <a:pt x="548" y="20721"/>
                    <a:pt x="621" y="20662"/>
                    <a:pt x="615" y="20395"/>
                  </a:cubicBezTo>
                  <a:cubicBezTo>
                    <a:pt x="556" y="17854"/>
                    <a:pt x="629" y="15312"/>
                    <a:pt x="551" y="12767"/>
                  </a:cubicBezTo>
                  <a:cubicBezTo>
                    <a:pt x="451" y="9423"/>
                    <a:pt x="482" y="6075"/>
                    <a:pt x="459" y="2728"/>
                  </a:cubicBezTo>
                  <a:cubicBezTo>
                    <a:pt x="453" y="1925"/>
                    <a:pt x="463" y="1122"/>
                    <a:pt x="452" y="319"/>
                  </a:cubicBezTo>
                  <a:cubicBezTo>
                    <a:pt x="451" y="209"/>
                    <a:pt x="562" y="0"/>
                    <a:pt x="3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8" name="Google Shape;1328;p33"/>
            <p:cNvSpPr/>
            <p:nvPr/>
          </p:nvSpPr>
          <p:spPr>
            <a:xfrm>
              <a:off x="3946325" y="4036700"/>
              <a:ext cx="518450" cy="15425"/>
            </a:xfrm>
            <a:custGeom>
              <a:rect b="b" l="l" r="r" t="t"/>
              <a:pathLst>
                <a:path extrusionOk="0" h="617" w="20738">
                  <a:moveTo>
                    <a:pt x="246" y="1"/>
                  </a:moveTo>
                  <a:cubicBezTo>
                    <a:pt x="112" y="1"/>
                    <a:pt x="8" y="37"/>
                    <a:pt x="4" y="298"/>
                  </a:cubicBezTo>
                  <a:cubicBezTo>
                    <a:pt x="1" y="576"/>
                    <a:pt x="110" y="616"/>
                    <a:pt x="257" y="616"/>
                  </a:cubicBezTo>
                  <a:cubicBezTo>
                    <a:pt x="309" y="616"/>
                    <a:pt x="366" y="610"/>
                    <a:pt x="425" y="610"/>
                  </a:cubicBezTo>
                  <a:cubicBezTo>
                    <a:pt x="2940" y="563"/>
                    <a:pt x="5458" y="617"/>
                    <a:pt x="7976" y="554"/>
                  </a:cubicBezTo>
                  <a:cubicBezTo>
                    <a:pt x="11948" y="453"/>
                    <a:pt x="15924" y="483"/>
                    <a:pt x="19898" y="458"/>
                  </a:cubicBezTo>
                  <a:cubicBezTo>
                    <a:pt x="20004" y="458"/>
                    <a:pt x="20110" y="464"/>
                    <a:pt x="20216" y="464"/>
                  </a:cubicBezTo>
                  <a:cubicBezTo>
                    <a:pt x="20286" y="464"/>
                    <a:pt x="20356" y="461"/>
                    <a:pt x="20425" y="453"/>
                  </a:cubicBezTo>
                  <a:cubicBezTo>
                    <a:pt x="20430" y="452"/>
                    <a:pt x="20435" y="452"/>
                    <a:pt x="20441" y="452"/>
                  </a:cubicBezTo>
                  <a:cubicBezTo>
                    <a:pt x="20492" y="452"/>
                    <a:pt x="20558" y="474"/>
                    <a:pt x="20613" y="474"/>
                  </a:cubicBezTo>
                  <a:cubicBezTo>
                    <a:pt x="20678" y="474"/>
                    <a:pt x="20730" y="445"/>
                    <a:pt x="20734" y="318"/>
                  </a:cubicBezTo>
                  <a:cubicBezTo>
                    <a:pt x="20738" y="171"/>
                    <a:pt x="20680" y="136"/>
                    <a:pt x="20607" y="136"/>
                  </a:cubicBezTo>
                  <a:cubicBezTo>
                    <a:pt x="20542" y="136"/>
                    <a:pt x="20466" y="164"/>
                    <a:pt x="20412" y="164"/>
                  </a:cubicBezTo>
                  <a:cubicBezTo>
                    <a:pt x="20411" y="164"/>
                    <a:pt x="20409" y="164"/>
                    <a:pt x="20408" y="164"/>
                  </a:cubicBezTo>
                  <a:cubicBezTo>
                    <a:pt x="18103" y="111"/>
                    <a:pt x="15798" y="165"/>
                    <a:pt x="13492" y="105"/>
                  </a:cubicBezTo>
                  <a:cubicBezTo>
                    <a:pt x="12216" y="71"/>
                    <a:pt x="10940" y="61"/>
                    <a:pt x="9663" y="61"/>
                  </a:cubicBezTo>
                  <a:cubicBezTo>
                    <a:pt x="7732" y="61"/>
                    <a:pt x="5801" y="84"/>
                    <a:pt x="3870" y="84"/>
                  </a:cubicBezTo>
                  <a:cubicBezTo>
                    <a:pt x="3870" y="60"/>
                    <a:pt x="3870" y="34"/>
                    <a:pt x="3871" y="6"/>
                  </a:cubicBezTo>
                  <a:lnTo>
                    <a:pt x="407" y="6"/>
                  </a:lnTo>
                  <a:cubicBezTo>
                    <a:pt x="351" y="6"/>
                    <a:pt x="296" y="1"/>
                    <a:pt x="2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9" name="Google Shape;1329;p33"/>
            <p:cNvSpPr/>
            <p:nvPr/>
          </p:nvSpPr>
          <p:spPr>
            <a:xfrm>
              <a:off x="3248075" y="4036800"/>
              <a:ext cx="518300" cy="15300"/>
            </a:xfrm>
            <a:custGeom>
              <a:rect b="b" l="l" r="r" t="t"/>
              <a:pathLst>
                <a:path extrusionOk="0" h="612" w="20732">
                  <a:moveTo>
                    <a:pt x="20440" y="0"/>
                  </a:moveTo>
                  <a:cubicBezTo>
                    <a:pt x="20420" y="0"/>
                    <a:pt x="20399" y="0"/>
                    <a:pt x="20377" y="1"/>
                  </a:cubicBezTo>
                  <a:cubicBezTo>
                    <a:pt x="19671" y="15"/>
                    <a:pt x="18965" y="19"/>
                    <a:pt x="18260" y="19"/>
                  </a:cubicBezTo>
                  <a:cubicBezTo>
                    <a:pt x="17507" y="19"/>
                    <a:pt x="16755" y="15"/>
                    <a:pt x="16003" y="15"/>
                  </a:cubicBezTo>
                  <a:cubicBezTo>
                    <a:pt x="14931" y="15"/>
                    <a:pt x="13859" y="23"/>
                    <a:pt x="12786" y="65"/>
                  </a:cubicBezTo>
                  <a:cubicBezTo>
                    <a:pt x="10258" y="163"/>
                    <a:pt x="7726" y="137"/>
                    <a:pt x="5194" y="153"/>
                  </a:cubicBezTo>
                  <a:cubicBezTo>
                    <a:pt x="4575" y="157"/>
                    <a:pt x="3955" y="158"/>
                    <a:pt x="3335" y="158"/>
                  </a:cubicBezTo>
                  <a:cubicBezTo>
                    <a:pt x="2762" y="158"/>
                    <a:pt x="2189" y="157"/>
                    <a:pt x="1615" y="157"/>
                  </a:cubicBezTo>
                  <a:cubicBezTo>
                    <a:pt x="1177" y="157"/>
                    <a:pt x="739" y="158"/>
                    <a:pt x="301" y="160"/>
                  </a:cubicBezTo>
                  <a:cubicBezTo>
                    <a:pt x="300" y="160"/>
                    <a:pt x="300" y="160"/>
                    <a:pt x="299" y="160"/>
                  </a:cubicBezTo>
                  <a:cubicBezTo>
                    <a:pt x="250" y="160"/>
                    <a:pt x="183" y="137"/>
                    <a:pt x="125" y="137"/>
                  </a:cubicBezTo>
                  <a:cubicBezTo>
                    <a:pt x="56" y="137"/>
                    <a:pt x="0" y="169"/>
                    <a:pt x="2" y="308"/>
                  </a:cubicBezTo>
                  <a:cubicBezTo>
                    <a:pt x="3" y="443"/>
                    <a:pt x="59" y="474"/>
                    <a:pt x="127" y="474"/>
                  </a:cubicBezTo>
                  <a:cubicBezTo>
                    <a:pt x="185" y="474"/>
                    <a:pt x="251" y="452"/>
                    <a:pt x="300" y="452"/>
                  </a:cubicBezTo>
                  <a:cubicBezTo>
                    <a:pt x="302" y="452"/>
                    <a:pt x="303" y="452"/>
                    <a:pt x="305" y="452"/>
                  </a:cubicBezTo>
                  <a:cubicBezTo>
                    <a:pt x="2622" y="504"/>
                    <a:pt x="4938" y="451"/>
                    <a:pt x="7258" y="511"/>
                  </a:cubicBezTo>
                  <a:cubicBezTo>
                    <a:pt x="8534" y="545"/>
                    <a:pt x="9810" y="555"/>
                    <a:pt x="11087" y="555"/>
                  </a:cubicBezTo>
                  <a:cubicBezTo>
                    <a:pt x="13018" y="555"/>
                    <a:pt x="14949" y="531"/>
                    <a:pt x="16880" y="531"/>
                  </a:cubicBezTo>
                  <a:lnTo>
                    <a:pt x="16880" y="607"/>
                  </a:lnTo>
                  <a:cubicBezTo>
                    <a:pt x="17463" y="607"/>
                    <a:pt x="18046" y="605"/>
                    <a:pt x="18630" y="605"/>
                  </a:cubicBezTo>
                  <a:cubicBezTo>
                    <a:pt x="19213" y="605"/>
                    <a:pt x="19797" y="607"/>
                    <a:pt x="20381" y="612"/>
                  </a:cubicBezTo>
                  <a:cubicBezTo>
                    <a:pt x="20391" y="612"/>
                    <a:pt x="20401" y="612"/>
                    <a:pt x="20410" y="612"/>
                  </a:cubicBezTo>
                  <a:cubicBezTo>
                    <a:pt x="20624" y="612"/>
                    <a:pt x="20729" y="585"/>
                    <a:pt x="20731" y="304"/>
                  </a:cubicBezTo>
                  <a:cubicBezTo>
                    <a:pt x="20732" y="33"/>
                    <a:pt x="20628" y="0"/>
                    <a:pt x="2044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p33"/>
            <p:cNvSpPr/>
            <p:nvPr/>
          </p:nvSpPr>
          <p:spPr>
            <a:xfrm>
              <a:off x="3847925" y="4134500"/>
              <a:ext cx="16200" cy="518250"/>
            </a:xfrm>
            <a:custGeom>
              <a:rect b="b" l="l" r="r" t="t"/>
              <a:pathLst>
                <a:path extrusionOk="0" h="20730" w="648">
                  <a:moveTo>
                    <a:pt x="344" y="0"/>
                  </a:moveTo>
                  <a:cubicBezTo>
                    <a:pt x="343" y="0"/>
                    <a:pt x="341" y="0"/>
                    <a:pt x="340" y="0"/>
                  </a:cubicBezTo>
                  <a:cubicBezTo>
                    <a:pt x="47" y="1"/>
                    <a:pt x="29" y="118"/>
                    <a:pt x="34" y="351"/>
                  </a:cubicBezTo>
                  <a:cubicBezTo>
                    <a:pt x="87" y="2881"/>
                    <a:pt x="0" y="5410"/>
                    <a:pt x="97" y="7942"/>
                  </a:cubicBezTo>
                  <a:cubicBezTo>
                    <a:pt x="195" y="10496"/>
                    <a:pt x="168" y="13053"/>
                    <a:pt x="186" y="15610"/>
                  </a:cubicBezTo>
                  <a:cubicBezTo>
                    <a:pt x="197" y="17215"/>
                    <a:pt x="186" y="18822"/>
                    <a:pt x="194" y="20428"/>
                  </a:cubicBezTo>
                  <a:cubicBezTo>
                    <a:pt x="195" y="20534"/>
                    <a:pt x="84" y="20726"/>
                    <a:pt x="338" y="20729"/>
                  </a:cubicBezTo>
                  <a:cubicBezTo>
                    <a:pt x="340" y="20729"/>
                    <a:pt x="341" y="20729"/>
                    <a:pt x="342" y="20729"/>
                  </a:cubicBezTo>
                  <a:cubicBezTo>
                    <a:pt x="592" y="20729"/>
                    <a:pt x="483" y="20536"/>
                    <a:pt x="485" y="20431"/>
                  </a:cubicBezTo>
                  <a:cubicBezTo>
                    <a:pt x="537" y="18113"/>
                    <a:pt x="484" y="15796"/>
                    <a:pt x="545" y="13478"/>
                  </a:cubicBezTo>
                  <a:cubicBezTo>
                    <a:pt x="629" y="10271"/>
                    <a:pt x="566" y="7062"/>
                    <a:pt x="566" y="3855"/>
                  </a:cubicBezTo>
                  <a:lnTo>
                    <a:pt x="640" y="3855"/>
                  </a:lnTo>
                  <a:cubicBezTo>
                    <a:pt x="640" y="2689"/>
                    <a:pt x="635" y="1520"/>
                    <a:pt x="644" y="354"/>
                  </a:cubicBezTo>
                  <a:cubicBezTo>
                    <a:pt x="647" y="126"/>
                    <a:pt x="639" y="0"/>
                    <a:pt x="3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33"/>
            <p:cNvSpPr/>
            <p:nvPr/>
          </p:nvSpPr>
          <p:spPr>
            <a:xfrm>
              <a:off x="3755675" y="3824725"/>
              <a:ext cx="70500" cy="134825"/>
            </a:xfrm>
            <a:custGeom>
              <a:rect b="b" l="l" r="r" t="t"/>
              <a:pathLst>
                <a:path extrusionOk="0" h="5393" w="2820">
                  <a:moveTo>
                    <a:pt x="400" y="1"/>
                  </a:moveTo>
                  <a:cubicBezTo>
                    <a:pt x="378" y="1"/>
                    <a:pt x="349" y="13"/>
                    <a:pt x="309" y="45"/>
                  </a:cubicBezTo>
                  <a:cubicBezTo>
                    <a:pt x="187" y="137"/>
                    <a:pt x="1" y="182"/>
                    <a:pt x="111" y="413"/>
                  </a:cubicBezTo>
                  <a:cubicBezTo>
                    <a:pt x="891" y="2036"/>
                    <a:pt x="1665" y="3660"/>
                    <a:pt x="2434" y="5288"/>
                  </a:cubicBezTo>
                  <a:cubicBezTo>
                    <a:pt x="2465" y="5355"/>
                    <a:pt x="2488" y="5393"/>
                    <a:pt x="2525" y="5393"/>
                  </a:cubicBezTo>
                  <a:cubicBezTo>
                    <a:pt x="2547" y="5393"/>
                    <a:pt x="2574" y="5380"/>
                    <a:pt x="2612" y="5352"/>
                  </a:cubicBezTo>
                  <a:cubicBezTo>
                    <a:pt x="2676" y="5303"/>
                    <a:pt x="2752" y="5268"/>
                    <a:pt x="2820" y="5228"/>
                  </a:cubicBezTo>
                  <a:cubicBezTo>
                    <a:pt x="2782" y="5166"/>
                    <a:pt x="2766" y="5146"/>
                    <a:pt x="2756" y="5124"/>
                  </a:cubicBezTo>
                  <a:cubicBezTo>
                    <a:pt x="2001" y="3466"/>
                    <a:pt x="1247" y="1808"/>
                    <a:pt x="492" y="151"/>
                  </a:cubicBezTo>
                  <a:cubicBezTo>
                    <a:pt x="467" y="94"/>
                    <a:pt x="460" y="1"/>
                    <a:pt x="4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2" name="Google Shape;1332;p33"/>
            <p:cNvSpPr/>
            <p:nvPr/>
          </p:nvSpPr>
          <p:spPr>
            <a:xfrm>
              <a:off x="3885600" y="3824875"/>
              <a:ext cx="72000" cy="134625"/>
            </a:xfrm>
            <a:custGeom>
              <a:rect b="b" l="l" r="r" t="t"/>
              <a:pathLst>
                <a:path extrusionOk="0" h="5385" w="2880">
                  <a:moveTo>
                    <a:pt x="2447" y="0"/>
                  </a:moveTo>
                  <a:cubicBezTo>
                    <a:pt x="2347" y="0"/>
                    <a:pt x="2352" y="168"/>
                    <a:pt x="2325" y="224"/>
                  </a:cubicBezTo>
                  <a:cubicBezTo>
                    <a:pt x="1581" y="1833"/>
                    <a:pt x="855" y="3450"/>
                    <a:pt x="113" y="5061"/>
                  </a:cubicBezTo>
                  <a:cubicBezTo>
                    <a:pt x="0" y="5302"/>
                    <a:pt x="171" y="5310"/>
                    <a:pt x="336" y="5385"/>
                  </a:cubicBezTo>
                  <a:cubicBezTo>
                    <a:pt x="356" y="5364"/>
                    <a:pt x="397" y="5334"/>
                    <a:pt x="414" y="5292"/>
                  </a:cubicBezTo>
                  <a:cubicBezTo>
                    <a:pt x="1193" y="3657"/>
                    <a:pt x="1969" y="2019"/>
                    <a:pt x="2753" y="387"/>
                  </a:cubicBezTo>
                  <a:cubicBezTo>
                    <a:pt x="2879" y="126"/>
                    <a:pt x="2652" y="98"/>
                    <a:pt x="2535" y="30"/>
                  </a:cubicBezTo>
                  <a:cubicBezTo>
                    <a:pt x="2499" y="9"/>
                    <a:pt x="2470" y="0"/>
                    <a:pt x="24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3" name="Google Shape;1333;p33"/>
            <p:cNvSpPr/>
            <p:nvPr/>
          </p:nvSpPr>
          <p:spPr>
            <a:xfrm>
              <a:off x="3633900" y="3945600"/>
              <a:ext cx="138050" cy="67875"/>
            </a:xfrm>
            <a:custGeom>
              <a:rect b="b" l="l" r="r" t="t"/>
              <a:pathLst>
                <a:path extrusionOk="0" h="2715" w="5522">
                  <a:moveTo>
                    <a:pt x="378" y="1"/>
                  </a:moveTo>
                  <a:cubicBezTo>
                    <a:pt x="254" y="1"/>
                    <a:pt x="229" y="144"/>
                    <a:pt x="164" y="227"/>
                  </a:cubicBezTo>
                  <a:cubicBezTo>
                    <a:pt x="0" y="435"/>
                    <a:pt x="256" y="418"/>
                    <a:pt x="318" y="445"/>
                  </a:cubicBezTo>
                  <a:cubicBezTo>
                    <a:pt x="1938" y="1194"/>
                    <a:pt x="3568" y="1926"/>
                    <a:pt x="5187" y="2678"/>
                  </a:cubicBezTo>
                  <a:cubicBezTo>
                    <a:pt x="5242" y="2703"/>
                    <a:pt x="5283" y="2714"/>
                    <a:pt x="5316" y="2714"/>
                  </a:cubicBezTo>
                  <a:cubicBezTo>
                    <a:pt x="5445" y="2714"/>
                    <a:pt x="5435" y="2549"/>
                    <a:pt x="5522" y="2457"/>
                  </a:cubicBezTo>
                  <a:cubicBezTo>
                    <a:pt x="5480" y="2426"/>
                    <a:pt x="5445" y="2389"/>
                    <a:pt x="5403" y="2370"/>
                  </a:cubicBezTo>
                  <a:cubicBezTo>
                    <a:pt x="3768" y="1591"/>
                    <a:pt x="2131" y="816"/>
                    <a:pt x="498" y="33"/>
                  </a:cubicBezTo>
                  <a:cubicBezTo>
                    <a:pt x="450" y="10"/>
                    <a:pt x="411" y="1"/>
                    <a:pt x="3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33"/>
            <p:cNvSpPr/>
            <p:nvPr/>
          </p:nvSpPr>
          <p:spPr>
            <a:xfrm>
              <a:off x="3939825" y="3945550"/>
              <a:ext cx="138250" cy="68375"/>
            </a:xfrm>
            <a:custGeom>
              <a:rect b="b" l="l" r="r" t="t"/>
              <a:pathLst>
                <a:path extrusionOk="0" h="2735" w="5530">
                  <a:moveTo>
                    <a:pt x="5159" y="0"/>
                  </a:moveTo>
                  <a:cubicBezTo>
                    <a:pt x="5119" y="0"/>
                    <a:pt x="5072" y="12"/>
                    <a:pt x="5017" y="39"/>
                  </a:cubicBezTo>
                  <a:cubicBezTo>
                    <a:pt x="3406" y="813"/>
                    <a:pt x="1793" y="1584"/>
                    <a:pt x="180" y="2353"/>
                  </a:cubicBezTo>
                  <a:cubicBezTo>
                    <a:pt x="103" y="2391"/>
                    <a:pt x="1" y="2402"/>
                    <a:pt x="92" y="2526"/>
                  </a:cubicBezTo>
                  <a:cubicBezTo>
                    <a:pt x="144" y="2595"/>
                    <a:pt x="178" y="2677"/>
                    <a:pt x="211" y="2734"/>
                  </a:cubicBezTo>
                  <a:cubicBezTo>
                    <a:pt x="297" y="2703"/>
                    <a:pt x="344" y="2691"/>
                    <a:pt x="387" y="2670"/>
                  </a:cubicBezTo>
                  <a:cubicBezTo>
                    <a:pt x="2002" y="1936"/>
                    <a:pt x="3616" y="1205"/>
                    <a:pt x="5225" y="460"/>
                  </a:cubicBezTo>
                  <a:cubicBezTo>
                    <a:pt x="5291" y="430"/>
                    <a:pt x="5529" y="455"/>
                    <a:pt x="5416" y="247"/>
                  </a:cubicBezTo>
                  <a:cubicBezTo>
                    <a:pt x="5354" y="131"/>
                    <a:pt x="5294" y="0"/>
                    <a:pt x="51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5" name="Google Shape;1335;p33"/>
            <p:cNvSpPr/>
            <p:nvPr/>
          </p:nvSpPr>
          <p:spPr>
            <a:xfrm>
              <a:off x="3634775" y="4075700"/>
              <a:ext cx="136650" cy="67325"/>
            </a:xfrm>
            <a:custGeom>
              <a:rect b="b" l="l" r="r" t="t"/>
              <a:pathLst>
                <a:path extrusionOk="0" h="2693" w="5466">
                  <a:moveTo>
                    <a:pt x="5267" y="0"/>
                  </a:moveTo>
                  <a:cubicBezTo>
                    <a:pt x="5227" y="0"/>
                    <a:pt x="5179" y="13"/>
                    <a:pt x="5117" y="42"/>
                  </a:cubicBezTo>
                  <a:cubicBezTo>
                    <a:pt x="3529" y="777"/>
                    <a:pt x="1933" y="1491"/>
                    <a:pt x="347" y="2227"/>
                  </a:cubicBezTo>
                  <a:cubicBezTo>
                    <a:pt x="274" y="2260"/>
                    <a:pt x="0" y="2220"/>
                    <a:pt x="124" y="2481"/>
                  </a:cubicBezTo>
                  <a:cubicBezTo>
                    <a:pt x="191" y="2622"/>
                    <a:pt x="270" y="2693"/>
                    <a:pt x="380" y="2693"/>
                  </a:cubicBezTo>
                  <a:cubicBezTo>
                    <a:pt x="434" y="2693"/>
                    <a:pt x="495" y="2676"/>
                    <a:pt x="567" y="2642"/>
                  </a:cubicBezTo>
                  <a:cubicBezTo>
                    <a:pt x="2147" y="1884"/>
                    <a:pt x="3729" y="1133"/>
                    <a:pt x="5309" y="379"/>
                  </a:cubicBezTo>
                  <a:cubicBezTo>
                    <a:pt x="5373" y="349"/>
                    <a:pt x="5426" y="293"/>
                    <a:pt x="5466" y="262"/>
                  </a:cubicBezTo>
                  <a:cubicBezTo>
                    <a:pt x="5416" y="115"/>
                    <a:pt x="5384" y="0"/>
                    <a:pt x="52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6" name="Google Shape;1336;p33"/>
            <p:cNvSpPr/>
            <p:nvPr/>
          </p:nvSpPr>
          <p:spPr>
            <a:xfrm>
              <a:off x="3939825" y="4074875"/>
              <a:ext cx="138475" cy="68450"/>
            </a:xfrm>
            <a:custGeom>
              <a:rect b="b" l="l" r="r" t="t"/>
              <a:pathLst>
                <a:path extrusionOk="0" h="2738" w="5539">
                  <a:moveTo>
                    <a:pt x="213" y="0"/>
                  </a:moveTo>
                  <a:cubicBezTo>
                    <a:pt x="186" y="53"/>
                    <a:pt x="152" y="121"/>
                    <a:pt x="114" y="183"/>
                  </a:cubicBezTo>
                  <a:cubicBezTo>
                    <a:pt x="70" y="258"/>
                    <a:pt x="1" y="301"/>
                    <a:pt x="149" y="370"/>
                  </a:cubicBezTo>
                  <a:cubicBezTo>
                    <a:pt x="1800" y="1140"/>
                    <a:pt x="3448" y="1917"/>
                    <a:pt x="5094" y="2703"/>
                  </a:cubicBezTo>
                  <a:cubicBezTo>
                    <a:pt x="5144" y="2727"/>
                    <a:pt x="5184" y="2737"/>
                    <a:pt x="5217" y="2737"/>
                  </a:cubicBezTo>
                  <a:cubicBezTo>
                    <a:pt x="5355" y="2737"/>
                    <a:pt x="5356" y="2555"/>
                    <a:pt x="5413" y="2483"/>
                  </a:cubicBezTo>
                  <a:cubicBezTo>
                    <a:pt x="5538" y="2322"/>
                    <a:pt x="5321" y="2327"/>
                    <a:pt x="5255" y="2296"/>
                  </a:cubicBezTo>
                  <a:cubicBezTo>
                    <a:pt x="4219" y="1804"/>
                    <a:pt x="3179" y="1315"/>
                    <a:pt x="2135" y="839"/>
                  </a:cubicBezTo>
                  <a:cubicBezTo>
                    <a:pt x="1511" y="554"/>
                    <a:pt x="877" y="289"/>
                    <a:pt x="2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7" name="Google Shape;1337;p33"/>
            <p:cNvSpPr/>
            <p:nvPr/>
          </p:nvSpPr>
          <p:spPr>
            <a:xfrm>
              <a:off x="3755225" y="4129350"/>
              <a:ext cx="70775" cy="134825"/>
            </a:xfrm>
            <a:custGeom>
              <a:rect b="b" l="l" r="r" t="t"/>
              <a:pathLst>
                <a:path extrusionOk="0" h="5393" w="2831">
                  <a:moveTo>
                    <a:pt x="2542" y="1"/>
                  </a:moveTo>
                  <a:cubicBezTo>
                    <a:pt x="2516" y="1"/>
                    <a:pt x="2490" y="23"/>
                    <a:pt x="2459" y="91"/>
                  </a:cubicBezTo>
                  <a:cubicBezTo>
                    <a:pt x="1689" y="1743"/>
                    <a:pt x="912" y="3391"/>
                    <a:pt x="127" y="5037"/>
                  </a:cubicBezTo>
                  <a:cubicBezTo>
                    <a:pt x="0" y="5301"/>
                    <a:pt x="260" y="5284"/>
                    <a:pt x="348" y="5353"/>
                  </a:cubicBezTo>
                  <a:cubicBezTo>
                    <a:pt x="383" y="5381"/>
                    <a:pt x="411" y="5392"/>
                    <a:pt x="432" y="5392"/>
                  </a:cubicBezTo>
                  <a:cubicBezTo>
                    <a:pt x="509" y="5392"/>
                    <a:pt x="510" y="5247"/>
                    <a:pt x="535" y="5196"/>
                  </a:cubicBezTo>
                  <a:cubicBezTo>
                    <a:pt x="1028" y="4158"/>
                    <a:pt x="1516" y="3120"/>
                    <a:pt x="1992" y="2076"/>
                  </a:cubicBezTo>
                  <a:cubicBezTo>
                    <a:pt x="2279" y="1451"/>
                    <a:pt x="2542" y="818"/>
                    <a:pt x="2831" y="154"/>
                  </a:cubicBezTo>
                  <a:cubicBezTo>
                    <a:pt x="2778" y="126"/>
                    <a:pt x="2709" y="93"/>
                    <a:pt x="2644" y="55"/>
                  </a:cubicBezTo>
                  <a:cubicBezTo>
                    <a:pt x="2604" y="31"/>
                    <a:pt x="2573" y="1"/>
                    <a:pt x="25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8" name="Google Shape;1338;p33"/>
            <p:cNvSpPr/>
            <p:nvPr/>
          </p:nvSpPr>
          <p:spPr>
            <a:xfrm>
              <a:off x="3884950" y="4128825"/>
              <a:ext cx="71375" cy="134625"/>
            </a:xfrm>
            <a:custGeom>
              <a:rect b="b" l="l" r="r" t="t"/>
              <a:pathLst>
                <a:path extrusionOk="0" h="5385" w="2855">
                  <a:moveTo>
                    <a:pt x="378" y="0"/>
                  </a:moveTo>
                  <a:cubicBezTo>
                    <a:pt x="247" y="106"/>
                    <a:pt x="1" y="62"/>
                    <a:pt x="140" y="353"/>
                  </a:cubicBezTo>
                  <a:cubicBezTo>
                    <a:pt x="875" y="1927"/>
                    <a:pt x="1587" y="3512"/>
                    <a:pt x="2320" y="5086"/>
                  </a:cubicBezTo>
                  <a:cubicBezTo>
                    <a:pt x="2361" y="5171"/>
                    <a:pt x="2325" y="5384"/>
                    <a:pt x="2480" y="5384"/>
                  </a:cubicBezTo>
                  <a:cubicBezTo>
                    <a:pt x="2511" y="5384"/>
                    <a:pt x="2550" y="5376"/>
                    <a:pt x="2598" y="5356"/>
                  </a:cubicBezTo>
                  <a:cubicBezTo>
                    <a:pt x="2855" y="5251"/>
                    <a:pt x="2828" y="5100"/>
                    <a:pt x="2724" y="4883"/>
                  </a:cubicBezTo>
                  <a:cubicBezTo>
                    <a:pt x="1980" y="3337"/>
                    <a:pt x="1251" y="1785"/>
                    <a:pt x="516" y="236"/>
                  </a:cubicBezTo>
                  <a:cubicBezTo>
                    <a:pt x="476" y="155"/>
                    <a:pt x="425" y="80"/>
                    <a:pt x="3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9" name="Google Shape;1339;p33"/>
            <p:cNvSpPr/>
            <p:nvPr/>
          </p:nvSpPr>
          <p:spPr>
            <a:xfrm>
              <a:off x="3411350" y="4196100"/>
              <a:ext cx="102300" cy="51100"/>
            </a:xfrm>
            <a:custGeom>
              <a:rect b="b" l="l" r="r" t="t"/>
              <a:pathLst>
                <a:path extrusionOk="0" h="2044" w="4092">
                  <a:moveTo>
                    <a:pt x="3834" y="1"/>
                  </a:moveTo>
                  <a:cubicBezTo>
                    <a:pt x="3806" y="1"/>
                    <a:pt x="3771" y="11"/>
                    <a:pt x="3724" y="33"/>
                  </a:cubicBezTo>
                  <a:cubicBezTo>
                    <a:pt x="2545" y="591"/>
                    <a:pt x="1362" y="1141"/>
                    <a:pt x="179" y="1692"/>
                  </a:cubicBezTo>
                  <a:cubicBezTo>
                    <a:pt x="81" y="1738"/>
                    <a:pt x="0" y="1774"/>
                    <a:pt x="93" y="1898"/>
                  </a:cubicBezTo>
                  <a:cubicBezTo>
                    <a:pt x="122" y="1937"/>
                    <a:pt x="127" y="1995"/>
                    <a:pt x="143" y="2044"/>
                  </a:cubicBezTo>
                  <a:cubicBezTo>
                    <a:pt x="199" y="2018"/>
                    <a:pt x="222" y="2007"/>
                    <a:pt x="244" y="1998"/>
                  </a:cubicBezTo>
                  <a:cubicBezTo>
                    <a:pt x="1465" y="1446"/>
                    <a:pt x="2685" y="889"/>
                    <a:pt x="3912" y="349"/>
                  </a:cubicBezTo>
                  <a:cubicBezTo>
                    <a:pt x="4092" y="271"/>
                    <a:pt x="3975" y="224"/>
                    <a:pt x="3948" y="139"/>
                  </a:cubicBezTo>
                  <a:cubicBezTo>
                    <a:pt x="3919" y="52"/>
                    <a:pt x="3895" y="1"/>
                    <a:pt x="38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0" name="Google Shape;1340;p33"/>
            <p:cNvSpPr/>
            <p:nvPr/>
          </p:nvSpPr>
          <p:spPr>
            <a:xfrm>
              <a:off x="3650600" y="3601650"/>
              <a:ext cx="54800" cy="98225"/>
            </a:xfrm>
            <a:custGeom>
              <a:rect b="b" l="l" r="r" t="t"/>
              <a:pathLst>
                <a:path extrusionOk="0" h="3929" w="2192">
                  <a:moveTo>
                    <a:pt x="338" y="0"/>
                  </a:moveTo>
                  <a:cubicBezTo>
                    <a:pt x="290" y="0"/>
                    <a:pt x="236" y="6"/>
                    <a:pt x="198" y="14"/>
                  </a:cubicBezTo>
                  <a:cubicBezTo>
                    <a:pt x="1" y="58"/>
                    <a:pt x="176" y="200"/>
                    <a:pt x="186" y="224"/>
                  </a:cubicBezTo>
                  <a:cubicBezTo>
                    <a:pt x="717" y="1417"/>
                    <a:pt x="1260" y="2603"/>
                    <a:pt x="1804" y="3789"/>
                  </a:cubicBezTo>
                  <a:cubicBezTo>
                    <a:pt x="1830" y="3849"/>
                    <a:pt x="1848" y="3928"/>
                    <a:pt x="1904" y="3928"/>
                  </a:cubicBezTo>
                  <a:cubicBezTo>
                    <a:pt x="1928" y="3928"/>
                    <a:pt x="1959" y="3913"/>
                    <a:pt x="2000" y="3876"/>
                  </a:cubicBezTo>
                  <a:cubicBezTo>
                    <a:pt x="2058" y="3823"/>
                    <a:pt x="2132" y="3786"/>
                    <a:pt x="2192" y="3745"/>
                  </a:cubicBezTo>
                  <a:cubicBezTo>
                    <a:pt x="1596" y="2474"/>
                    <a:pt x="1023" y="1247"/>
                    <a:pt x="440" y="24"/>
                  </a:cubicBezTo>
                  <a:cubicBezTo>
                    <a:pt x="431" y="7"/>
                    <a:pt x="388" y="0"/>
                    <a:pt x="3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1" name="Google Shape;1341;p33"/>
            <p:cNvSpPr/>
            <p:nvPr/>
          </p:nvSpPr>
          <p:spPr>
            <a:xfrm>
              <a:off x="4200200" y="3842100"/>
              <a:ext cx="99425" cy="50650"/>
            </a:xfrm>
            <a:custGeom>
              <a:rect b="b" l="l" r="r" t="t"/>
              <a:pathLst>
                <a:path extrusionOk="0" h="2026" w="3977">
                  <a:moveTo>
                    <a:pt x="3861" y="0"/>
                  </a:moveTo>
                  <a:cubicBezTo>
                    <a:pt x="3828" y="0"/>
                    <a:pt x="3788" y="13"/>
                    <a:pt x="3742" y="35"/>
                  </a:cubicBezTo>
                  <a:cubicBezTo>
                    <a:pt x="2554" y="576"/>
                    <a:pt x="1368" y="1116"/>
                    <a:pt x="179" y="1657"/>
                  </a:cubicBezTo>
                  <a:cubicBezTo>
                    <a:pt x="72" y="1705"/>
                    <a:pt x="1" y="1724"/>
                    <a:pt x="92" y="1887"/>
                  </a:cubicBezTo>
                  <a:cubicBezTo>
                    <a:pt x="146" y="1983"/>
                    <a:pt x="183" y="2025"/>
                    <a:pt x="241" y="2025"/>
                  </a:cubicBezTo>
                  <a:cubicBezTo>
                    <a:pt x="271" y="2025"/>
                    <a:pt x="307" y="2014"/>
                    <a:pt x="354" y="1992"/>
                  </a:cubicBezTo>
                  <a:cubicBezTo>
                    <a:pt x="1502" y="1451"/>
                    <a:pt x="2652" y="913"/>
                    <a:pt x="3800" y="372"/>
                  </a:cubicBezTo>
                  <a:cubicBezTo>
                    <a:pt x="3878" y="336"/>
                    <a:pt x="3944" y="273"/>
                    <a:pt x="3960" y="261"/>
                  </a:cubicBezTo>
                  <a:cubicBezTo>
                    <a:pt x="3977" y="69"/>
                    <a:pt x="3938" y="0"/>
                    <a:pt x="38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2" name="Google Shape;1342;p33"/>
            <p:cNvSpPr/>
            <p:nvPr/>
          </p:nvSpPr>
          <p:spPr>
            <a:xfrm>
              <a:off x="3412275" y="3841150"/>
              <a:ext cx="99550" cy="51625"/>
            </a:xfrm>
            <a:custGeom>
              <a:rect b="b" l="l" r="r" t="t"/>
              <a:pathLst>
                <a:path extrusionOk="0" h="2065" w="3982">
                  <a:moveTo>
                    <a:pt x="165" y="1"/>
                  </a:moveTo>
                  <a:cubicBezTo>
                    <a:pt x="125" y="1"/>
                    <a:pt x="85" y="30"/>
                    <a:pt x="56" y="121"/>
                  </a:cubicBezTo>
                  <a:cubicBezTo>
                    <a:pt x="1" y="296"/>
                    <a:pt x="63" y="337"/>
                    <a:pt x="200" y="402"/>
                  </a:cubicBezTo>
                  <a:cubicBezTo>
                    <a:pt x="1350" y="939"/>
                    <a:pt x="2498" y="1480"/>
                    <a:pt x="3642" y="2030"/>
                  </a:cubicBezTo>
                  <a:cubicBezTo>
                    <a:pt x="3692" y="2054"/>
                    <a:pt x="3733" y="2064"/>
                    <a:pt x="3767" y="2064"/>
                  </a:cubicBezTo>
                  <a:cubicBezTo>
                    <a:pt x="3884" y="2064"/>
                    <a:pt x="3917" y="1936"/>
                    <a:pt x="3982" y="1803"/>
                  </a:cubicBezTo>
                  <a:cubicBezTo>
                    <a:pt x="3925" y="1762"/>
                    <a:pt x="3864" y="1698"/>
                    <a:pt x="3790" y="1665"/>
                  </a:cubicBezTo>
                  <a:cubicBezTo>
                    <a:pt x="2637" y="1135"/>
                    <a:pt x="1483" y="608"/>
                    <a:pt x="321" y="96"/>
                  </a:cubicBezTo>
                  <a:cubicBezTo>
                    <a:pt x="305" y="89"/>
                    <a:pt x="234" y="1"/>
                    <a:pt x="1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3" name="Google Shape;1343;p33"/>
            <p:cNvSpPr/>
            <p:nvPr/>
          </p:nvSpPr>
          <p:spPr>
            <a:xfrm>
              <a:off x="4005725" y="3601225"/>
              <a:ext cx="56825" cy="99350"/>
            </a:xfrm>
            <a:custGeom>
              <a:rect b="b" l="l" r="r" t="t"/>
              <a:pathLst>
                <a:path extrusionOk="0" h="3974" w="2273">
                  <a:moveTo>
                    <a:pt x="1931" y="1"/>
                  </a:moveTo>
                  <a:cubicBezTo>
                    <a:pt x="1861" y="1"/>
                    <a:pt x="1815" y="41"/>
                    <a:pt x="1764" y="153"/>
                  </a:cubicBezTo>
                  <a:cubicBezTo>
                    <a:pt x="1231" y="1317"/>
                    <a:pt x="685" y="2475"/>
                    <a:pt x="128" y="3629"/>
                  </a:cubicBezTo>
                  <a:cubicBezTo>
                    <a:pt x="1" y="3894"/>
                    <a:pt x="262" y="3842"/>
                    <a:pt x="355" y="3973"/>
                  </a:cubicBezTo>
                  <a:cubicBezTo>
                    <a:pt x="398" y="3903"/>
                    <a:pt x="440" y="3852"/>
                    <a:pt x="469" y="3795"/>
                  </a:cubicBezTo>
                  <a:cubicBezTo>
                    <a:pt x="1010" y="2620"/>
                    <a:pt x="1551" y="1445"/>
                    <a:pt x="2074" y="263"/>
                  </a:cubicBezTo>
                  <a:cubicBezTo>
                    <a:pt x="2085" y="240"/>
                    <a:pt x="2273" y="88"/>
                    <a:pt x="2051" y="24"/>
                  </a:cubicBezTo>
                  <a:cubicBezTo>
                    <a:pt x="2004" y="10"/>
                    <a:pt x="1965" y="1"/>
                    <a:pt x="19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p33"/>
            <p:cNvSpPr/>
            <p:nvPr/>
          </p:nvSpPr>
          <p:spPr>
            <a:xfrm>
              <a:off x="4200375" y="4196000"/>
              <a:ext cx="99750" cy="50850"/>
            </a:xfrm>
            <a:custGeom>
              <a:rect b="b" l="l" r="r" t="t"/>
              <a:pathLst>
                <a:path extrusionOk="0" h="2034" w="3990">
                  <a:moveTo>
                    <a:pt x="206" y="1"/>
                  </a:moveTo>
                  <a:cubicBezTo>
                    <a:pt x="133" y="1"/>
                    <a:pt x="131" y="95"/>
                    <a:pt x="91" y="152"/>
                  </a:cubicBezTo>
                  <a:cubicBezTo>
                    <a:pt x="13" y="259"/>
                    <a:pt x="1" y="296"/>
                    <a:pt x="143" y="358"/>
                  </a:cubicBezTo>
                  <a:cubicBezTo>
                    <a:pt x="1358" y="899"/>
                    <a:pt x="2569" y="1446"/>
                    <a:pt x="3774" y="2004"/>
                  </a:cubicBezTo>
                  <a:cubicBezTo>
                    <a:pt x="3819" y="2025"/>
                    <a:pt x="3852" y="2034"/>
                    <a:pt x="3876" y="2034"/>
                  </a:cubicBezTo>
                  <a:cubicBezTo>
                    <a:pt x="3969" y="2034"/>
                    <a:pt x="3940" y="1906"/>
                    <a:pt x="3989" y="1814"/>
                  </a:cubicBezTo>
                  <a:cubicBezTo>
                    <a:pt x="3975" y="1794"/>
                    <a:pt x="3957" y="1738"/>
                    <a:pt x="3918" y="1719"/>
                  </a:cubicBezTo>
                  <a:cubicBezTo>
                    <a:pt x="2705" y="1151"/>
                    <a:pt x="1487" y="584"/>
                    <a:pt x="271" y="18"/>
                  </a:cubicBezTo>
                  <a:cubicBezTo>
                    <a:pt x="244" y="6"/>
                    <a:pt x="223" y="1"/>
                    <a:pt x="2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33"/>
            <p:cNvSpPr/>
            <p:nvPr/>
          </p:nvSpPr>
          <p:spPr>
            <a:xfrm>
              <a:off x="3649725" y="4388975"/>
              <a:ext cx="55625" cy="98725"/>
            </a:xfrm>
            <a:custGeom>
              <a:rect b="b" l="l" r="r" t="t"/>
              <a:pathLst>
                <a:path extrusionOk="0" h="3949" w="2225">
                  <a:moveTo>
                    <a:pt x="1922" y="0"/>
                  </a:moveTo>
                  <a:cubicBezTo>
                    <a:pt x="1842" y="0"/>
                    <a:pt x="1843" y="126"/>
                    <a:pt x="1823" y="169"/>
                  </a:cubicBezTo>
                  <a:cubicBezTo>
                    <a:pt x="1281" y="1331"/>
                    <a:pt x="747" y="2495"/>
                    <a:pt x="229" y="3666"/>
                  </a:cubicBezTo>
                  <a:cubicBezTo>
                    <a:pt x="221" y="3686"/>
                    <a:pt x="1" y="3852"/>
                    <a:pt x="261" y="3930"/>
                  </a:cubicBezTo>
                  <a:cubicBezTo>
                    <a:pt x="304" y="3943"/>
                    <a:pt x="338" y="3949"/>
                    <a:pt x="366" y="3949"/>
                  </a:cubicBezTo>
                  <a:cubicBezTo>
                    <a:pt x="464" y="3949"/>
                    <a:pt x="494" y="3880"/>
                    <a:pt x="541" y="3781"/>
                  </a:cubicBezTo>
                  <a:cubicBezTo>
                    <a:pt x="814" y="3202"/>
                    <a:pt x="1097" y="2626"/>
                    <a:pt x="1369" y="2045"/>
                  </a:cubicBezTo>
                  <a:cubicBezTo>
                    <a:pt x="1654" y="1432"/>
                    <a:pt x="1932" y="816"/>
                    <a:pt x="2225" y="177"/>
                  </a:cubicBezTo>
                  <a:cubicBezTo>
                    <a:pt x="2162" y="136"/>
                    <a:pt x="2086" y="85"/>
                    <a:pt x="2008" y="33"/>
                  </a:cubicBezTo>
                  <a:cubicBezTo>
                    <a:pt x="1972" y="10"/>
                    <a:pt x="1944" y="0"/>
                    <a:pt x="19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33"/>
            <p:cNvSpPr/>
            <p:nvPr/>
          </p:nvSpPr>
          <p:spPr>
            <a:xfrm>
              <a:off x="4005600" y="4387675"/>
              <a:ext cx="56850" cy="100075"/>
            </a:xfrm>
            <a:custGeom>
              <a:rect b="b" l="l" r="r" t="t"/>
              <a:pathLst>
                <a:path extrusionOk="0" h="4003" w="2274">
                  <a:moveTo>
                    <a:pt x="342" y="1"/>
                  </a:moveTo>
                  <a:cubicBezTo>
                    <a:pt x="286" y="169"/>
                    <a:pt x="0" y="98"/>
                    <a:pt x="131" y="370"/>
                  </a:cubicBezTo>
                  <a:cubicBezTo>
                    <a:pt x="686" y="1523"/>
                    <a:pt x="1232" y="2682"/>
                    <a:pt x="1767" y="3846"/>
                  </a:cubicBezTo>
                  <a:cubicBezTo>
                    <a:pt x="1818" y="3956"/>
                    <a:pt x="1861" y="4003"/>
                    <a:pt x="1934" y="4003"/>
                  </a:cubicBezTo>
                  <a:cubicBezTo>
                    <a:pt x="1967" y="4003"/>
                    <a:pt x="2005" y="3993"/>
                    <a:pt x="2052" y="3976"/>
                  </a:cubicBezTo>
                  <a:cubicBezTo>
                    <a:pt x="2274" y="3893"/>
                    <a:pt x="2083" y="3748"/>
                    <a:pt x="2066" y="3707"/>
                  </a:cubicBezTo>
                  <a:cubicBezTo>
                    <a:pt x="1553" y="2545"/>
                    <a:pt x="1025" y="1393"/>
                    <a:pt x="496" y="240"/>
                  </a:cubicBezTo>
                  <a:cubicBezTo>
                    <a:pt x="464" y="169"/>
                    <a:pt x="412" y="107"/>
                    <a:pt x="3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p33"/>
            <p:cNvSpPr/>
            <p:nvPr/>
          </p:nvSpPr>
          <p:spPr>
            <a:xfrm>
              <a:off x="3957075" y="4282800"/>
              <a:ext cx="47400" cy="85450"/>
            </a:xfrm>
            <a:custGeom>
              <a:rect b="b" l="l" r="r" t="t"/>
              <a:pathLst>
                <a:path extrusionOk="0" h="3418" w="1896">
                  <a:moveTo>
                    <a:pt x="393" y="0"/>
                  </a:moveTo>
                  <a:cubicBezTo>
                    <a:pt x="375" y="0"/>
                    <a:pt x="352" y="10"/>
                    <a:pt x="323" y="33"/>
                  </a:cubicBezTo>
                  <a:cubicBezTo>
                    <a:pt x="228" y="109"/>
                    <a:pt x="1" y="160"/>
                    <a:pt x="112" y="390"/>
                  </a:cubicBezTo>
                  <a:cubicBezTo>
                    <a:pt x="568" y="1350"/>
                    <a:pt x="1020" y="2310"/>
                    <a:pt x="1474" y="3271"/>
                  </a:cubicBezTo>
                  <a:cubicBezTo>
                    <a:pt x="1506" y="3338"/>
                    <a:pt x="1537" y="3417"/>
                    <a:pt x="1608" y="3417"/>
                  </a:cubicBezTo>
                  <a:cubicBezTo>
                    <a:pt x="1630" y="3417"/>
                    <a:pt x="1657" y="3409"/>
                    <a:pt x="1688" y="3391"/>
                  </a:cubicBezTo>
                  <a:cubicBezTo>
                    <a:pt x="1763" y="3348"/>
                    <a:pt x="1895" y="3338"/>
                    <a:pt x="1810" y="3088"/>
                  </a:cubicBezTo>
                  <a:cubicBezTo>
                    <a:pt x="1401" y="2187"/>
                    <a:pt x="950" y="1186"/>
                    <a:pt x="489" y="188"/>
                  </a:cubicBezTo>
                  <a:cubicBezTo>
                    <a:pt x="466" y="139"/>
                    <a:pt x="463" y="0"/>
                    <a:pt x="3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8" name="Google Shape;1348;p33"/>
            <p:cNvSpPr/>
            <p:nvPr/>
          </p:nvSpPr>
          <p:spPr>
            <a:xfrm>
              <a:off x="3707175" y="3720800"/>
              <a:ext cx="47525" cy="85175"/>
            </a:xfrm>
            <a:custGeom>
              <a:rect b="b" l="l" r="r" t="t"/>
              <a:pathLst>
                <a:path extrusionOk="0" h="3407" w="1901">
                  <a:moveTo>
                    <a:pt x="345" y="0"/>
                  </a:moveTo>
                  <a:cubicBezTo>
                    <a:pt x="311" y="0"/>
                    <a:pt x="269" y="12"/>
                    <a:pt x="214" y="40"/>
                  </a:cubicBezTo>
                  <a:cubicBezTo>
                    <a:pt x="1" y="147"/>
                    <a:pt x="118" y="247"/>
                    <a:pt x="169" y="360"/>
                  </a:cubicBezTo>
                  <a:cubicBezTo>
                    <a:pt x="593" y="1306"/>
                    <a:pt x="1020" y="2255"/>
                    <a:pt x="1450" y="3198"/>
                  </a:cubicBezTo>
                  <a:cubicBezTo>
                    <a:pt x="1484" y="3276"/>
                    <a:pt x="1556" y="3337"/>
                    <a:pt x="1611" y="3406"/>
                  </a:cubicBezTo>
                  <a:cubicBezTo>
                    <a:pt x="1718" y="3321"/>
                    <a:pt x="1826" y="3235"/>
                    <a:pt x="1900" y="3177"/>
                  </a:cubicBezTo>
                  <a:cubicBezTo>
                    <a:pt x="1857" y="3064"/>
                    <a:pt x="1843" y="3018"/>
                    <a:pt x="1823" y="2974"/>
                  </a:cubicBezTo>
                  <a:cubicBezTo>
                    <a:pt x="1390" y="2058"/>
                    <a:pt x="957" y="1141"/>
                    <a:pt x="514" y="230"/>
                  </a:cubicBezTo>
                  <a:cubicBezTo>
                    <a:pt x="474" y="151"/>
                    <a:pt x="466" y="0"/>
                    <a:pt x="34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9" name="Google Shape;1349;p33"/>
            <p:cNvSpPr/>
            <p:nvPr/>
          </p:nvSpPr>
          <p:spPr>
            <a:xfrm>
              <a:off x="3531475" y="3897725"/>
              <a:ext cx="87800" cy="44000"/>
            </a:xfrm>
            <a:custGeom>
              <a:rect b="b" l="l" r="r" t="t"/>
              <a:pathLst>
                <a:path extrusionOk="0" h="1760" w="3512">
                  <a:moveTo>
                    <a:pt x="227" y="0"/>
                  </a:moveTo>
                  <a:cubicBezTo>
                    <a:pt x="111" y="0"/>
                    <a:pt x="101" y="103"/>
                    <a:pt x="69" y="162"/>
                  </a:cubicBezTo>
                  <a:cubicBezTo>
                    <a:pt x="1" y="289"/>
                    <a:pt x="108" y="328"/>
                    <a:pt x="200" y="371"/>
                  </a:cubicBezTo>
                  <a:cubicBezTo>
                    <a:pt x="1149" y="820"/>
                    <a:pt x="2098" y="1269"/>
                    <a:pt x="3043" y="1726"/>
                  </a:cubicBezTo>
                  <a:cubicBezTo>
                    <a:pt x="3092" y="1749"/>
                    <a:pt x="3134" y="1759"/>
                    <a:pt x="3171" y="1759"/>
                  </a:cubicBezTo>
                  <a:cubicBezTo>
                    <a:pt x="3319" y="1759"/>
                    <a:pt x="3379" y="1600"/>
                    <a:pt x="3432" y="1514"/>
                  </a:cubicBezTo>
                  <a:cubicBezTo>
                    <a:pt x="3511" y="1380"/>
                    <a:pt x="3320" y="1380"/>
                    <a:pt x="3233" y="1339"/>
                  </a:cubicBezTo>
                  <a:cubicBezTo>
                    <a:pt x="2940" y="1195"/>
                    <a:pt x="2646" y="1050"/>
                    <a:pt x="2349" y="916"/>
                  </a:cubicBezTo>
                  <a:cubicBezTo>
                    <a:pt x="1656" y="604"/>
                    <a:pt x="961" y="299"/>
                    <a:pt x="331" y="20"/>
                  </a:cubicBezTo>
                  <a:cubicBezTo>
                    <a:pt x="289" y="6"/>
                    <a:pt x="255" y="0"/>
                    <a:pt x="2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0" name="Google Shape;1350;p33"/>
            <p:cNvSpPr/>
            <p:nvPr/>
          </p:nvSpPr>
          <p:spPr>
            <a:xfrm>
              <a:off x="4094975" y="3897875"/>
              <a:ext cx="85750" cy="43800"/>
            </a:xfrm>
            <a:custGeom>
              <a:rect b="b" l="l" r="r" t="t"/>
              <a:pathLst>
                <a:path extrusionOk="0" h="1752" w="3430">
                  <a:moveTo>
                    <a:pt x="3220" y="1"/>
                  </a:moveTo>
                  <a:cubicBezTo>
                    <a:pt x="3181" y="1"/>
                    <a:pt x="3132" y="14"/>
                    <a:pt x="3069" y="44"/>
                  </a:cubicBezTo>
                  <a:cubicBezTo>
                    <a:pt x="2133" y="490"/>
                    <a:pt x="1178" y="899"/>
                    <a:pt x="233" y="1326"/>
                  </a:cubicBezTo>
                  <a:cubicBezTo>
                    <a:pt x="145" y="1366"/>
                    <a:pt x="77" y="1446"/>
                    <a:pt x="1" y="1508"/>
                  </a:cubicBezTo>
                  <a:cubicBezTo>
                    <a:pt x="111" y="1576"/>
                    <a:pt x="161" y="1752"/>
                    <a:pt x="310" y="1752"/>
                  </a:cubicBezTo>
                  <a:cubicBezTo>
                    <a:pt x="346" y="1752"/>
                    <a:pt x="387" y="1742"/>
                    <a:pt x="436" y="1718"/>
                  </a:cubicBezTo>
                  <a:cubicBezTo>
                    <a:pt x="1349" y="1275"/>
                    <a:pt x="2266" y="844"/>
                    <a:pt x="3180" y="406"/>
                  </a:cubicBezTo>
                  <a:cubicBezTo>
                    <a:pt x="3271" y="361"/>
                    <a:pt x="3350" y="291"/>
                    <a:pt x="3430" y="237"/>
                  </a:cubicBezTo>
                  <a:cubicBezTo>
                    <a:pt x="3362" y="104"/>
                    <a:pt x="3328" y="1"/>
                    <a:pt x="32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33"/>
            <p:cNvSpPr/>
            <p:nvPr/>
          </p:nvSpPr>
          <p:spPr>
            <a:xfrm>
              <a:off x="3531050" y="4147300"/>
              <a:ext cx="86875" cy="44700"/>
            </a:xfrm>
            <a:custGeom>
              <a:rect b="b" l="l" r="r" t="t"/>
              <a:pathLst>
                <a:path extrusionOk="0" h="1788" w="3475">
                  <a:moveTo>
                    <a:pt x="3186" y="0"/>
                  </a:moveTo>
                  <a:cubicBezTo>
                    <a:pt x="3156" y="0"/>
                    <a:pt x="3120" y="9"/>
                    <a:pt x="3078" y="29"/>
                  </a:cubicBezTo>
                  <a:cubicBezTo>
                    <a:pt x="2119" y="484"/>
                    <a:pt x="1157" y="934"/>
                    <a:pt x="198" y="1390"/>
                  </a:cubicBezTo>
                  <a:cubicBezTo>
                    <a:pt x="114" y="1429"/>
                    <a:pt x="0" y="1478"/>
                    <a:pt x="96" y="1610"/>
                  </a:cubicBezTo>
                  <a:cubicBezTo>
                    <a:pt x="139" y="1669"/>
                    <a:pt x="185" y="1729"/>
                    <a:pt x="229" y="1787"/>
                  </a:cubicBezTo>
                  <a:cubicBezTo>
                    <a:pt x="323" y="1741"/>
                    <a:pt x="376" y="1713"/>
                    <a:pt x="431" y="1689"/>
                  </a:cubicBezTo>
                  <a:cubicBezTo>
                    <a:pt x="1377" y="1262"/>
                    <a:pt x="2325" y="837"/>
                    <a:pt x="3269" y="407"/>
                  </a:cubicBezTo>
                  <a:cubicBezTo>
                    <a:pt x="3346" y="372"/>
                    <a:pt x="3407" y="300"/>
                    <a:pt x="3475" y="245"/>
                  </a:cubicBezTo>
                  <a:cubicBezTo>
                    <a:pt x="3361" y="194"/>
                    <a:pt x="3330" y="0"/>
                    <a:pt x="31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p33"/>
            <p:cNvSpPr/>
            <p:nvPr/>
          </p:nvSpPr>
          <p:spPr>
            <a:xfrm>
              <a:off x="4092100" y="4147175"/>
              <a:ext cx="88425" cy="44025"/>
            </a:xfrm>
            <a:custGeom>
              <a:rect b="b" l="l" r="r" t="t"/>
              <a:pathLst>
                <a:path extrusionOk="0" h="1761" w="3537">
                  <a:moveTo>
                    <a:pt x="387" y="0"/>
                  </a:moveTo>
                  <a:cubicBezTo>
                    <a:pt x="251" y="0"/>
                    <a:pt x="217" y="177"/>
                    <a:pt x="129" y="246"/>
                  </a:cubicBezTo>
                  <a:cubicBezTo>
                    <a:pt x="0" y="348"/>
                    <a:pt x="179" y="348"/>
                    <a:pt x="209" y="360"/>
                  </a:cubicBezTo>
                  <a:cubicBezTo>
                    <a:pt x="1207" y="818"/>
                    <a:pt x="2213" y="1257"/>
                    <a:pt x="3207" y="1724"/>
                  </a:cubicBezTo>
                  <a:cubicBezTo>
                    <a:pt x="3261" y="1749"/>
                    <a:pt x="3303" y="1760"/>
                    <a:pt x="3337" y="1760"/>
                  </a:cubicBezTo>
                  <a:cubicBezTo>
                    <a:pt x="3445" y="1760"/>
                    <a:pt x="3472" y="1649"/>
                    <a:pt x="3537" y="1542"/>
                  </a:cubicBezTo>
                  <a:cubicBezTo>
                    <a:pt x="3499" y="1498"/>
                    <a:pt x="3461" y="1423"/>
                    <a:pt x="3403" y="1396"/>
                  </a:cubicBezTo>
                  <a:cubicBezTo>
                    <a:pt x="2432" y="936"/>
                    <a:pt x="1459" y="482"/>
                    <a:pt x="487" y="26"/>
                  </a:cubicBezTo>
                  <a:cubicBezTo>
                    <a:pt x="448" y="8"/>
                    <a:pt x="415" y="0"/>
                    <a:pt x="3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33"/>
            <p:cNvSpPr/>
            <p:nvPr/>
          </p:nvSpPr>
          <p:spPr>
            <a:xfrm>
              <a:off x="3707950" y="4282175"/>
              <a:ext cx="47750" cy="86400"/>
            </a:xfrm>
            <a:custGeom>
              <a:rect b="b" l="l" r="r" t="t"/>
              <a:pathLst>
                <a:path extrusionOk="0" h="3456" w="1910">
                  <a:moveTo>
                    <a:pt x="1525" y="1"/>
                  </a:moveTo>
                  <a:cubicBezTo>
                    <a:pt x="1483" y="1"/>
                    <a:pt x="1480" y="103"/>
                    <a:pt x="1470" y="125"/>
                  </a:cubicBezTo>
                  <a:cubicBezTo>
                    <a:pt x="1014" y="1124"/>
                    <a:pt x="575" y="2130"/>
                    <a:pt x="107" y="3124"/>
                  </a:cubicBezTo>
                  <a:cubicBezTo>
                    <a:pt x="1" y="3349"/>
                    <a:pt x="147" y="3370"/>
                    <a:pt x="288" y="3455"/>
                  </a:cubicBezTo>
                  <a:cubicBezTo>
                    <a:pt x="333" y="3416"/>
                    <a:pt x="407" y="3380"/>
                    <a:pt x="434" y="3321"/>
                  </a:cubicBezTo>
                  <a:cubicBezTo>
                    <a:pt x="893" y="2350"/>
                    <a:pt x="1348" y="1377"/>
                    <a:pt x="1803" y="404"/>
                  </a:cubicBezTo>
                  <a:cubicBezTo>
                    <a:pt x="1910" y="181"/>
                    <a:pt x="1669" y="153"/>
                    <a:pt x="1585" y="47"/>
                  </a:cubicBezTo>
                  <a:cubicBezTo>
                    <a:pt x="1559" y="13"/>
                    <a:pt x="1539" y="1"/>
                    <a:pt x="15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4" name="Google Shape;1354;p33"/>
            <p:cNvSpPr/>
            <p:nvPr/>
          </p:nvSpPr>
          <p:spPr>
            <a:xfrm>
              <a:off x="3957075" y="3720775"/>
              <a:ext cx="47375" cy="85025"/>
            </a:xfrm>
            <a:custGeom>
              <a:rect b="b" l="l" r="r" t="t"/>
              <a:pathLst>
                <a:path extrusionOk="0" h="3401" w="1895">
                  <a:moveTo>
                    <a:pt x="1607" y="0"/>
                  </a:moveTo>
                  <a:cubicBezTo>
                    <a:pt x="1518" y="0"/>
                    <a:pt x="1496" y="108"/>
                    <a:pt x="1458" y="187"/>
                  </a:cubicBezTo>
                  <a:cubicBezTo>
                    <a:pt x="1015" y="1111"/>
                    <a:pt x="575" y="2038"/>
                    <a:pt x="123" y="2959"/>
                  </a:cubicBezTo>
                  <a:cubicBezTo>
                    <a:pt x="1" y="3206"/>
                    <a:pt x="203" y="3311"/>
                    <a:pt x="331" y="3385"/>
                  </a:cubicBezTo>
                  <a:cubicBezTo>
                    <a:pt x="351" y="3396"/>
                    <a:pt x="368" y="3401"/>
                    <a:pt x="382" y="3401"/>
                  </a:cubicBezTo>
                  <a:cubicBezTo>
                    <a:pt x="461" y="3401"/>
                    <a:pt x="472" y="3255"/>
                    <a:pt x="509" y="3181"/>
                  </a:cubicBezTo>
                  <a:cubicBezTo>
                    <a:pt x="650" y="2886"/>
                    <a:pt x="795" y="2593"/>
                    <a:pt x="929" y="2295"/>
                  </a:cubicBezTo>
                  <a:cubicBezTo>
                    <a:pt x="1241" y="1603"/>
                    <a:pt x="1546" y="907"/>
                    <a:pt x="1823" y="283"/>
                  </a:cubicBezTo>
                  <a:cubicBezTo>
                    <a:pt x="1894" y="58"/>
                    <a:pt x="1748" y="49"/>
                    <a:pt x="1679" y="18"/>
                  </a:cubicBezTo>
                  <a:cubicBezTo>
                    <a:pt x="1651" y="6"/>
                    <a:pt x="1627" y="0"/>
                    <a:pt x="160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55" name="Google Shape;1355;p33"/>
          <p:cNvSpPr/>
          <p:nvPr/>
        </p:nvSpPr>
        <p:spPr>
          <a:xfrm rot="-1214853">
            <a:off x="5601814" y="94913"/>
            <a:ext cx="710825" cy="911462"/>
          </a:xfrm>
          <a:prstGeom prst="star4">
            <a:avLst>
              <a:gd fmla="val 12221" name="adj"/>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BLANK_1_2">
    <p:spTree>
      <p:nvGrpSpPr>
        <p:cNvPr id="1356" name="Shape 1356"/>
        <p:cNvGrpSpPr/>
        <p:nvPr/>
      </p:nvGrpSpPr>
      <p:grpSpPr>
        <a:xfrm>
          <a:off x="0" y="0"/>
          <a:ext cx="0" cy="0"/>
          <a:chOff x="0" y="0"/>
          <a:chExt cx="0" cy="0"/>
        </a:xfrm>
      </p:grpSpPr>
      <p:pic>
        <p:nvPicPr>
          <p:cNvPr id="1357" name="Google Shape;1357;p34"/>
          <p:cNvPicPr preferRelativeResize="0"/>
          <p:nvPr/>
        </p:nvPicPr>
        <p:blipFill>
          <a:blip r:embed="rId2">
            <a:alphaModFix amt="56000"/>
          </a:blip>
          <a:stretch>
            <a:fillRect/>
          </a:stretch>
        </p:blipFill>
        <p:spPr>
          <a:xfrm>
            <a:off x="-281575" y="-225250"/>
            <a:ext cx="9780152" cy="5594026"/>
          </a:xfrm>
          <a:prstGeom prst="rect">
            <a:avLst/>
          </a:prstGeom>
          <a:noFill/>
          <a:ln>
            <a:noFill/>
          </a:ln>
        </p:spPr>
      </p:pic>
      <p:sp>
        <p:nvSpPr>
          <p:cNvPr id="1358" name="Google Shape;1358;p34"/>
          <p:cNvSpPr txBox="1"/>
          <p:nvPr>
            <p:ph idx="1" type="subTitle"/>
          </p:nvPr>
        </p:nvSpPr>
        <p:spPr>
          <a:xfrm>
            <a:off x="720000" y="2494825"/>
            <a:ext cx="4005000" cy="7977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1359" name="Google Shape;1359;p34"/>
          <p:cNvSpPr txBox="1"/>
          <p:nvPr>
            <p:ph type="title"/>
          </p:nvPr>
        </p:nvSpPr>
        <p:spPr>
          <a:xfrm>
            <a:off x="720000" y="1850950"/>
            <a:ext cx="4005000" cy="643800"/>
          </a:xfrm>
          <a:prstGeom prst="rect">
            <a:avLst/>
          </a:prstGeom>
        </p:spPr>
        <p:txBody>
          <a:bodyPr anchorCtr="0" anchor="b" bIns="91425" lIns="91425" spcFirstLastPara="1" rIns="91425" wrap="square" tIns="91425">
            <a:noAutofit/>
          </a:bodyPr>
          <a:lstStyle>
            <a:lvl1pPr lvl="0" rtl="0" algn="r">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grpSp>
        <p:nvGrpSpPr>
          <p:cNvPr id="1360" name="Google Shape;1360;p34"/>
          <p:cNvGrpSpPr/>
          <p:nvPr/>
        </p:nvGrpSpPr>
        <p:grpSpPr>
          <a:xfrm>
            <a:off x="40585" y="0"/>
            <a:ext cx="606282" cy="606219"/>
            <a:chOff x="3248075" y="3436175"/>
            <a:chExt cx="1216700" cy="1216575"/>
          </a:xfrm>
        </p:grpSpPr>
        <p:sp>
          <p:nvSpPr>
            <p:cNvPr id="1361" name="Google Shape;1361;p34"/>
            <p:cNvSpPr/>
            <p:nvPr/>
          </p:nvSpPr>
          <p:spPr>
            <a:xfrm>
              <a:off x="3915900" y="4105500"/>
              <a:ext cx="344675" cy="341250"/>
            </a:xfrm>
            <a:custGeom>
              <a:rect b="b" l="l" r="r" t="t"/>
              <a:pathLst>
                <a:path extrusionOk="0" h="13650" w="13787">
                  <a:moveTo>
                    <a:pt x="395" y="0"/>
                  </a:moveTo>
                  <a:cubicBezTo>
                    <a:pt x="338" y="0"/>
                    <a:pt x="274" y="32"/>
                    <a:pt x="195" y="109"/>
                  </a:cubicBezTo>
                  <a:cubicBezTo>
                    <a:pt x="1" y="301"/>
                    <a:pt x="44" y="409"/>
                    <a:pt x="221" y="583"/>
                  </a:cubicBezTo>
                  <a:cubicBezTo>
                    <a:pt x="2109" y="2432"/>
                    <a:pt x="3989" y="4288"/>
                    <a:pt x="5869" y="6147"/>
                  </a:cubicBezTo>
                  <a:cubicBezTo>
                    <a:pt x="8347" y="8597"/>
                    <a:pt x="10822" y="11050"/>
                    <a:pt x="13302" y="13498"/>
                  </a:cubicBezTo>
                  <a:cubicBezTo>
                    <a:pt x="13372" y="13568"/>
                    <a:pt x="13473" y="13639"/>
                    <a:pt x="13566" y="13649"/>
                  </a:cubicBezTo>
                  <a:cubicBezTo>
                    <a:pt x="13568" y="13649"/>
                    <a:pt x="13570" y="13649"/>
                    <a:pt x="13572" y="13649"/>
                  </a:cubicBezTo>
                  <a:cubicBezTo>
                    <a:pt x="13634" y="13649"/>
                    <a:pt x="13707" y="13554"/>
                    <a:pt x="13786" y="13495"/>
                  </a:cubicBezTo>
                  <a:cubicBezTo>
                    <a:pt x="13535" y="13204"/>
                    <a:pt x="13333" y="12938"/>
                    <a:pt x="13097" y="12700"/>
                  </a:cubicBezTo>
                  <a:cubicBezTo>
                    <a:pt x="10615" y="10187"/>
                    <a:pt x="8131" y="7674"/>
                    <a:pt x="5640" y="5167"/>
                  </a:cubicBezTo>
                  <a:cubicBezTo>
                    <a:pt x="3979" y="3493"/>
                    <a:pt x="2305" y="1832"/>
                    <a:pt x="641" y="159"/>
                  </a:cubicBezTo>
                  <a:cubicBezTo>
                    <a:pt x="553" y="70"/>
                    <a:pt x="481" y="0"/>
                    <a:pt x="3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2" name="Google Shape;1362;p34"/>
            <p:cNvSpPr/>
            <p:nvPr/>
          </p:nvSpPr>
          <p:spPr>
            <a:xfrm>
              <a:off x="3449750" y="4104750"/>
              <a:ext cx="350900" cy="341200"/>
            </a:xfrm>
            <a:custGeom>
              <a:rect b="b" l="l" r="r" t="t"/>
              <a:pathLst>
                <a:path extrusionOk="0" h="13648" w="14036">
                  <a:moveTo>
                    <a:pt x="13461" y="1"/>
                  </a:moveTo>
                  <a:cubicBezTo>
                    <a:pt x="13371" y="1"/>
                    <a:pt x="13331" y="117"/>
                    <a:pt x="13279" y="170"/>
                  </a:cubicBezTo>
                  <a:cubicBezTo>
                    <a:pt x="11445" y="2020"/>
                    <a:pt x="9623" y="3883"/>
                    <a:pt x="7787" y="5729"/>
                  </a:cubicBezTo>
                  <a:cubicBezTo>
                    <a:pt x="5467" y="8060"/>
                    <a:pt x="3131" y="10370"/>
                    <a:pt x="826" y="12717"/>
                  </a:cubicBezTo>
                  <a:cubicBezTo>
                    <a:pt x="592" y="12958"/>
                    <a:pt x="0" y="13287"/>
                    <a:pt x="285" y="13572"/>
                  </a:cubicBezTo>
                  <a:cubicBezTo>
                    <a:pt x="338" y="13625"/>
                    <a:pt x="393" y="13647"/>
                    <a:pt x="449" y="13647"/>
                  </a:cubicBezTo>
                  <a:cubicBezTo>
                    <a:pt x="690" y="13647"/>
                    <a:pt x="943" y="13221"/>
                    <a:pt x="1140" y="13030"/>
                  </a:cubicBezTo>
                  <a:cubicBezTo>
                    <a:pt x="3662" y="10573"/>
                    <a:pt x="6160" y="8092"/>
                    <a:pt x="8658" y="5610"/>
                  </a:cubicBezTo>
                  <a:cubicBezTo>
                    <a:pt x="10331" y="3948"/>
                    <a:pt x="11994" y="2274"/>
                    <a:pt x="13664" y="609"/>
                  </a:cubicBezTo>
                  <a:cubicBezTo>
                    <a:pt x="13733" y="540"/>
                    <a:pt x="13831" y="500"/>
                    <a:pt x="14035" y="370"/>
                  </a:cubicBezTo>
                  <a:cubicBezTo>
                    <a:pt x="13814" y="218"/>
                    <a:pt x="13687" y="139"/>
                    <a:pt x="13572" y="49"/>
                  </a:cubicBezTo>
                  <a:cubicBezTo>
                    <a:pt x="13527" y="14"/>
                    <a:pt x="13491" y="1"/>
                    <a:pt x="1346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3" name="Google Shape;1363;p34"/>
            <p:cNvSpPr/>
            <p:nvPr/>
          </p:nvSpPr>
          <p:spPr>
            <a:xfrm>
              <a:off x="3449775" y="3642850"/>
              <a:ext cx="347925" cy="341325"/>
            </a:xfrm>
            <a:custGeom>
              <a:rect b="b" l="l" r="r" t="t"/>
              <a:pathLst>
                <a:path extrusionOk="0" h="13653" w="13917">
                  <a:moveTo>
                    <a:pt x="430" y="1"/>
                  </a:moveTo>
                  <a:cubicBezTo>
                    <a:pt x="380" y="1"/>
                    <a:pt x="326" y="25"/>
                    <a:pt x="266" y="83"/>
                  </a:cubicBezTo>
                  <a:cubicBezTo>
                    <a:pt x="0" y="341"/>
                    <a:pt x="531" y="635"/>
                    <a:pt x="731" y="838"/>
                  </a:cubicBezTo>
                  <a:cubicBezTo>
                    <a:pt x="4901" y="5071"/>
                    <a:pt x="9095" y="9280"/>
                    <a:pt x="13287" y="13492"/>
                  </a:cubicBezTo>
                  <a:cubicBezTo>
                    <a:pt x="13338" y="13543"/>
                    <a:pt x="13378" y="13652"/>
                    <a:pt x="13462" y="13652"/>
                  </a:cubicBezTo>
                  <a:cubicBezTo>
                    <a:pt x="13487" y="13652"/>
                    <a:pt x="13516" y="13642"/>
                    <a:pt x="13550" y="13618"/>
                  </a:cubicBezTo>
                  <a:cubicBezTo>
                    <a:pt x="13670" y="13533"/>
                    <a:pt x="13782" y="13433"/>
                    <a:pt x="13917" y="13323"/>
                  </a:cubicBezTo>
                  <a:cubicBezTo>
                    <a:pt x="13789" y="13187"/>
                    <a:pt x="13711" y="13095"/>
                    <a:pt x="13625" y="13011"/>
                  </a:cubicBezTo>
                  <a:cubicBezTo>
                    <a:pt x="9456" y="8866"/>
                    <a:pt x="5287" y="4720"/>
                    <a:pt x="1117" y="575"/>
                  </a:cubicBezTo>
                  <a:cubicBezTo>
                    <a:pt x="1098" y="557"/>
                    <a:pt x="1083" y="528"/>
                    <a:pt x="1062" y="523"/>
                  </a:cubicBezTo>
                  <a:cubicBezTo>
                    <a:pt x="798" y="461"/>
                    <a:pt x="650" y="1"/>
                    <a:pt x="4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p34"/>
            <p:cNvSpPr/>
            <p:nvPr/>
          </p:nvSpPr>
          <p:spPr>
            <a:xfrm>
              <a:off x="3915000" y="3641525"/>
              <a:ext cx="345800" cy="341925"/>
            </a:xfrm>
            <a:custGeom>
              <a:rect b="b" l="l" r="r" t="t"/>
              <a:pathLst>
                <a:path extrusionOk="0" h="13677" w="13832">
                  <a:moveTo>
                    <a:pt x="13568" y="1"/>
                  </a:moveTo>
                  <a:cubicBezTo>
                    <a:pt x="13535" y="1"/>
                    <a:pt x="13495" y="19"/>
                    <a:pt x="13442" y="66"/>
                  </a:cubicBezTo>
                  <a:cubicBezTo>
                    <a:pt x="13239" y="251"/>
                    <a:pt x="13021" y="417"/>
                    <a:pt x="12827" y="610"/>
                  </a:cubicBezTo>
                  <a:cubicBezTo>
                    <a:pt x="10269" y="3137"/>
                    <a:pt x="7713" y="5666"/>
                    <a:pt x="5160" y="8200"/>
                  </a:cubicBezTo>
                  <a:cubicBezTo>
                    <a:pt x="3532" y="9819"/>
                    <a:pt x="1915" y="11449"/>
                    <a:pt x="286" y="13067"/>
                  </a:cubicBezTo>
                  <a:cubicBezTo>
                    <a:pt x="118" y="13235"/>
                    <a:pt x="1" y="13344"/>
                    <a:pt x="230" y="13566"/>
                  </a:cubicBezTo>
                  <a:cubicBezTo>
                    <a:pt x="312" y="13646"/>
                    <a:pt x="378" y="13677"/>
                    <a:pt x="435" y="13677"/>
                  </a:cubicBezTo>
                  <a:cubicBezTo>
                    <a:pt x="536" y="13677"/>
                    <a:pt x="610" y="13579"/>
                    <a:pt x="701" y="13487"/>
                  </a:cubicBezTo>
                  <a:cubicBezTo>
                    <a:pt x="4260" y="9901"/>
                    <a:pt x="7819" y="6317"/>
                    <a:pt x="11380" y="2733"/>
                  </a:cubicBezTo>
                  <a:cubicBezTo>
                    <a:pt x="11972" y="2137"/>
                    <a:pt x="12573" y="1548"/>
                    <a:pt x="13160" y="947"/>
                  </a:cubicBezTo>
                  <a:cubicBezTo>
                    <a:pt x="13384" y="717"/>
                    <a:pt x="13579" y="462"/>
                    <a:pt x="13831" y="167"/>
                  </a:cubicBezTo>
                  <a:lnTo>
                    <a:pt x="13831" y="167"/>
                  </a:lnTo>
                  <a:cubicBezTo>
                    <a:pt x="13829" y="167"/>
                    <a:pt x="13826" y="167"/>
                    <a:pt x="13823" y="167"/>
                  </a:cubicBezTo>
                  <a:cubicBezTo>
                    <a:pt x="13698" y="167"/>
                    <a:pt x="13667" y="1"/>
                    <a:pt x="1356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5" name="Google Shape;1365;p34"/>
            <p:cNvSpPr/>
            <p:nvPr/>
          </p:nvSpPr>
          <p:spPr>
            <a:xfrm>
              <a:off x="3848700" y="3436175"/>
              <a:ext cx="15725" cy="518175"/>
            </a:xfrm>
            <a:custGeom>
              <a:rect b="b" l="l" r="r" t="t"/>
              <a:pathLst>
                <a:path extrusionOk="0" h="20727" w="629">
                  <a:moveTo>
                    <a:pt x="322" y="0"/>
                  </a:moveTo>
                  <a:cubicBezTo>
                    <a:pt x="312" y="0"/>
                    <a:pt x="302" y="1"/>
                    <a:pt x="291" y="1"/>
                  </a:cubicBezTo>
                  <a:cubicBezTo>
                    <a:pt x="47" y="17"/>
                    <a:pt x="165" y="211"/>
                    <a:pt x="163" y="317"/>
                  </a:cubicBezTo>
                  <a:cubicBezTo>
                    <a:pt x="110" y="2621"/>
                    <a:pt x="164" y="4926"/>
                    <a:pt x="103" y="7233"/>
                  </a:cubicBezTo>
                  <a:cubicBezTo>
                    <a:pt x="20" y="10438"/>
                    <a:pt x="83" y="13647"/>
                    <a:pt x="83" y="16855"/>
                  </a:cubicBezTo>
                  <a:lnTo>
                    <a:pt x="7" y="16855"/>
                  </a:lnTo>
                  <a:cubicBezTo>
                    <a:pt x="7" y="18034"/>
                    <a:pt x="11" y="19213"/>
                    <a:pt x="3" y="20393"/>
                  </a:cubicBezTo>
                  <a:cubicBezTo>
                    <a:pt x="0" y="20601"/>
                    <a:pt x="4" y="20727"/>
                    <a:pt x="268" y="20727"/>
                  </a:cubicBezTo>
                  <a:cubicBezTo>
                    <a:pt x="275" y="20727"/>
                    <a:pt x="281" y="20727"/>
                    <a:pt x="288" y="20727"/>
                  </a:cubicBezTo>
                  <a:cubicBezTo>
                    <a:pt x="548" y="20721"/>
                    <a:pt x="621" y="20662"/>
                    <a:pt x="615" y="20395"/>
                  </a:cubicBezTo>
                  <a:cubicBezTo>
                    <a:pt x="556" y="17854"/>
                    <a:pt x="629" y="15312"/>
                    <a:pt x="551" y="12767"/>
                  </a:cubicBezTo>
                  <a:cubicBezTo>
                    <a:pt x="451" y="9423"/>
                    <a:pt x="482" y="6075"/>
                    <a:pt x="459" y="2728"/>
                  </a:cubicBezTo>
                  <a:cubicBezTo>
                    <a:pt x="453" y="1925"/>
                    <a:pt x="463" y="1122"/>
                    <a:pt x="452" y="319"/>
                  </a:cubicBezTo>
                  <a:cubicBezTo>
                    <a:pt x="451" y="209"/>
                    <a:pt x="562" y="0"/>
                    <a:pt x="3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6" name="Google Shape;1366;p34"/>
            <p:cNvSpPr/>
            <p:nvPr/>
          </p:nvSpPr>
          <p:spPr>
            <a:xfrm>
              <a:off x="3946325" y="4036700"/>
              <a:ext cx="518450" cy="15425"/>
            </a:xfrm>
            <a:custGeom>
              <a:rect b="b" l="l" r="r" t="t"/>
              <a:pathLst>
                <a:path extrusionOk="0" h="617" w="20738">
                  <a:moveTo>
                    <a:pt x="246" y="1"/>
                  </a:moveTo>
                  <a:cubicBezTo>
                    <a:pt x="112" y="1"/>
                    <a:pt x="8" y="37"/>
                    <a:pt x="4" y="298"/>
                  </a:cubicBezTo>
                  <a:cubicBezTo>
                    <a:pt x="1" y="576"/>
                    <a:pt x="110" y="616"/>
                    <a:pt x="257" y="616"/>
                  </a:cubicBezTo>
                  <a:cubicBezTo>
                    <a:pt x="309" y="616"/>
                    <a:pt x="366" y="610"/>
                    <a:pt x="425" y="610"/>
                  </a:cubicBezTo>
                  <a:cubicBezTo>
                    <a:pt x="2940" y="563"/>
                    <a:pt x="5458" y="617"/>
                    <a:pt x="7976" y="554"/>
                  </a:cubicBezTo>
                  <a:cubicBezTo>
                    <a:pt x="11948" y="453"/>
                    <a:pt x="15924" y="483"/>
                    <a:pt x="19898" y="458"/>
                  </a:cubicBezTo>
                  <a:cubicBezTo>
                    <a:pt x="20004" y="458"/>
                    <a:pt x="20110" y="464"/>
                    <a:pt x="20216" y="464"/>
                  </a:cubicBezTo>
                  <a:cubicBezTo>
                    <a:pt x="20286" y="464"/>
                    <a:pt x="20356" y="461"/>
                    <a:pt x="20425" y="453"/>
                  </a:cubicBezTo>
                  <a:cubicBezTo>
                    <a:pt x="20430" y="452"/>
                    <a:pt x="20435" y="452"/>
                    <a:pt x="20441" y="452"/>
                  </a:cubicBezTo>
                  <a:cubicBezTo>
                    <a:pt x="20492" y="452"/>
                    <a:pt x="20558" y="474"/>
                    <a:pt x="20613" y="474"/>
                  </a:cubicBezTo>
                  <a:cubicBezTo>
                    <a:pt x="20678" y="474"/>
                    <a:pt x="20730" y="445"/>
                    <a:pt x="20734" y="318"/>
                  </a:cubicBezTo>
                  <a:cubicBezTo>
                    <a:pt x="20738" y="171"/>
                    <a:pt x="20680" y="136"/>
                    <a:pt x="20607" y="136"/>
                  </a:cubicBezTo>
                  <a:cubicBezTo>
                    <a:pt x="20542" y="136"/>
                    <a:pt x="20466" y="164"/>
                    <a:pt x="20412" y="164"/>
                  </a:cubicBezTo>
                  <a:cubicBezTo>
                    <a:pt x="20411" y="164"/>
                    <a:pt x="20409" y="164"/>
                    <a:pt x="20408" y="164"/>
                  </a:cubicBezTo>
                  <a:cubicBezTo>
                    <a:pt x="18103" y="111"/>
                    <a:pt x="15798" y="165"/>
                    <a:pt x="13492" y="105"/>
                  </a:cubicBezTo>
                  <a:cubicBezTo>
                    <a:pt x="12216" y="71"/>
                    <a:pt x="10940" y="61"/>
                    <a:pt x="9663" y="61"/>
                  </a:cubicBezTo>
                  <a:cubicBezTo>
                    <a:pt x="7732" y="61"/>
                    <a:pt x="5801" y="84"/>
                    <a:pt x="3870" y="84"/>
                  </a:cubicBezTo>
                  <a:cubicBezTo>
                    <a:pt x="3870" y="60"/>
                    <a:pt x="3870" y="34"/>
                    <a:pt x="3871" y="6"/>
                  </a:cubicBezTo>
                  <a:lnTo>
                    <a:pt x="407" y="6"/>
                  </a:lnTo>
                  <a:cubicBezTo>
                    <a:pt x="351" y="6"/>
                    <a:pt x="296" y="1"/>
                    <a:pt x="2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7" name="Google Shape;1367;p34"/>
            <p:cNvSpPr/>
            <p:nvPr/>
          </p:nvSpPr>
          <p:spPr>
            <a:xfrm>
              <a:off x="3248075" y="4036800"/>
              <a:ext cx="518300" cy="15300"/>
            </a:xfrm>
            <a:custGeom>
              <a:rect b="b" l="l" r="r" t="t"/>
              <a:pathLst>
                <a:path extrusionOk="0" h="612" w="20732">
                  <a:moveTo>
                    <a:pt x="20440" y="0"/>
                  </a:moveTo>
                  <a:cubicBezTo>
                    <a:pt x="20420" y="0"/>
                    <a:pt x="20399" y="0"/>
                    <a:pt x="20377" y="1"/>
                  </a:cubicBezTo>
                  <a:cubicBezTo>
                    <a:pt x="19671" y="15"/>
                    <a:pt x="18965" y="19"/>
                    <a:pt x="18260" y="19"/>
                  </a:cubicBezTo>
                  <a:cubicBezTo>
                    <a:pt x="17507" y="19"/>
                    <a:pt x="16755" y="15"/>
                    <a:pt x="16003" y="15"/>
                  </a:cubicBezTo>
                  <a:cubicBezTo>
                    <a:pt x="14931" y="15"/>
                    <a:pt x="13859" y="23"/>
                    <a:pt x="12786" y="65"/>
                  </a:cubicBezTo>
                  <a:cubicBezTo>
                    <a:pt x="10258" y="163"/>
                    <a:pt x="7726" y="137"/>
                    <a:pt x="5194" y="153"/>
                  </a:cubicBezTo>
                  <a:cubicBezTo>
                    <a:pt x="4575" y="157"/>
                    <a:pt x="3955" y="158"/>
                    <a:pt x="3335" y="158"/>
                  </a:cubicBezTo>
                  <a:cubicBezTo>
                    <a:pt x="2762" y="158"/>
                    <a:pt x="2189" y="157"/>
                    <a:pt x="1615" y="157"/>
                  </a:cubicBezTo>
                  <a:cubicBezTo>
                    <a:pt x="1177" y="157"/>
                    <a:pt x="739" y="158"/>
                    <a:pt x="301" y="160"/>
                  </a:cubicBezTo>
                  <a:cubicBezTo>
                    <a:pt x="300" y="160"/>
                    <a:pt x="300" y="160"/>
                    <a:pt x="299" y="160"/>
                  </a:cubicBezTo>
                  <a:cubicBezTo>
                    <a:pt x="250" y="160"/>
                    <a:pt x="183" y="137"/>
                    <a:pt x="125" y="137"/>
                  </a:cubicBezTo>
                  <a:cubicBezTo>
                    <a:pt x="56" y="137"/>
                    <a:pt x="0" y="169"/>
                    <a:pt x="2" y="308"/>
                  </a:cubicBezTo>
                  <a:cubicBezTo>
                    <a:pt x="3" y="443"/>
                    <a:pt x="59" y="474"/>
                    <a:pt x="127" y="474"/>
                  </a:cubicBezTo>
                  <a:cubicBezTo>
                    <a:pt x="185" y="474"/>
                    <a:pt x="251" y="452"/>
                    <a:pt x="300" y="452"/>
                  </a:cubicBezTo>
                  <a:cubicBezTo>
                    <a:pt x="302" y="452"/>
                    <a:pt x="303" y="452"/>
                    <a:pt x="305" y="452"/>
                  </a:cubicBezTo>
                  <a:cubicBezTo>
                    <a:pt x="2622" y="504"/>
                    <a:pt x="4938" y="451"/>
                    <a:pt x="7258" y="511"/>
                  </a:cubicBezTo>
                  <a:cubicBezTo>
                    <a:pt x="8534" y="545"/>
                    <a:pt x="9810" y="555"/>
                    <a:pt x="11087" y="555"/>
                  </a:cubicBezTo>
                  <a:cubicBezTo>
                    <a:pt x="13018" y="555"/>
                    <a:pt x="14949" y="531"/>
                    <a:pt x="16880" y="531"/>
                  </a:cubicBezTo>
                  <a:lnTo>
                    <a:pt x="16880" y="607"/>
                  </a:lnTo>
                  <a:cubicBezTo>
                    <a:pt x="17463" y="607"/>
                    <a:pt x="18046" y="605"/>
                    <a:pt x="18630" y="605"/>
                  </a:cubicBezTo>
                  <a:cubicBezTo>
                    <a:pt x="19213" y="605"/>
                    <a:pt x="19797" y="607"/>
                    <a:pt x="20381" y="612"/>
                  </a:cubicBezTo>
                  <a:cubicBezTo>
                    <a:pt x="20391" y="612"/>
                    <a:pt x="20401" y="612"/>
                    <a:pt x="20410" y="612"/>
                  </a:cubicBezTo>
                  <a:cubicBezTo>
                    <a:pt x="20624" y="612"/>
                    <a:pt x="20729" y="585"/>
                    <a:pt x="20731" y="304"/>
                  </a:cubicBezTo>
                  <a:cubicBezTo>
                    <a:pt x="20732" y="33"/>
                    <a:pt x="20628" y="0"/>
                    <a:pt x="2044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p34"/>
            <p:cNvSpPr/>
            <p:nvPr/>
          </p:nvSpPr>
          <p:spPr>
            <a:xfrm>
              <a:off x="3847925" y="4134500"/>
              <a:ext cx="16200" cy="518250"/>
            </a:xfrm>
            <a:custGeom>
              <a:rect b="b" l="l" r="r" t="t"/>
              <a:pathLst>
                <a:path extrusionOk="0" h="20730" w="648">
                  <a:moveTo>
                    <a:pt x="344" y="0"/>
                  </a:moveTo>
                  <a:cubicBezTo>
                    <a:pt x="343" y="0"/>
                    <a:pt x="341" y="0"/>
                    <a:pt x="340" y="0"/>
                  </a:cubicBezTo>
                  <a:cubicBezTo>
                    <a:pt x="47" y="1"/>
                    <a:pt x="29" y="118"/>
                    <a:pt x="34" y="351"/>
                  </a:cubicBezTo>
                  <a:cubicBezTo>
                    <a:pt x="87" y="2881"/>
                    <a:pt x="0" y="5410"/>
                    <a:pt x="97" y="7942"/>
                  </a:cubicBezTo>
                  <a:cubicBezTo>
                    <a:pt x="195" y="10496"/>
                    <a:pt x="168" y="13053"/>
                    <a:pt x="186" y="15610"/>
                  </a:cubicBezTo>
                  <a:cubicBezTo>
                    <a:pt x="197" y="17215"/>
                    <a:pt x="186" y="18822"/>
                    <a:pt x="194" y="20428"/>
                  </a:cubicBezTo>
                  <a:cubicBezTo>
                    <a:pt x="195" y="20534"/>
                    <a:pt x="84" y="20726"/>
                    <a:pt x="338" y="20729"/>
                  </a:cubicBezTo>
                  <a:cubicBezTo>
                    <a:pt x="340" y="20729"/>
                    <a:pt x="341" y="20729"/>
                    <a:pt x="342" y="20729"/>
                  </a:cubicBezTo>
                  <a:cubicBezTo>
                    <a:pt x="592" y="20729"/>
                    <a:pt x="483" y="20536"/>
                    <a:pt x="485" y="20431"/>
                  </a:cubicBezTo>
                  <a:cubicBezTo>
                    <a:pt x="537" y="18113"/>
                    <a:pt x="484" y="15796"/>
                    <a:pt x="545" y="13478"/>
                  </a:cubicBezTo>
                  <a:cubicBezTo>
                    <a:pt x="629" y="10271"/>
                    <a:pt x="566" y="7062"/>
                    <a:pt x="566" y="3855"/>
                  </a:cubicBezTo>
                  <a:lnTo>
                    <a:pt x="640" y="3855"/>
                  </a:lnTo>
                  <a:cubicBezTo>
                    <a:pt x="640" y="2689"/>
                    <a:pt x="635" y="1520"/>
                    <a:pt x="644" y="354"/>
                  </a:cubicBezTo>
                  <a:cubicBezTo>
                    <a:pt x="647" y="126"/>
                    <a:pt x="639" y="0"/>
                    <a:pt x="3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9" name="Google Shape;1369;p34"/>
            <p:cNvSpPr/>
            <p:nvPr/>
          </p:nvSpPr>
          <p:spPr>
            <a:xfrm>
              <a:off x="3755675" y="3824725"/>
              <a:ext cx="70500" cy="134825"/>
            </a:xfrm>
            <a:custGeom>
              <a:rect b="b" l="l" r="r" t="t"/>
              <a:pathLst>
                <a:path extrusionOk="0" h="5393" w="2820">
                  <a:moveTo>
                    <a:pt x="400" y="1"/>
                  </a:moveTo>
                  <a:cubicBezTo>
                    <a:pt x="378" y="1"/>
                    <a:pt x="349" y="13"/>
                    <a:pt x="309" y="45"/>
                  </a:cubicBezTo>
                  <a:cubicBezTo>
                    <a:pt x="187" y="137"/>
                    <a:pt x="1" y="182"/>
                    <a:pt x="111" y="413"/>
                  </a:cubicBezTo>
                  <a:cubicBezTo>
                    <a:pt x="891" y="2036"/>
                    <a:pt x="1665" y="3660"/>
                    <a:pt x="2434" y="5288"/>
                  </a:cubicBezTo>
                  <a:cubicBezTo>
                    <a:pt x="2465" y="5355"/>
                    <a:pt x="2488" y="5393"/>
                    <a:pt x="2525" y="5393"/>
                  </a:cubicBezTo>
                  <a:cubicBezTo>
                    <a:pt x="2547" y="5393"/>
                    <a:pt x="2574" y="5380"/>
                    <a:pt x="2612" y="5352"/>
                  </a:cubicBezTo>
                  <a:cubicBezTo>
                    <a:pt x="2676" y="5303"/>
                    <a:pt x="2752" y="5268"/>
                    <a:pt x="2820" y="5228"/>
                  </a:cubicBezTo>
                  <a:cubicBezTo>
                    <a:pt x="2782" y="5166"/>
                    <a:pt x="2766" y="5146"/>
                    <a:pt x="2756" y="5124"/>
                  </a:cubicBezTo>
                  <a:cubicBezTo>
                    <a:pt x="2001" y="3466"/>
                    <a:pt x="1247" y="1808"/>
                    <a:pt x="492" y="151"/>
                  </a:cubicBezTo>
                  <a:cubicBezTo>
                    <a:pt x="467" y="94"/>
                    <a:pt x="460" y="1"/>
                    <a:pt x="4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0" name="Google Shape;1370;p34"/>
            <p:cNvSpPr/>
            <p:nvPr/>
          </p:nvSpPr>
          <p:spPr>
            <a:xfrm>
              <a:off x="3885600" y="3824875"/>
              <a:ext cx="72000" cy="134625"/>
            </a:xfrm>
            <a:custGeom>
              <a:rect b="b" l="l" r="r" t="t"/>
              <a:pathLst>
                <a:path extrusionOk="0" h="5385" w="2880">
                  <a:moveTo>
                    <a:pt x="2447" y="0"/>
                  </a:moveTo>
                  <a:cubicBezTo>
                    <a:pt x="2347" y="0"/>
                    <a:pt x="2352" y="168"/>
                    <a:pt x="2325" y="224"/>
                  </a:cubicBezTo>
                  <a:cubicBezTo>
                    <a:pt x="1581" y="1833"/>
                    <a:pt x="855" y="3450"/>
                    <a:pt x="113" y="5061"/>
                  </a:cubicBezTo>
                  <a:cubicBezTo>
                    <a:pt x="0" y="5302"/>
                    <a:pt x="171" y="5310"/>
                    <a:pt x="336" y="5385"/>
                  </a:cubicBezTo>
                  <a:cubicBezTo>
                    <a:pt x="356" y="5364"/>
                    <a:pt x="397" y="5334"/>
                    <a:pt x="414" y="5292"/>
                  </a:cubicBezTo>
                  <a:cubicBezTo>
                    <a:pt x="1193" y="3657"/>
                    <a:pt x="1969" y="2019"/>
                    <a:pt x="2753" y="387"/>
                  </a:cubicBezTo>
                  <a:cubicBezTo>
                    <a:pt x="2879" y="126"/>
                    <a:pt x="2652" y="98"/>
                    <a:pt x="2535" y="30"/>
                  </a:cubicBezTo>
                  <a:cubicBezTo>
                    <a:pt x="2499" y="9"/>
                    <a:pt x="2470" y="0"/>
                    <a:pt x="24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1" name="Google Shape;1371;p34"/>
            <p:cNvSpPr/>
            <p:nvPr/>
          </p:nvSpPr>
          <p:spPr>
            <a:xfrm>
              <a:off x="3633900" y="3945600"/>
              <a:ext cx="138050" cy="67875"/>
            </a:xfrm>
            <a:custGeom>
              <a:rect b="b" l="l" r="r" t="t"/>
              <a:pathLst>
                <a:path extrusionOk="0" h="2715" w="5522">
                  <a:moveTo>
                    <a:pt x="378" y="1"/>
                  </a:moveTo>
                  <a:cubicBezTo>
                    <a:pt x="254" y="1"/>
                    <a:pt x="229" y="144"/>
                    <a:pt x="164" y="227"/>
                  </a:cubicBezTo>
                  <a:cubicBezTo>
                    <a:pt x="0" y="435"/>
                    <a:pt x="256" y="418"/>
                    <a:pt x="318" y="445"/>
                  </a:cubicBezTo>
                  <a:cubicBezTo>
                    <a:pt x="1938" y="1194"/>
                    <a:pt x="3568" y="1926"/>
                    <a:pt x="5187" y="2678"/>
                  </a:cubicBezTo>
                  <a:cubicBezTo>
                    <a:pt x="5242" y="2703"/>
                    <a:pt x="5283" y="2714"/>
                    <a:pt x="5316" y="2714"/>
                  </a:cubicBezTo>
                  <a:cubicBezTo>
                    <a:pt x="5445" y="2714"/>
                    <a:pt x="5435" y="2549"/>
                    <a:pt x="5522" y="2457"/>
                  </a:cubicBezTo>
                  <a:cubicBezTo>
                    <a:pt x="5480" y="2426"/>
                    <a:pt x="5445" y="2389"/>
                    <a:pt x="5403" y="2370"/>
                  </a:cubicBezTo>
                  <a:cubicBezTo>
                    <a:pt x="3768" y="1591"/>
                    <a:pt x="2131" y="816"/>
                    <a:pt x="498" y="33"/>
                  </a:cubicBezTo>
                  <a:cubicBezTo>
                    <a:pt x="450" y="10"/>
                    <a:pt x="411" y="1"/>
                    <a:pt x="3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2" name="Google Shape;1372;p34"/>
            <p:cNvSpPr/>
            <p:nvPr/>
          </p:nvSpPr>
          <p:spPr>
            <a:xfrm>
              <a:off x="3939825" y="3945550"/>
              <a:ext cx="138250" cy="68375"/>
            </a:xfrm>
            <a:custGeom>
              <a:rect b="b" l="l" r="r" t="t"/>
              <a:pathLst>
                <a:path extrusionOk="0" h="2735" w="5530">
                  <a:moveTo>
                    <a:pt x="5159" y="0"/>
                  </a:moveTo>
                  <a:cubicBezTo>
                    <a:pt x="5119" y="0"/>
                    <a:pt x="5072" y="12"/>
                    <a:pt x="5017" y="39"/>
                  </a:cubicBezTo>
                  <a:cubicBezTo>
                    <a:pt x="3406" y="813"/>
                    <a:pt x="1793" y="1584"/>
                    <a:pt x="180" y="2353"/>
                  </a:cubicBezTo>
                  <a:cubicBezTo>
                    <a:pt x="103" y="2391"/>
                    <a:pt x="1" y="2402"/>
                    <a:pt x="92" y="2526"/>
                  </a:cubicBezTo>
                  <a:cubicBezTo>
                    <a:pt x="144" y="2595"/>
                    <a:pt x="178" y="2677"/>
                    <a:pt x="211" y="2734"/>
                  </a:cubicBezTo>
                  <a:cubicBezTo>
                    <a:pt x="297" y="2703"/>
                    <a:pt x="344" y="2691"/>
                    <a:pt x="387" y="2670"/>
                  </a:cubicBezTo>
                  <a:cubicBezTo>
                    <a:pt x="2002" y="1936"/>
                    <a:pt x="3616" y="1205"/>
                    <a:pt x="5225" y="460"/>
                  </a:cubicBezTo>
                  <a:cubicBezTo>
                    <a:pt x="5291" y="430"/>
                    <a:pt x="5529" y="455"/>
                    <a:pt x="5416" y="247"/>
                  </a:cubicBezTo>
                  <a:cubicBezTo>
                    <a:pt x="5354" y="131"/>
                    <a:pt x="5294" y="0"/>
                    <a:pt x="51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34"/>
            <p:cNvSpPr/>
            <p:nvPr/>
          </p:nvSpPr>
          <p:spPr>
            <a:xfrm>
              <a:off x="3634775" y="4075700"/>
              <a:ext cx="136650" cy="67325"/>
            </a:xfrm>
            <a:custGeom>
              <a:rect b="b" l="l" r="r" t="t"/>
              <a:pathLst>
                <a:path extrusionOk="0" h="2693" w="5466">
                  <a:moveTo>
                    <a:pt x="5267" y="0"/>
                  </a:moveTo>
                  <a:cubicBezTo>
                    <a:pt x="5227" y="0"/>
                    <a:pt x="5179" y="13"/>
                    <a:pt x="5117" y="42"/>
                  </a:cubicBezTo>
                  <a:cubicBezTo>
                    <a:pt x="3529" y="777"/>
                    <a:pt x="1933" y="1491"/>
                    <a:pt x="347" y="2227"/>
                  </a:cubicBezTo>
                  <a:cubicBezTo>
                    <a:pt x="274" y="2260"/>
                    <a:pt x="0" y="2220"/>
                    <a:pt x="124" y="2481"/>
                  </a:cubicBezTo>
                  <a:cubicBezTo>
                    <a:pt x="191" y="2622"/>
                    <a:pt x="270" y="2693"/>
                    <a:pt x="380" y="2693"/>
                  </a:cubicBezTo>
                  <a:cubicBezTo>
                    <a:pt x="434" y="2693"/>
                    <a:pt x="495" y="2676"/>
                    <a:pt x="567" y="2642"/>
                  </a:cubicBezTo>
                  <a:cubicBezTo>
                    <a:pt x="2147" y="1884"/>
                    <a:pt x="3729" y="1133"/>
                    <a:pt x="5309" y="379"/>
                  </a:cubicBezTo>
                  <a:cubicBezTo>
                    <a:pt x="5373" y="349"/>
                    <a:pt x="5426" y="293"/>
                    <a:pt x="5466" y="262"/>
                  </a:cubicBezTo>
                  <a:cubicBezTo>
                    <a:pt x="5416" y="115"/>
                    <a:pt x="5384" y="0"/>
                    <a:pt x="52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4" name="Google Shape;1374;p34"/>
            <p:cNvSpPr/>
            <p:nvPr/>
          </p:nvSpPr>
          <p:spPr>
            <a:xfrm>
              <a:off x="3939825" y="4074875"/>
              <a:ext cx="138475" cy="68450"/>
            </a:xfrm>
            <a:custGeom>
              <a:rect b="b" l="l" r="r" t="t"/>
              <a:pathLst>
                <a:path extrusionOk="0" h="2738" w="5539">
                  <a:moveTo>
                    <a:pt x="213" y="0"/>
                  </a:moveTo>
                  <a:cubicBezTo>
                    <a:pt x="186" y="53"/>
                    <a:pt x="152" y="121"/>
                    <a:pt x="114" y="183"/>
                  </a:cubicBezTo>
                  <a:cubicBezTo>
                    <a:pt x="70" y="258"/>
                    <a:pt x="1" y="301"/>
                    <a:pt x="149" y="370"/>
                  </a:cubicBezTo>
                  <a:cubicBezTo>
                    <a:pt x="1800" y="1140"/>
                    <a:pt x="3448" y="1917"/>
                    <a:pt x="5094" y="2703"/>
                  </a:cubicBezTo>
                  <a:cubicBezTo>
                    <a:pt x="5144" y="2727"/>
                    <a:pt x="5184" y="2737"/>
                    <a:pt x="5217" y="2737"/>
                  </a:cubicBezTo>
                  <a:cubicBezTo>
                    <a:pt x="5355" y="2737"/>
                    <a:pt x="5356" y="2555"/>
                    <a:pt x="5413" y="2483"/>
                  </a:cubicBezTo>
                  <a:cubicBezTo>
                    <a:pt x="5538" y="2322"/>
                    <a:pt x="5321" y="2327"/>
                    <a:pt x="5255" y="2296"/>
                  </a:cubicBezTo>
                  <a:cubicBezTo>
                    <a:pt x="4219" y="1804"/>
                    <a:pt x="3179" y="1315"/>
                    <a:pt x="2135" y="839"/>
                  </a:cubicBezTo>
                  <a:cubicBezTo>
                    <a:pt x="1511" y="554"/>
                    <a:pt x="877" y="289"/>
                    <a:pt x="2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5" name="Google Shape;1375;p34"/>
            <p:cNvSpPr/>
            <p:nvPr/>
          </p:nvSpPr>
          <p:spPr>
            <a:xfrm>
              <a:off x="3755225" y="4129350"/>
              <a:ext cx="70775" cy="134825"/>
            </a:xfrm>
            <a:custGeom>
              <a:rect b="b" l="l" r="r" t="t"/>
              <a:pathLst>
                <a:path extrusionOk="0" h="5393" w="2831">
                  <a:moveTo>
                    <a:pt x="2542" y="1"/>
                  </a:moveTo>
                  <a:cubicBezTo>
                    <a:pt x="2516" y="1"/>
                    <a:pt x="2490" y="23"/>
                    <a:pt x="2459" y="91"/>
                  </a:cubicBezTo>
                  <a:cubicBezTo>
                    <a:pt x="1689" y="1743"/>
                    <a:pt x="912" y="3391"/>
                    <a:pt x="127" y="5037"/>
                  </a:cubicBezTo>
                  <a:cubicBezTo>
                    <a:pt x="0" y="5301"/>
                    <a:pt x="260" y="5284"/>
                    <a:pt x="348" y="5353"/>
                  </a:cubicBezTo>
                  <a:cubicBezTo>
                    <a:pt x="383" y="5381"/>
                    <a:pt x="411" y="5392"/>
                    <a:pt x="432" y="5392"/>
                  </a:cubicBezTo>
                  <a:cubicBezTo>
                    <a:pt x="509" y="5392"/>
                    <a:pt x="510" y="5247"/>
                    <a:pt x="535" y="5196"/>
                  </a:cubicBezTo>
                  <a:cubicBezTo>
                    <a:pt x="1028" y="4158"/>
                    <a:pt x="1516" y="3120"/>
                    <a:pt x="1992" y="2076"/>
                  </a:cubicBezTo>
                  <a:cubicBezTo>
                    <a:pt x="2279" y="1451"/>
                    <a:pt x="2542" y="818"/>
                    <a:pt x="2831" y="154"/>
                  </a:cubicBezTo>
                  <a:cubicBezTo>
                    <a:pt x="2778" y="126"/>
                    <a:pt x="2709" y="93"/>
                    <a:pt x="2644" y="55"/>
                  </a:cubicBezTo>
                  <a:cubicBezTo>
                    <a:pt x="2604" y="31"/>
                    <a:pt x="2573" y="1"/>
                    <a:pt x="25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34"/>
            <p:cNvSpPr/>
            <p:nvPr/>
          </p:nvSpPr>
          <p:spPr>
            <a:xfrm>
              <a:off x="3884950" y="4128825"/>
              <a:ext cx="71375" cy="134625"/>
            </a:xfrm>
            <a:custGeom>
              <a:rect b="b" l="l" r="r" t="t"/>
              <a:pathLst>
                <a:path extrusionOk="0" h="5385" w="2855">
                  <a:moveTo>
                    <a:pt x="378" y="0"/>
                  </a:moveTo>
                  <a:cubicBezTo>
                    <a:pt x="247" y="106"/>
                    <a:pt x="1" y="62"/>
                    <a:pt x="140" y="353"/>
                  </a:cubicBezTo>
                  <a:cubicBezTo>
                    <a:pt x="875" y="1927"/>
                    <a:pt x="1587" y="3512"/>
                    <a:pt x="2320" y="5086"/>
                  </a:cubicBezTo>
                  <a:cubicBezTo>
                    <a:pt x="2361" y="5171"/>
                    <a:pt x="2325" y="5384"/>
                    <a:pt x="2480" y="5384"/>
                  </a:cubicBezTo>
                  <a:cubicBezTo>
                    <a:pt x="2511" y="5384"/>
                    <a:pt x="2550" y="5376"/>
                    <a:pt x="2598" y="5356"/>
                  </a:cubicBezTo>
                  <a:cubicBezTo>
                    <a:pt x="2855" y="5251"/>
                    <a:pt x="2828" y="5100"/>
                    <a:pt x="2724" y="4883"/>
                  </a:cubicBezTo>
                  <a:cubicBezTo>
                    <a:pt x="1980" y="3337"/>
                    <a:pt x="1251" y="1785"/>
                    <a:pt x="516" y="236"/>
                  </a:cubicBezTo>
                  <a:cubicBezTo>
                    <a:pt x="476" y="155"/>
                    <a:pt x="425" y="80"/>
                    <a:pt x="3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7" name="Google Shape;1377;p34"/>
            <p:cNvSpPr/>
            <p:nvPr/>
          </p:nvSpPr>
          <p:spPr>
            <a:xfrm>
              <a:off x="3411350" y="4196100"/>
              <a:ext cx="102300" cy="51100"/>
            </a:xfrm>
            <a:custGeom>
              <a:rect b="b" l="l" r="r" t="t"/>
              <a:pathLst>
                <a:path extrusionOk="0" h="2044" w="4092">
                  <a:moveTo>
                    <a:pt x="3834" y="1"/>
                  </a:moveTo>
                  <a:cubicBezTo>
                    <a:pt x="3806" y="1"/>
                    <a:pt x="3771" y="11"/>
                    <a:pt x="3724" y="33"/>
                  </a:cubicBezTo>
                  <a:cubicBezTo>
                    <a:pt x="2545" y="591"/>
                    <a:pt x="1362" y="1141"/>
                    <a:pt x="179" y="1692"/>
                  </a:cubicBezTo>
                  <a:cubicBezTo>
                    <a:pt x="81" y="1738"/>
                    <a:pt x="0" y="1774"/>
                    <a:pt x="93" y="1898"/>
                  </a:cubicBezTo>
                  <a:cubicBezTo>
                    <a:pt x="122" y="1937"/>
                    <a:pt x="127" y="1995"/>
                    <a:pt x="143" y="2044"/>
                  </a:cubicBezTo>
                  <a:cubicBezTo>
                    <a:pt x="199" y="2018"/>
                    <a:pt x="222" y="2007"/>
                    <a:pt x="244" y="1998"/>
                  </a:cubicBezTo>
                  <a:cubicBezTo>
                    <a:pt x="1465" y="1446"/>
                    <a:pt x="2685" y="889"/>
                    <a:pt x="3912" y="349"/>
                  </a:cubicBezTo>
                  <a:cubicBezTo>
                    <a:pt x="4092" y="271"/>
                    <a:pt x="3975" y="224"/>
                    <a:pt x="3948" y="139"/>
                  </a:cubicBezTo>
                  <a:cubicBezTo>
                    <a:pt x="3919" y="52"/>
                    <a:pt x="3895" y="1"/>
                    <a:pt x="38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8" name="Google Shape;1378;p34"/>
            <p:cNvSpPr/>
            <p:nvPr/>
          </p:nvSpPr>
          <p:spPr>
            <a:xfrm>
              <a:off x="3650600" y="3601650"/>
              <a:ext cx="54800" cy="98225"/>
            </a:xfrm>
            <a:custGeom>
              <a:rect b="b" l="l" r="r" t="t"/>
              <a:pathLst>
                <a:path extrusionOk="0" h="3929" w="2192">
                  <a:moveTo>
                    <a:pt x="338" y="0"/>
                  </a:moveTo>
                  <a:cubicBezTo>
                    <a:pt x="290" y="0"/>
                    <a:pt x="236" y="6"/>
                    <a:pt x="198" y="14"/>
                  </a:cubicBezTo>
                  <a:cubicBezTo>
                    <a:pt x="1" y="58"/>
                    <a:pt x="176" y="200"/>
                    <a:pt x="186" y="224"/>
                  </a:cubicBezTo>
                  <a:cubicBezTo>
                    <a:pt x="717" y="1417"/>
                    <a:pt x="1260" y="2603"/>
                    <a:pt x="1804" y="3789"/>
                  </a:cubicBezTo>
                  <a:cubicBezTo>
                    <a:pt x="1830" y="3849"/>
                    <a:pt x="1848" y="3928"/>
                    <a:pt x="1904" y="3928"/>
                  </a:cubicBezTo>
                  <a:cubicBezTo>
                    <a:pt x="1928" y="3928"/>
                    <a:pt x="1959" y="3913"/>
                    <a:pt x="2000" y="3876"/>
                  </a:cubicBezTo>
                  <a:cubicBezTo>
                    <a:pt x="2058" y="3823"/>
                    <a:pt x="2132" y="3786"/>
                    <a:pt x="2192" y="3745"/>
                  </a:cubicBezTo>
                  <a:cubicBezTo>
                    <a:pt x="1596" y="2474"/>
                    <a:pt x="1023" y="1247"/>
                    <a:pt x="440" y="24"/>
                  </a:cubicBezTo>
                  <a:cubicBezTo>
                    <a:pt x="431" y="7"/>
                    <a:pt x="388" y="0"/>
                    <a:pt x="3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9" name="Google Shape;1379;p34"/>
            <p:cNvSpPr/>
            <p:nvPr/>
          </p:nvSpPr>
          <p:spPr>
            <a:xfrm>
              <a:off x="4200200" y="3842100"/>
              <a:ext cx="99425" cy="50650"/>
            </a:xfrm>
            <a:custGeom>
              <a:rect b="b" l="l" r="r" t="t"/>
              <a:pathLst>
                <a:path extrusionOk="0" h="2026" w="3977">
                  <a:moveTo>
                    <a:pt x="3861" y="0"/>
                  </a:moveTo>
                  <a:cubicBezTo>
                    <a:pt x="3828" y="0"/>
                    <a:pt x="3788" y="13"/>
                    <a:pt x="3742" y="35"/>
                  </a:cubicBezTo>
                  <a:cubicBezTo>
                    <a:pt x="2554" y="576"/>
                    <a:pt x="1368" y="1116"/>
                    <a:pt x="179" y="1657"/>
                  </a:cubicBezTo>
                  <a:cubicBezTo>
                    <a:pt x="72" y="1705"/>
                    <a:pt x="1" y="1724"/>
                    <a:pt x="92" y="1887"/>
                  </a:cubicBezTo>
                  <a:cubicBezTo>
                    <a:pt x="146" y="1983"/>
                    <a:pt x="183" y="2025"/>
                    <a:pt x="241" y="2025"/>
                  </a:cubicBezTo>
                  <a:cubicBezTo>
                    <a:pt x="271" y="2025"/>
                    <a:pt x="307" y="2014"/>
                    <a:pt x="354" y="1992"/>
                  </a:cubicBezTo>
                  <a:cubicBezTo>
                    <a:pt x="1502" y="1451"/>
                    <a:pt x="2652" y="913"/>
                    <a:pt x="3800" y="372"/>
                  </a:cubicBezTo>
                  <a:cubicBezTo>
                    <a:pt x="3878" y="336"/>
                    <a:pt x="3944" y="273"/>
                    <a:pt x="3960" y="261"/>
                  </a:cubicBezTo>
                  <a:cubicBezTo>
                    <a:pt x="3977" y="69"/>
                    <a:pt x="3938" y="0"/>
                    <a:pt x="38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0" name="Google Shape;1380;p34"/>
            <p:cNvSpPr/>
            <p:nvPr/>
          </p:nvSpPr>
          <p:spPr>
            <a:xfrm>
              <a:off x="3412275" y="3841150"/>
              <a:ext cx="99550" cy="51625"/>
            </a:xfrm>
            <a:custGeom>
              <a:rect b="b" l="l" r="r" t="t"/>
              <a:pathLst>
                <a:path extrusionOk="0" h="2065" w="3982">
                  <a:moveTo>
                    <a:pt x="165" y="1"/>
                  </a:moveTo>
                  <a:cubicBezTo>
                    <a:pt x="125" y="1"/>
                    <a:pt x="85" y="30"/>
                    <a:pt x="56" y="121"/>
                  </a:cubicBezTo>
                  <a:cubicBezTo>
                    <a:pt x="1" y="296"/>
                    <a:pt x="63" y="337"/>
                    <a:pt x="200" y="402"/>
                  </a:cubicBezTo>
                  <a:cubicBezTo>
                    <a:pt x="1350" y="939"/>
                    <a:pt x="2498" y="1480"/>
                    <a:pt x="3642" y="2030"/>
                  </a:cubicBezTo>
                  <a:cubicBezTo>
                    <a:pt x="3692" y="2054"/>
                    <a:pt x="3733" y="2064"/>
                    <a:pt x="3767" y="2064"/>
                  </a:cubicBezTo>
                  <a:cubicBezTo>
                    <a:pt x="3884" y="2064"/>
                    <a:pt x="3917" y="1936"/>
                    <a:pt x="3982" y="1803"/>
                  </a:cubicBezTo>
                  <a:cubicBezTo>
                    <a:pt x="3925" y="1762"/>
                    <a:pt x="3864" y="1698"/>
                    <a:pt x="3790" y="1665"/>
                  </a:cubicBezTo>
                  <a:cubicBezTo>
                    <a:pt x="2637" y="1135"/>
                    <a:pt x="1483" y="608"/>
                    <a:pt x="321" y="96"/>
                  </a:cubicBezTo>
                  <a:cubicBezTo>
                    <a:pt x="305" y="89"/>
                    <a:pt x="234" y="1"/>
                    <a:pt x="1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1" name="Google Shape;1381;p34"/>
            <p:cNvSpPr/>
            <p:nvPr/>
          </p:nvSpPr>
          <p:spPr>
            <a:xfrm>
              <a:off x="4005725" y="3601225"/>
              <a:ext cx="56825" cy="99350"/>
            </a:xfrm>
            <a:custGeom>
              <a:rect b="b" l="l" r="r" t="t"/>
              <a:pathLst>
                <a:path extrusionOk="0" h="3974" w="2273">
                  <a:moveTo>
                    <a:pt x="1931" y="1"/>
                  </a:moveTo>
                  <a:cubicBezTo>
                    <a:pt x="1861" y="1"/>
                    <a:pt x="1815" y="41"/>
                    <a:pt x="1764" y="153"/>
                  </a:cubicBezTo>
                  <a:cubicBezTo>
                    <a:pt x="1231" y="1317"/>
                    <a:pt x="685" y="2475"/>
                    <a:pt x="128" y="3629"/>
                  </a:cubicBezTo>
                  <a:cubicBezTo>
                    <a:pt x="1" y="3894"/>
                    <a:pt x="262" y="3842"/>
                    <a:pt x="355" y="3973"/>
                  </a:cubicBezTo>
                  <a:cubicBezTo>
                    <a:pt x="398" y="3903"/>
                    <a:pt x="440" y="3852"/>
                    <a:pt x="469" y="3795"/>
                  </a:cubicBezTo>
                  <a:cubicBezTo>
                    <a:pt x="1010" y="2620"/>
                    <a:pt x="1551" y="1445"/>
                    <a:pt x="2074" y="263"/>
                  </a:cubicBezTo>
                  <a:cubicBezTo>
                    <a:pt x="2085" y="240"/>
                    <a:pt x="2273" y="88"/>
                    <a:pt x="2051" y="24"/>
                  </a:cubicBezTo>
                  <a:cubicBezTo>
                    <a:pt x="2004" y="10"/>
                    <a:pt x="1965" y="1"/>
                    <a:pt x="19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2" name="Google Shape;1382;p34"/>
            <p:cNvSpPr/>
            <p:nvPr/>
          </p:nvSpPr>
          <p:spPr>
            <a:xfrm>
              <a:off x="4200375" y="4196000"/>
              <a:ext cx="99750" cy="50850"/>
            </a:xfrm>
            <a:custGeom>
              <a:rect b="b" l="l" r="r" t="t"/>
              <a:pathLst>
                <a:path extrusionOk="0" h="2034" w="3990">
                  <a:moveTo>
                    <a:pt x="206" y="1"/>
                  </a:moveTo>
                  <a:cubicBezTo>
                    <a:pt x="133" y="1"/>
                    <a:pt x="131" y="95"/>
                    <a:pt x="91" y="152"/>
                  </a:cubicBezTo>
                  <a:cubicBezTo>
                    <a:pt x="13" y="259"/>
                    <a:pt x="1" y="296"/>
                    <a:pt x="143" y="358"/>
                  </a:cubicBezTo>
                  <a:cubicBezTo>
                    <a:pt x="1358" y="899"/>
                    <a:pt x="2569" y="1446"/>
                    <a:pt x="3774" y="2004"/>
                  </a:cubicBezTo>
                  <a:cubicBezTo>
                    <a:pt x="3819" y="2025"/>
                    <a:pt x="3852" y="2034"/>
                    <a:pt x="3876" y="2034"/>
                  </a:cubicBezTo>
                  <a:cubicBezTo>
                    <a:pt x="3969" y="2034"/>
                    <a:pt x="3940" y="1906"/>
                    <a:pt x="3989" y="1814"/>
                  </a:cubicBezTo>
                  <a:cubicBezTo>
                    <a:pt x="3975" y="1794"/>
                    <a:pt x="3957" y="1738"/>
                    <a:pt x="3918" y="1719"/>
                  </a:cubicBezTo>
                  <a:cubicBezTo>
                    <a:pt x="2705" y="1151"/>
                    <a:pt x="1487" y="584"/>
                    <a:pt x="271" y="18"/>
                  </a:cubicBezTo>
                  <a:cubicBezTo>
                    <a:pt x="244" y="6"/>
                    <a:pt x="223" y="1"/>
                    <a:pt x="2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3" name="Google Shape;1383;p34"/>
            <p:cNvSpPr/>
            <p:nvPr/>
          </p:nvSpPr>
          <p:spPr>
            <a:xfrm>
              <a:off x="3649725" y="4388975"/>
              <a:ext cx="55625" cy="98725"/>
            </a:xfrm>
            <a:custGeom>
              <a:rect b="b" l="l" r="r" t="t"/>
              <a:pathLst>
                <a:path extrusionOk="0" h="3949" w="2225">
                  <a:moveTo>
                    <a:pt x="1922" y="0"/>
                  </a:moveTo>
                  <a:cubicBezTo>
                    <a:pt x="1842" y="0"/>
                    <a:pt x="1843" y="126"/>
                    <a:pt x="1823" y="169"/>
                  </a:cubicBezTo>
                  <a:cubicBezTo>
                    <a:pt x="1281" y="1331"/>
                    <a:pt x="747" y="2495"/>
                    <a:pt x="229" y="3666"/>
                  </a:cubicBezTo>
                  <a:cubicBezTo>
                    <a:pt x="221" y="3686"/>
                    <a:pt x="1" y="3852"/>
                    <a:pt x="261" y="3930"/>
                  </a:cubicBezTo>
                  <a:cubicBezTo>
                    <a:pt x="304" y="3943"/>
                    <a:pt x="338" y="3949"/>
                    <a:pt x="366" y="3949"/>
                  </a:cubicBezTo>
                  <a:cubicBezTo>
                    <a:pt x="464" y="3949"/>
                    <a:pt x="494" y="3880"/>
                    <a:pt x="541" y="3781"/>
                  </a:cubicBezTo>
                  <a:cubicBezTo>
                    <a:pt x="814" y="3202"/>
                    <a:pt x="1097" y="2626"/>
                    <a:pt x="1369" y="2045"/>
                  </a:cubicBezTo>
                  <a:cubicBezTo>
                    <a:pt x="1654" y="1432"/>
                    <a:pt x="1932" y="816"/>
                    <a:pt x="2225" y="177"/>
                  </a:cubicBezTo>
                  <a:cubicBezTo>
                    <a:pt x="2162" y="136"/>
                    <a:pt x="2086" y="85"/>
                    <a:pt x="2008" y="33"/>
                  </a:cubicBezTo>
                  <a:cubicBezTo>
                    <a:pt x="1972" y="10"/>
                    <a:pt x="1944" y="0"/>
                    <a:pt x="19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p34"/>
            <p:cNvSpPr/>
            <p:nvPr/>
          </p:nvSpPr>
          <p:spPr>
            <a:xfrm>
              <a:off x="4005600" y="4387675"/>
              <a:ext cx="56850" cy="100075"/>
            </a:xfrm>
            <a:custGeom>
              <a:rect b="b" l="l" r="r" t="t"/>
              <a:pathLst>
                <a:path extrusionOk="0" h="4003" w="2274">
                  <a:moveTo>
                    <a:pt x="342" y="1"/>
                  </a:moveTo>
                  <a:cubicBezTo>
                    <a:pt x="286" y="169"/>
                    <a:pt x="0" y="98"/>
                    <a:pt x="131" y="370"/>
                  </a:cubicBezTo>
                  <a:cubicBezTo>
                    <a:pt x="686" y="1523"/>
                    <a:pt x="1232" y="2682"/>
                    <a:pt x="1767" y="3846"/>
                  </a:cubicBezTo>
                  <a:cubicBezTo>
                    <a:pt x="1818" y="3956"/>
                    <a:pt x="1861" y="4003"/>
                    <a:pt x="1934" y="4003"/>
                  </a:cubicBezTo>
                  <a:cubicBezTo>
                    <a:pt x="1967" y="4003"/>
                    <a:pt x="2005" y="3993"/>
                    <a:pt x="2052" y="3976"/>
                  </a:cubicBezTo>
                  <a:cubicBezTo>
                    <a:pt x="2274" y="3893"/>
                    <a:pt x="2083" y="3748"/>
                    <a:pt x="2066" y="3707"/>
                  </a:cubicBezTo>
                  <a:cubicBezTo>
                    <a:pt x="1553" y="2545"/>
                    <a:pt x="1025" y="1393"/>
                    <a:pt x="496" y="240"/>
                  </a:cubicBezTo>
                  <a:cubicBezTo>
                    <a:pt x="464" y="169"/>
                    <a:pt x="412" y="107"/>
                    <a:pt x="3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5" name="Google Shape;1385;p34"/>
            <p:cNvSpPr/>
            <p:nvPr/>
          </p:nvSpPr>
          <p:spPr>
            <a:xfrm>
              <a:off x="3957075" y="4282800"/>
              <a:ext cx="47400" cy="85450"/>
            </a:xfrm>
            <a:custGeom>
              <a:rect b="b" l="l" r="r" t="t"/>
              <a:pathLst>
                <a:path extrusionOk="0" h="3418" w="1896">
                  <a:moveTo>
                    <a:pt x="393" y="0"/>
                  </a:moveTo>
                  <a:cubicBezTo>
                    <a:pt x="375" y="0"/>
                    <a:pt x="352" y="10"/>
                    <a:pt x="323" y="33"/>
                  </a:cubicBezTo>
                  <a:cubicBezTo>
                    <a:pt x="228" y="109"/>
                    <a:pt x="1" y="160"/>
                    <a:pt x="112" y="390"/>
                  </a:cubicBezTo>
                  <a:cubicBezTo>
                    <a:pt x="568" y="1350"/>
                    <a:pt x="1020" y="2310"/>
                    <a:pt x="1474" y="3271"/>
                  </a:cubicBezTo>
                  <a:cubicBezTo>
                    <a:pt x="1506" y="3338"/>
                    <a:pt x="1537" y="3417"/>
                    <a:pt x="1608" y="3417"/>
                  </a:cubicBezTo>
                  <a:cubicBezTo>
                    <a:pt x="1630" y="3417"/>
                    <a:pt x="1657" y="3409"/>
                    <a:pt x="1688" y="3391"/>
                  </a:cubicBezTo>
                  <a:cubicBezTo>
                    <a:pt x="1763" y="3348"/>
                    <a:pt x="1895" y="3338"/>
                    <a:pt x="1810" y="3088"/>
                  </a:cubicBezTo>
                  <a:cubicBezTo>
                    <a:pt x="1401" y="2187"/>
                    <a:pt x="950" y="1186"/>
                    <a:pt x="489" y="188"/>
                  </a:cubicBezTo>
                  <a:cubicBezTo>
                    <a:pt x="466" y="139"/>
                    <a:pt x="463" y="0"/>
                    <a:pt x="3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6" name="Google Shape;1386;p34"/>
            <p:cNvSpPr/>
            <p:nvPr/>
          </p:nvSpPr>
          <p:spPr>
            <a:xfrm>
              <a:off x="3707175" y="3720800"/>
              <a:ext cx="47525" cy="85175"/>
            </a:xfrm>
            <a:custGeom>
              <a:rect b="b" l="l" r="r" t="t"/>
              <a:pathLst>
                <a:path extrusionOk="0" h="3407" w="1901">
                  <a:moveTo>
                    <a:pt x="345" y="0"/>
                  </a:moveTo>
                  <a:cubicBezTo>
                    <a:pt x="311" y="0"/>
                    <a:pt x="269" y="12"/>
                    <a:pt x="214" y="40"/>
                  </a:cubicBezTo>
                  <a:cubicBezTo>
                    <a:pt x="1" y="147"/>
                    <a:pt x="118" y="247"/>
                    <a:pt x="169" y="360"/>
                  </a:cubicBezTo>
                  <a:cubicBezTo>
                    <a:pt x="593" y="1306"/>
                    <a:pt x="1020" y="2255"/>
                    <a:pt x="1450" y="3198"/>
                  </a:cubicBezTo>
                  <a:cubicBezTo>
                    <a:pt x="1484" y="3276"/>
                    <a:pt x="1556" y="3337"/>
                    <a:pt x="1611" y="3406"/>
                  </a:cubicBezTo>
                  <a:cubicBezTo>
                    <a:pt x="1718" y="3321"/>
                    <a:pt x="1826" y="3235"/>
                    <a:pt x="1900" y="3177"/>
                  </a:cubicBezTo>
                  <a:cubicBezTo>
                    <a:pt x="1857" y="3064"/>
                    <a:pt x="1843" y="3018"/>
                    <a:pt x="1823" y="2974"/>
                  </a:cubicBezTo>
                  <a:cubicBezTo>
                    <a:pt x="1390" y="2058"/>
                    <a:pt x="957" y="1141"/>
                    <a:pt x="514" y="230"/>
                  </a:cubicBezTo>
                  <a:cubicBezTo>
                    <a:pt x="474" y="151"/>
                    <a:pt x="466" y="0"/>
                    <a:pt x="34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p34"/>
            <p:cNvSpPr/>
            <p:nvPr/>
          </p:nvSpPr>
          <p:spPr>
            <a:xfrm>
              <a:off x="3531475" y="3897725"/>
              <a:ext cx="87800" cy="44000"/>
            </a:xfrm>
            <a:custGeom>
              <a:rect b="b" l="l" r="r" t="t"/>
              <a:pathLst>
                <a:path extrusionOk="0" h="1760" w="3512">
                  <a:moveTo>
                    <a:pt x="227" y="0"/>
                  </a:moveTo>
                  <a:cubicBezTo>
                    <a:pt x="111" y="0"/>
                    <a:pt x="101" y="103"/>
                    <a:pt x="69" y="162"/>
                  </a:cubicBezTo>
                  <a:cubicBezTo>
                    <a:pt x="1" y="289"/>
                    <a:pt x="108" y="328"/>
                    <a:pt x="200" y="371"/>
                  </a:cubicBezTo>
                  <a:cubicBezTo>
                    <a:pt x="1149" y="820"/>
                    <a:pt x="2098" y="1269"/>
                    <a:pt x="3043" y="1726"/>
                  </a:cubicBezTo>
                  <a:cubicBezTo>
                    <a:pt x="3092" y="1749"/>
                    <a:pt x="3134" y="1759"/>
                    <a:pt x="3171" y="1759"/>
                  </a:cubicBezTo>
                  <a:cubicBezTo>
                    <a:pt x="3319" y="1759"/>
                    <a:pt x="3379" y="1600"/>
                    <a:pt x="3432" y="1514"/>
                  </a:cubicBezTo>
                  <a:cubicBezTo>
                    <a:pt x="3511" y="1380"/>
                    <a:pt x="3320" y="1380"/>
                    <a:pt x="3233" y="1339"/>
                  </a:cubicBezTo>
                  <a:cubicBezTo>
                    <a:pt x="2940" y="1195"/>
                    <a:pt x="2646" y="1050"/>
                    <a:pt x="2349" y="916"/>
                  </a:cubicBezTo>
                  <a:cubicBezTo>
                    <a:pt x="1656" y="604"/>
                    <a:pt x="961" y="299"/>
                    <a:pt x="331" y="20"/>
                  </a:cubicBezTo>
                  <a:cubicBezTo>
                    <a:pt x="289" y="6"/>
                    <a:pt x="255" y="0"/>
                    <a:pt x="2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8" name="Google Shape;1388;p34"/>
            <p:cNvSpPr/>
            <p:nvPr/>
          </p:nvSpPr>
          <p:spPr>
            <a:xfrm>
              <a:off x="4094975" y="3897875"/>
              <a:ext cx="85750" cy="43800"/>
            </a:xfrm>
            <a:custGeom>
              <a:rect b="b" l="l" r="r" t="t"/>
              <a:pathLst>
                <a:path extrusionOk="0" h="1752" w="3430">
                  <a:moveTo>
                    <a:pt x="3220" y="1"/>
                  </a:moveTo>
                  <a:cubicBezTo>
                    <a:pt x="3181" y="1"/>
                    <a:pt x="3132" y="14"/>
                    <a:pt x="3069" y="44"/>
                  </a:cubicBezTo>
                  <a:cubicBezTo>
                    <a:pt x="2133" y="490"/>
                    <a:pt x="1178" y="899"/>
                    <a:pt x="233" y="1326"/>
                  </a:cubicBezTo>
                  <a:cubicBezTo>
                    <a:pt x="145" y="1366"/>
                    <a:pt x="77" y="1446"/>
                    <a:pt x="1" y="1508"/>
                  </a:cubicBezTo>
                  <a:cubicBezTo>
                    <a:pt x="111" y="1576"/>
                    <a:pt x="161" y="1752"/>
                    <a:pt x="310" y="1752"/>
                  </a:cubicBezTo>
                  <a:cubicBezTo>
                    <a:pt x="346" y="1752"/>
                    <a:pt x="387" y="1742"/>
                    <a:pt x="436" y="1718"/>
                  </a:cubicBezTo>
                  <a:cubicBezTo>
                    <a:pt x="1349" y="1275"/>
                    <a:pt x="2266" y="844"/>
                    <a:pt x="3180" y="406"/>
                  </a:cubicBezTo>
                  <a:cubicBezTo>
                    <a:pt x="3271" y="361"/>
                    <a:pt x="3350" y="291"/>
                    <a:pt x="3430" y="237"/>
                  </a:cubicBezTo>
                  <a:cubicBezTo>
                    <a:pt x="3362" y="104"/>
                    <a:pt x="3328" y="1"/>
                    <a:pt x="32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9" name="Google Shape;1389;p34"/>
            <p:cNvSpPr/>
            <p:nvPr/>
          </p:nvSpPr>
          <p:spPr>
            <a:xfrm>
              <a:off x="3531050" y="4147300"/>
              <a:ext cx="86875" cy="44700"/>
            </a:xfrm>
            <a:custGeom>
              <a:rect b="b" l="l" r="r" t="t"/>
              <a:pathLst>
                <a:path extrusionOk="0" h="1788" w="3475">
                  <a:moveTo>
                    <a:pt x="3186" y="0"/>
                  </a:moveTo>
                  <a:cubicBezTo>
                    <a:pt x="3156" y="0"/>
                    <a:pt x="3120" y="9"/>
                    <a:pt x="3078" y="29"/>
                  </a:cubicBezTo>
                  <a:cubicBezTo>
                    <a:pt x="2119" y="484"/>
                    <a:pt x="1157" y="934"/>
                    <a:pt x="198" y="1390"/>
                  </a:cubicBezTo>
                  <a:cubicBezTo>
                    <a:pt x="114" y="1429"/>
                    <a:pt x="0" y="1478"/>
                    <a:pt x="96" y="1610"/>
                  </a:cubicBezTo>
                  <a:cubicBezTo>
                    <a:pt x="139" y="1669"/>
                    <a:pt x="185" y="1729"/>
                    <a:pt x="229" y="1787"/>
                  </a:cubicBezTo>
                  <a:cubicBezTo>
                    <a:pt x="323" y="1741"/>
                    <a:pt x="376" y="1713"/>
                    <a:pt x="431" y="1689"/>
                  </a:cubicBezTo>
                  <a:cubicBezTo>
                    <a:pt x="1377" y="1262"/>
                    <a:pt x="2325" y="837"/>
                    <a:pt x="3269" y="407"/>
                  </a:cubicBezTo>
                  <a:cubicBezTo>
                    <a:pt x="3346" y="372"/>
                    <a:pt x="3407" y="300"/>
                    <a:pt x="3475" y="245"/>
                  </a:cubicBezTo>
                  <a:cubicBezTo>
                    <a:pt x="3361" y="194"/>
                    <a:pt x="3330" y="0"/>
                    <a:pt x="31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0" name="Google Shape;1390;p34"/>
            <p:cNvSpPr/>
            <p:nvPr/>
          </p:nvSpPr>
          <p:spPr>
            <a:xfrm>
              <a:off x="4092100" y="4147175"/>
              <a:ext cx="88425" cy="44025"/>
            </a:xfrm>
            <a:custGeom>
              <a:rect b="b" l="l" r="r" t="t"/>
              <a:pathLst>
                <a:path extrusionOk="0" h="1761" w="3537">
                  <a:moveTo>
                    <a:pt x="387" y="0"/>
                  </a:moveTo>
                  <a:cubicBezTo>
                    <a:pt x="251" y="0"/>
                    <a:pt x="217" y="177"/>
                    <a:pt x="129" y="246"/>
                  </a:cubicBezTo>
                  <a:cubicBezTo>
                    <a:pt x="0" y="348"/>
                    <a:pt x="179" y="348"/>
                    <a:pt x="209" y="360"/>
                  </a:cubicBezTo>
                  <a:cubicBezTo>
                    <a:pt x="1207" y="818"/>
                    <a:pt x="2213" y="1257"/>
                    <a:pt x="3207" y="1724"/>
                  </a:cubicBezTo>
                  <a:cubicBezTo>
                    <a:pt x="3261" y="1749"/>
                    <a:pt x="3303" y="1760"/>
                    <a:pt x="3337" y="1760"/>
                  </a:cubicBezTo>
                  <a:cubicBezTo>
                    <a:pt x="3445" y="1760"/>
                    <a:pt x="3472" y="1649"/>
                    <a:pt x="3537" y="1542"/>
                  </a:cubicBezTo>
                  <a:cubicBezTo>
                    <a:pt x="3499" y="1498"/>
                    <a:pt x="3461" y="1423"/>
                    <a:pt x="3403" y="1396"/>
                  </a:cubicBezTo>
                  <a:cubicBezTo>
                    <a:pt x="2432" y="936"/>
                    <a:pt x="1459" y="482"/>
                    <a:pt x="487" y="26"/>
                  </a:cubicBezTo>
                  <a:cubicBezTo>
                    <a:pt x="448" y="8"/>
                    <a:pt x="415" y="0"/>
                    <a:pt x="3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p34"/>
            <p:cNvSpPr/>
            <p:nvPr/>
          </p:nvSpPr>
          <p:spPr>
            <a:xfrm>
              <a:off x="3707950" y="4282175"/>
              <a:ext cx="47750" cy="86400"/>
            </a:xfrm>
            <a:custGeom>
              <a:rect b="b" l="l" r="r" t="t"/>
              <a:pathLst>
                <a:path extrusionOk="0" h="3456" w="1910">
                  <a:moveTo>
                    <a:pt x="1525" y="1"/>
                  </a:moveTo>
                  <a:cubicBezTo>
                    <a:pt x="1483" y="1"/>
                    <a:pt x="1480" y="103"/>
                    <a:pt x="1470" y="125"/>
                  </a:cubicBezTo>
                  <a:cubicBezTo>
                    <a:pt x="1014" y="1124"/>
                    <a:pt x="575" y="2130"/>
                    <a:pt x="107" y="3124"/>
                  </a:cubicBezTo>
                  <a:cubicBezTo>
                    <a:pt x="1" y="3349"/>
                    <a:pt x="147" y="3370"/>
                    <a:pt x="288" y="3455"/>
                  </a:cubicBezTo>
                  <a:cubicBezTo>
                    <a:pt x="333" y="3416"/>
                    <a:pt x="407" y="3380"/>
                    <a:pt x="434" y="3321"/>
                  </a:cubicBezTo>
                  <a:cubicBezTo>
                    <a:pt x="893" y="2350"/>
                    <a:pt x="1348" y="1377"/>
                    <a:pt x="1803" y="404"/>
                  </a:cubicBezTo>
                  <a:cubicBezTo>
                    <a:pt x="1910" y="181"/>
                    <a:pt x="1669" y="153"/>
                    <a:pt x="1585" y="47"/>
                  </a:cubicBezTo>
                  <a:cubicBezTo>
                    <a:pt x="1559" y="13"/>
                    <a:pt x="1539" y="1"/>
                    <a:pt x="15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p34"/>
            <p:cNvSpPr/>
            <p:nvPr/>
          </p:nvSpPr>
          <p:spPr>
            <a:xfrm>
              <a:off x="3957075" y="3720775"/>
              <a:ext cx="47375" cy="85025"/>
            </a:xfrm>
            <a:custGeom>
              <a:rect b="b" l="l" r="r" t="t"/>
              <a:pathLst>
                <a:path extrusionOk="0" h="3401" w="1895">
                  <a:moveTo>
                    <a:pt x="1607" y="0"/>
                  </a:moveTo>
                  <a:cubicBezTo>
                    <a:pt x="1518" y="0"/>
                    <a:pt x="1496" y="108"/>
                    <a:pt x="1458" y="187"/>
                  </a:cubicBezTo>
                  <a:cubicBezTo>
                    <a:pt x="1015" y="1111"/>
                    <a:pt x="575" y="2038"/>
                    <a:pt x="123" y="2959"/>
                  </a:cubicBezTo>
                  <a:cubicBezTo>
                    <a:pt x="1" y="3206"/>
                    <a:pt x="203" y="3311"/>
                    <a:pt x="331" y="3385"/>
                  </a:cubicBezTo>
                  <a:cubicBezTo>
                    <a:pt x="351" y="3396"/>
                    <a:pt x="368" y="3401"/>
                    <a:pt x="382" y="3401"/>
                  </a:cubicBezTo>
                  <a:cubicBezTo>
                    <a:pt x="461" y="3401"/>
                    <a:pt x="472" y="3255"/>
                    <a:pt x="509" y="3181"/>
                  </a:cubicBezTo>
                  <a:cubicBezTo>
                    <a:pt x="650" y="2886"/>
                    <a:pt x="795" y="2593"/>
                    <a:pt x="929" y="2295"/>
                  </a:cubicBezTo>
                  <a:cubicBezTo>
                    <a:pt x="1241" y="1603"/>
                    <a:pt x="1546" y="907"/>
                    <a:pt x="1823" y="283"/>
                  </a:cubicBezTo>
                  <a:cubicBezTo>
                    <a:pt x="1894" y="58"/>
                    <a:pt x="1748" y="49"/>
                    <a:pt x="1679" y="18"/>
                  </a:cubicBezTo>
                  <a:cubicBezTo>
                    <a:pt x="1651" y="6"/>
                    <a:pt x="1627" y="0"/>
                    <a:pt x="160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93" name="Google Shape;1393;p34"/>
          <p:cNvGrpSpPr/>
          <p:nvPr/>
        </p:nvGrpSpPr>
        <p:grpSpPr>
          <a:xfrm>
            <a:off x="40585" y="4473525"/>
            <a:ext cx="606282" cy="606219"/>
            <a:chOff x="3248075" y="3436175"/>
            <a:chExt cx="1216700" cy="1216575"/>
          </a:xfrm>
        </p:grpSpPr>
        <p:sp>
          <p:nvSpPr>
            <p:cNvPr id="1394" name="Google Shape;1394;p34"/>
            <p:cNvSpPr/>
            <p:nvPr/>
          </p:nvSpPr>
          <p:spPr>
            <a:xfrm>
              <a:off x="3915900" y="4105500"/>
              <a:ext cx="344675" cy="341250"/>
            </a:xfrm>
            <a:custGeom>
              <a:rect b="b" l="l" r="r" t="t"/>
              <a:pathLst>
                <a:path extrusionOk="0" h="13650" w="13787">
                  <a:moveTo>
                    <a:pt x="395" y="0"/>
                  </a:moveTo>
                  <a:cubicBezTo>
                    <a:pt x="338" y="0"/>
                    <a:pt x="274" y="32"/>
                    <a:pt x="195" y="109"/>
                  </a:cubicBezTo>
                  <a:cubicBezTo>
                    <a:pt x="1" y="301"/>
                    <a:pt x="44" y="409"/>
                    <a:pt x="221" y="583"/>
                  </a:cubicBezTo>
                  <a:cubicBezTo>
                    <a:pt x="2109" y="2432"/>
                    <a:pt x="3989" y="4288"/>
                    <a:pt x="5869" y="6147"/>
                  </a:cubicBezTo>
                  <a:cubicBezTo>
                    <a:pt x="8347" y="8597"/>
                    <a:pt x="10822" y="11050"/>
                    <a:pt x="13302" y="13498"/>
                  </a:cubicBezTo>
                  <a:cubicBezTo>
                    <a:pt x="13372" y="13568"/>
                    <a:pt x="13473" y="13639"/>
                    <a:pt x="13566" y="13649"/>
                  </a:cubicBezTo>
                  <a:cubicBezTo>
                    <a:pt x="13568" y="13649"/>
                    <a:pt x="13570" y="13649"/>
                    <a:pt x="13572" y="13649"/>
                  </a:cubicBezTo>
                  <a:cubicBezTo>
                    <a:pt x="13634" y="13649"/>
                    <a:pt x="13707" y="13554"/>
                    <a:pt x="13786" y="13495"/>
                  </a:cubicBezTo>
                  <a:cubicBezTo>
                    <a:pt x="13535" y="13204"/>
                    <a:pt x="13333" y="12938"/>
                    <a:pt x="13097" y="12700"/>
                  </a:cubicBezTo>
                  <a:cubicBezTo>
                    <a:pt x="10615" y="10187"/>
                    <a:pt x="8131" y="7674"/>
                    <a:pt x="5640" y="5167"/>
                  </a:cubicBezTo>
                  <a:cubicBezTo>
                    <a:pt x="3979" y="3493"/>
                    <a:pt x="2305" y="1832"/>
                    <a:pt x="641" y="159"/>
                  </a:cubicBezTo>
                  <a:cubicBezTo>
                    <a:pt x="553" y="70"/>
                    <a:pt x="481" y="0"/>
                    <a:pt x="3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34"/>
            <p:cNvSpPr/>
            <p:nvPr/>
          </p:nvSpPr>
          <p:spPr>
            <a:xfrm>
              <a:off x="3449750" y="4104750"/>
              <a:ext cx="350900" cy="341200"/>
            </a:xfrm>
            <a:custGeom>
              <a:rect b="b" l="l" r="r" t="t"/>
              <a:pathLst>
                <a:path extrusionOk="0" h="13648" w="14036">
                  <a:moveTo>
                    <a:pt x="13461" y="1"/>
                  </a:moveTo>
                  <a:cubicBezTo>
                    <a:pt x="13371" y="1"/>
                    <a:pt x="13331" y="117"/>
                    <a:pt x="13279" y="170"/>
                  </a:cubicBezTo>
                  <a:cubicBezTo>
                    <a:pt x="11445" y="2020"/>
                    <a:pt x="9623" y="3883"/>
                    <a:pt x="7787" y="5729"/>
                  </a:cubicBezTo>
                  <a:cubicBezTo>
                    <a:pt x="5467" y="8060"/>
                    <a:pt x="3131" y="10370"/>
                    <a:pt x="826" y="12717"/>
                  </a:cubicBezTo>
                  <a:cubicBezTo>
                    <a:pt x="592" y="12958"/>
                    <a:pt x="0" y="13287"/>
                    <a:pt x="285" y="13572"/>
                  </a:cubicBezTo>
                  <a:cubicBezTo>
                    <a:pt x="338" y="13625"/>
                    <a:pt x="393" y="13647"/>
                    <a:pt x="449" y="13647"/>
                  </a:cubicBezTo>
                  <a:cubicBezTo>
                    <a:pt x="690" y="13647"/>
                    <a:pt x="943" y="13221"/>
                    <a:pt x="1140" y="13030"/>
                  </a:cubicBezTo>
                  <a:cubicBezTo>
                    <a:pt x="3662" y="10573"/>
                    <a:pt x="6160" y="8092"/>
                    <a:pt x="8658" y="5610"/>
                  </a:cubicBezTo>
                  <a:cubicBezTo>
                    <a:pt x="10331" y="3948"/>
                    <a:pt x="11994" y="2274"/>
                    <a:pt x="13664" y="609"/>
                  </a:cubicBezTo>
                  <a:cubicBezTo>
                    <a:pt x="13733" y="540"/>
                    <a:pt x="13831" y="500"/>
                    <a:pt x="14035" y="370"/>
                  </a:cubicBezTo>
                  <a:cubicBezTo>
                    <a:pt x="13814" y="218"/>
                    <a:pt x="13687" y="139"/>
                    <a:pt x="13572" y="49"/>
                  </a:cubicBezTo>
                  <a:cubicBezTo>
                    <a:pt x="13527" y="14"/>
                    <a:pt x="13491" y="1"/>
                    <a:pt x="1346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6" name="Google Shape;1396;p34"/>
            <p:cNvSpPr/>
            <p:nvPr/>
          </p:nvSpPr>
          <p:spPr>
            <a:xfrm>
              <a:off x="3449775" y="3642850"/>
              <a:ext cx="347925" cy="341325"/>
            </a:xfrm>
            <a:custGeom>
              <a:rect b="b" l="l" r="r" t="t"/>
              <a:pathLst>
                <a:path extrusionOk="0" h="13653" w="13917">
                  <a:moveTo>
                    <a:pt x="430" y="1"/>
                  </a:moveTo>
                  <a:cubicBezTo>
                    <a:pt x="380" y="1"/>
                    <a:pt x="326" y="25"/>
                    <a:pt x="266" y="83"/>
                  </a:cubicBezTo>
                  <a:cubicBezTo>
                    <a:pt x="0" y="341"/>
                    <a:pt x="531" y="635"/>
                    <a:pt x="731" y="838"/>
                  </a:cubicBezTo>
                  <a:cubicBezTo>
                    <a:pt x="4901" y="5071"/>
                    <a:pt x="9095" y="9280"/>
                    <a:pt x="13287" y="13492"/>
                  </a:cubicBezTo>
                  <a:cubicBezTo>
                    <a:pt x="13338" y="13543"/>
                    <a:pt x="13378" y="13652"/>
                    <a:pt x="13462" y="13652"/>
                  </a:cubicBezTo>
                  <a:cubicBezTo>
                    <a:pt x="13487" y="13652"/>
                    <a:pt x="13516" y="13642"/>
                    <a:pt x="13550" y="13618"/>
                  </a:cubicBezTo>
                  <a:cubicBezTo>
                    <a:pt x="13670" y="13533"/>
                    <a:pt x="13782" y="13433"/>
                    <a:pt x="13917" y="13323"/>
                  </a:cubicBezTo>
                  <a:cubicBezTo>
                    <a:pt x="13789" y="13187"/>
                    <a:pt x="13711" y="13095"/>
                    <a:pt x="13625" y="13011"/>
                  </a:cubicBezTo>
                  <a:cubicBezTo>
                    <a:pt x="9456" y="8866"/>
                    <a:pt x="5287" y="4720"/>
                    <a:pt x="1117" y="575"/>
                  </a:cubicBezTo>
                  <a:cubicBezTo>
                    <a:pt x="1098" y="557"/>
                    <a:pt x="1083" y="528"/>
                    <a:pt x="1062" y="523"/>
                  </a:cubicBezTo>
                  <a:cubicBezTo>
                    <a:pt x="798" y="461"/>
                    <a:pt x="650" y="1"/>
                    <a:pt x="4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7" name="Google Shape;1397;p34"/>
            <p:cNvSpPr/>
            <p:nvPr/>
          </p:nvSpPr>
          <p:spPr>
            <a:xfrm>
              <a:off x="3915000" y="3641525"/>
              <a:ext cx="345800" cy="341925"/>
            </a:xfrm>
            <a:custGeom>
              <a:rect b="b" l="l" r="r" t="t"/>
              <a:pathLst>
                <a:path extrusionOk="0" h="13677" w="13832">
                  <a:moveTo>
                    <a:pt x="13568" y="1"/>
                  </a:moveTo>
                  <a:cubicBezTo>
                    <a:pt x="13535" y="1"/>
                    <a:pt x="13495" y="19"/>
                    <a:pt x="13442" y="66"/>
                  </a:cubicBezTo>
                  <a:cubicBezTo>
                    <a:pt x="13239" y="251"/>
                    <a:pt x="13021" y="417"/>
                    <a:pt x="12827" y="610"/>
                  </a:cubicBezTo>
                  <a:cubicBezTo>
                    <a:pt x="10269" y="3137"/>
                    <a:pt x="7713" y="5666"/>
                    <a:pt x="5160" y="8200"/>
                  </a:cubicBezTo>
                  <a:cubicBezTo>
                    <a:pt x="3532" y="9819"/>
                    <a:pt x="1915" y="11449"/>
                    <a:pt x="286" y="13067"/>
                  </a:cubicBezTo>
                  <a:cubicBezTo>
                    <a:pt x="118" y="13235"/>
                    <a:pt x="1" y="13344"/>
                    <a:pt x="230" y="13566"/>
                  </a:cubicBezTo>
                  <a:cubicBezTo>
                    <a:pt x="312" y="13646"/>
                    <a:pt x="378" y="13677"/>
                    <a:pt x="435" y="13677"/>
                  </a:cubicBezTo>
                  <a:cubicBezTo>
                    <a:pt x="536" y="13677"/>
                    <a:pt x="610" y="13579"/>
                    <a:pt x="701" y="13487"/>
                  </a:cubicBezTo>
                  <a:cubicBezTo>
                    <a:pt x="4260" y="9901"/>
                    <a:pt x="7819" y="6317"/>
                    <a:pt x="11380" y="2733"/>
                  </a:cubicBezTo>
                  <a:cubicBezTo>
                    <a:pt x="11972" y="2137"/>
                    <a:pt x="12573" y="1548"/>
                    <a:pt x="13160" y="947"/>
                  </a:cubicBezTo>
                  <a:cubicBezTo>
                    <a:pt x="13384" y="717"/>
                    <a:pt x="13579" y="462"/>
                    <a:pt x="13831" y="167"/>
                  </a:cubicBezTo>
                  <a:lnTo>
                    <a:pt x="13831" y="167"/>
                  </a:lnTo>
                  <a:cubicBezTo>
                    <a:pt x="13829" y="167"/>
                    <a:pt x="13826" y="167"/>
                    <a:pt x="13823" y="167"/>
                  </a:cubicBezTo>
                  <a:cubicBezTo>
                    <a:pt x="13698" y="167"/>
                    <a:pt x="13667" y="1"/>
                    <a:pt x="1356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8" name="Google Shape;1398;p34"/>
            <p:cNvSpPr/>
            <p:nvPr/>
          </p:nvSpPr>
          <p:spPr>
            <a:xfrm>
              <a:off x="3848700" y="3436175"/>
              <a:ext cx="15725" cy="518175"/>
            </a:xfrm>
            <a:custGeom>
              <a:rect b="b" l="l" r="r" t="t"/>
              <a:pathLst>
                <a:path extrusionOk="0" h="20727" w="629">
                  <a:moveTo>
                    <a:pt x="322" y="0"/>
                  </a:moveTo>
                  <a:cubicBezTo>
                    <a:pt x="312" y="0"/>
                    <a:pt x="302" y="1"/>
                    <a:pt x="291" y="1"/>
                  </a:cubicBezTo>
                  <a:cubicBezTo>
                    <a:pt x="47" y="17"/>
                    <a:pt x="165" y="211"/>
                    <a:pt x="163" y="317"/>
                  </a:cubicBezTo>
                  <a:cubicBezTo>
                    <a:pt x="110" y="2621"/>
                    <a:pt x="164" y="4926"/>
                    <a:pt x="103" y="7233"/>
                  </a:cubicBezTo>
                  <a:cubicBezTo>
                    <a:pt x="20" y="10438"/>
                    <a:pt x="83" y="13647"/>
                    <a:pt x="83" y="16855"/>
                  </a:cubicBezTo>
                  <a:lnTo>
                    <a:pt x="7" y="16855"/>
                  </a:lnTo>
                  <a:cubicBezTo>
                    <a:pt x="7" y="18034"/>
                    <a:pt x="11" y="19213"/>
                    <a:pt x="3" y="20393"/>
                  </a:cubicBezTo>
                  <a:cubicBezTo>
                    <a:pt x="0" y="20601"/>
                    <a:pt x="4" y="20727"/>
                    <a:pt x="268" y="20727"/>
                  </a:cubicBezTo>
                  <a:cubicBezTo>
                    <a:pt x="275" y="20727"/>
                    <a:pt x="281" y="20727"/>
                    <a:pt x="288" y="20727"/>
                  </a:cubicBezTo>
                  <a:cubicBezTo>
                    <a:pt x="548" y="20721"/>
                    <a:pt x="621" y="20662"/>
                    <a:pt x="615" y="20395"/>
                  </a:cubicBezTo>
                  <a:cubicBezTo>
                    <a:pt x="556" y="17854"/>
                    <a:pt x="629" y="15312"/>
                    <a:pt x="551" y="12767"/>
                  </a:cubicBezTo>
                  <a:cubicBezTo>
                    <a:pt x="451" y="9423"/>
                    <a:pt x="482" y="6075"/>
                    <a:pt x="459" y="2728"/>
                  </a:cubicBezTo>
                  <a:cubicBezTo>
                    <a:pt x="453" y="1925"/>
                    <a:pt x="463" y="1122"/>
                    <a:pt x="452" y="319"/>
                  </a:cubicBezTo>
                  <a:cubicBezTo>
                    <a:pt x="451" y="209"/>
                    <a:pt x="562" y="0"/>
                    <a:pt x="3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9" name="Google Shape;1399;p34"/>
            <p:cNvSpPr/>
            <p:nvPr/>
          </p:nvSpPr>
          <p:spPr>
            <a:xfrm>
              <a:off x="3946325" y="4036700"/>
              <a:ext cx="518450" cy="15425"/>
            </a:xfrm>
            <a:custGeom>
              <a:rect b="b" l="l" r="r" t="t"/>
              <a:pathLst>
                <a:path extrusionOk="0" h="617" w="20738">
                  <a:moveTo>
                    <a:pt x="246" y="1"/>
                  </a:moveTo>
                  <a:cubicBezTo>
                    <a:pt x="112" y="1"/>
                    <a:pt x="8" y="37"/>
                    <a:pt x="4" y="298"/>
                  </a:cubicBezTo>
                  <a:cubicBezTo>
                    <a:pt x="1" y="576"/>
                    <a:pt x="110" y="616"/>
                    <a:pt x="257" y="616"/>
                  </a:cubicBezTo>
                  <a:cubicBezTo>
                    <a:pt x="309" y="616"/>
                    <a:pt x="366" y="610"/>
                    <a:pt x="425" y="610"/>
                  </a:cubicBezTo>
                  <a:cubicBezTo>
                    <a:pt x="2940" y="563"/>
                    <a:pt x="5458" y="617"/>
                    <a:pt x="7976" y="554"/>
                  </a:cubicBezTo>
                  <a:cubicBezTo>
                    <a:pt x="11948" y="453"/>
                    <a:pt x="15924" y="483"/>
                    <a:pt x="19898" y="458"/>
                  </a:cubicBezTo>
                  <a:cubicBezTo>
                    <a:pt x="20004" y="458"/>
                    <a:pt x="20110" y="464"/>
                    <a:pt x="20216" y="464"/>
                  </a:cubicBezTo>
                  <a:cubicBezTo>
                    <a:pt x="20286" y="464"/>
                    <a:pt x="20356" y="461"/>
                    <a:pt x="20425" y="453"/>
                  </a:cubicBezTo>
                  <a:cubicBezTo>
                    <a:pt x="20430" y="452"/>
                    <a:pt x="20435" y="452"/>
                    <a:pt x="20441" y="452"/>
                  </a:cubicBezTo>
                  <a:cubicBezTo>
                    <a:pt x="20492" y="452"/>
                    <a:pt x="20558" y="474"/>
                    <a:pt x="20613" y="474"/>
                  </a:cubicBezTo>
                  <a:cubicBezTo>
                    <a:pt x="20678" y="474"/>
                    <a:pt x="20730" y="445"/>
                    <a:pt x="20734" y="318"/>
                  </a:cubicBezTo>
                  <a:cubicBezTo>
                    <a:pt x="20738" y="171"/>
                    <a:pt x="20680" y="136"/>
                    <a:pt x="20607" y="136"/>
                  </a:cubicBezTo>
                  <a:cubicBezTo>
                    <a:pt x="20542" y="136"/>
                    <a:pt x="20466" y="164"/>
                    <a:pt x="20412" y="164"/>
                  </a:cubicBezTo>
                  <a:cubicBezTo>
                    <a:pt x="20411" y="164"/>
                    <a:pt x="20409" y="164"/>
                    <a:pt x="20408" y="164"/>
                  </a:cubicBezTo>
                  <a:cubicBezTo>
                    <a:pt x="18103" y="111"/>
                    <a:pt x="15798" y="165"/>
                    <a:pt x="13492" y="105"/>
                  </a:cubicBezTo>
                  <a:cubicBezTo>
                    <a:pt x="12216" y="71"/>
                    <a:pt x="10940" y="61"/>
                    <a:pt x="9663" y="61"/>
                  </a:cubicBezTo>
                  <a:cubicBezTo>
                    <a:pt x="7732" y="61"/>
                    <a:pt x="5801" y="84"/>
                    <a:pt x="3870" y="84"/>
                  </a:cubicBezTo>
                  <a:cubicBezTo>
                    <a:pt x="3870" y="60"/>
                    <a:pt x="3870" y="34"/>
                    <a:pt x="3871" y="6"/>
                  </a:cubicBezTo>
                  <a:lnTo>
                    <a:pt x="407" y="6"/>
                  </a:lnTo>
                  <a:cubicBezTo>
                    <a:pt x="351" y="6"/>
                    <a:pt x="296" y="1"/>
                    <a:pt x="2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0" name="Google Shape;1400;p34"/>
            <p:cNvSpPr/>
            <p:nvPr/>
          </p:nvSpPr>
          <p:spPr>
            <a:xfrm>
              <a:off x="3248075" y="4036800"/>
              <a:ext cx="518300" cy="15300"/>
            </a:xfrm>
            <a:custGeom>
              <a:rect b="b" l="l" r="r" t="t"/>
              <a:pathLst>
                <a:path extrusionOk="0" h="612" w="20732">
                  <a:moveTo>
                    <a:pt x="20440" y="0"/>
                  </a:moveTo>
                  <a:cubicBezTo>
                    <a:pt x="20420" y="0"/>
                    <a:pt x="20399" y="0"/>
                    <a:pt x="20377" y="1"/>
                  </a:cubicBezTo>
                  <a:cubicBezTo>
                    <a:pt x="19671" y="15"/>
                    <a:pt x="18965" y="19"/>
                    <a:pt x="18260" y="19"/>
                  </a:cubicBezTo>
                  <a:cubicBezTo>
                    <a:pt x="17507" y="19"/>
                    <a:pt x="16755" y="15"/>
                    <a:pt x="16003" y="15"/>
                  </a:cubicBezTo>
                  <a:cubicBezTo>
                    <a:pt x="14931" y="15"/>
                    <a:pt x="13859" y="23"/>
                    <a:pt x="12786" y="65"/>
                  </a:cubicBezTo>
                  <a:cubicBezTo>
                    <a:pt x="10258" y="163"/>
                    <a:pt x="7726" y="137"/>
                    <a:pt x="5194" y="153"/>
                  </a:cubicBezTo>
                  <a:cubicBezTo>
                    <a:pt x="4575" y="157"/>
                    <a:pt x="3955" y="158"/>
                    <a:pt x="3335" y="158"/>
                  </a:cubicBezTo>
                  <a:cubicBezTo>
                    <a:pt x="2762" y="158"/>
                    <a:pt x="2189" y="157"/>
                    <a:pt x="1615" y="157"/>
                  </a:cubicBezTo>
                  <a:cubicBezTo>
                    <a:pt x="1177" y="157"/>
                    <a:pt x="739" y="158"/>
                    <a:pt x="301" y="160"/>
                  </a:cubicBezTo>
                  <a:cubicBezTo>
                    <a:pt x="300" y="160"/>
                    <a:pt x="300" y="160"/>
                    <a:pt x="299" y="160"/>
                  </a:cubicBezTo>
                  <a:cubicBezTo>
                    <a:pt x="250" y="160"/>
                    <a:pt x="183" y="137"/>
                    <a:pt x="125" y="137"/>
                  </a:cubicBezTo>
                  <a:cubicBezTo>
                    <a:pt x="56" y="137"/>
                    <a:pt x="0" y="169"/>
                    <a:pt x="2" y="308"/>
                  </a:cubicBezTo>
                  <a:cubicBezTo>
                    <a:pt x="3" y="443"/>
                    <a:pt x="59" y="474"/>
                    <a:pt x="127" y="474"/>
                  </a:cubicBezTo>
                  <a:cubicBezTo>
                    <a:pt x="185" y="474"/>
                    <a:pt x="251" y="452"/>
                    <a:pt x="300" y="452"/>
                  </a:cubicBezTo>
                  <a:cubicBezTo>
                    <a:pt x="302" y="452"/>
                    <a:pt x="303" y="452"/>
                    <a:pt x="305" y="452"/>
                  </a:cubicBezTo>
                  <a:cubicBezTo>
                    <a:pt x="2622" y="504"/>
                    <a:pt x="4938" y="451"/>
                    <a:pt x="7258" y="511"/>
                  </a:cubicBezTo>
                  <a:cubicBezTo>
                    <a:pt x="8534" y="545"/>
                    <a:pt x="9810" y="555"/>
                    <a:pt x="11087" y="555"/>
                  </a:cubicBezTo>
                  <a:cubicBezTo>
                    <a:pt x="13018" y="555"/>
                    <a:pt x="14949" y="531"/>
                    <a:pt x="16880" y="531"/>
                  </a:cubicBezTo>
                  <a:lnTo>
                    <a:pt x="16880" y="607"/>
                  </a:lnTo>
                  <a:cubicBezTo>
                    <a:pt x="17463" y="607"/>
                    <a:pt x="18046" y="605"/>
                    <a:pt x="18630" y="605"/>
                  </a:cubicBezTo>
                  <a:cubicBezTo>
                    <a:pt x="19213" y="605"/>
                    <a:pt x="19797" y="607"/>
                    <a:pt x="20381" y="612"/>
                  </a:cubicBezTo>
                  <a:cubicBezTo>
                    <a:pt x="20391" y="612"/>
                    <a:pt x="20401" y="612"/>
                    <a:pt x="20410" y="612"/>
                  </a:cubicBezTo>
                  <a:cubicBezTo>
                    <a:pt x="20624" y="612"/>
                    <a:pt x="20729" y="585"/>
                    <a:pt x="20731" y="304"/>
                  </a:cubicBezTo>
                  <a:cubicBezTo>
                    <a:pt x="20732" y="33"/>
                    <a:pt x="20628" y="0"/>
                    <a:pt x="2044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1" name="Google Shape;1401;p34"/>
            <p:cNvSpPr/>
            <p:nvPr/>
          </p:nvSpPr>
          <p:spPr>
            <a:xfrm>
              <a:off x="3847925" y="4134500"/>
              <a:ext cx="16200" cy="518250"/>
            </a:xfrm>
            <a:custGeom>
              <a:rect b="b" l="l" r="r" t="t"/>
              <a:pathLst>
                <a:path extrusionOk="0" h="20730" w="648">
                  <a:moveTo>
                    <a:pt x="344" y="0"/>
                  </a:moveTo>
                  <a:cubicBezTo>
                    <a:pt x="343" y="0"/>
                    <a:pt x="341" y="0"/>
                    <a:pt x="340" y="0"/>
                  </a:cubicBezTo>
                  <a:cubicBezTo>
                    <a:pt x="47" y="1"/>
                    <a:pt x="29" y="118"/>
                    <a:pt x="34" y="351"/>
                  </a:cubicBezTo>
                  <a:cubicBezTo>
                    <a:pt x="87" y="2881"/>
                    <a:pt x="0" y="5410"/>
                    <a:pt x="97" y="7942"/>
                  </a:cubicBezTo>
                  <a:cubicBezTo>
                    <a:pt x="195" y="10496"/>
                    <a:pt x="168" y="13053"/>
                    <a:pt x="186" y="15610"/>
                  </a:cubicBezTo>
                  <a:cubicBezTo>
                    <a:pt x="197" y="17215"/>
                    <a:pt x="186" y="18822"/>
                    <a:pt x="194" y="20428"/>
                  </a:cubicBezTo>
                  <a:cubicBezTo>
                    <a:pt x="195" y="20534"/>
                    <a:pt x="84" y="20726"/>
                    <a:pt x="338" y="20729"/>
                  </a:cubicBezTo>
                  <a:cubicBezTo>
                    <a:pt x="340" y="20729"/>
                    <a:pt x="341" y="20729"/>
                    <a:pt x="342" y="20729"/>
                  </a:cubicBezTo>
                  <a:cubicBezTo>
                    <a:pt x="592" y="20729"/>
                    <a:pt x="483" y="20536"/>
                    <a:pt x="485" y="20431"/>
                  </a:cubicBezTo>
                  <a:cubicBezTo>
                    <a:pt x="537" y="18113"/>
                    <a:pt x="484" y="15796"/>
                    <a:pt x="545" y="13478"/>
                  </a:cubicBezTo>
                  <a:cubicBezTo>
                    <a:pt x="629" y="10271"/>
                    <a:pt x="566" y="7062"/>
                    <a:pt x="566" y="3855"/>
                  </a:cubicBezTo>
                  <a:lnTo>
                    <a:pt x="640" y="3855"/>
                  </a:lnTo>
                  <a:cubicBezTo>
                    <a:pt x="640" y="2689"/>
                    <a:pt x="635" y="1520"/>
                    <a:pt x="644" y="354"/>
                  </a:cubicBezTo>
                  <a:cubicBezTo>
                    <a:pt x="647" y="126"/>
                    <a:pt x="639" y="0"/>
                    <a:pt x="3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2" name="Google Shape;1402;p34"/>
            <p:cNvSpPr/>
            <p:nvPr/>
          </p:nvSpPr>
          <p:spPr>
            <a:xfrm>
              <a:off x="3755675" y="3824725"/>
              <a:ext cx="70500" cy="134825"/>
            </a:xfrm>
            <a:custGeom>
              <a:rect b="b" l="l" r="r" t="t"/>
              <a:pathLst>
                <a:path extrusionOk="0" h="5393" w="2820">
                  <a:moveTo>
                    <a:pt x="400" y="1"/>
                  </a:moveTo>
                  <a:cubicBezTo>
                    <a:pt x="378" y="1"/>
                    <a:pt x="349" y="13"/>
                    <a:pt x="309" y="45"/>
                  </a:cubicBezTo>
                  <a:cubicBezTo>
                    <a:pt x="187" y="137"/>
                    <a:pt x="1" y="182"/>
                    <a:pt x="111" y="413"/>
                  </a:cubicBezTo>
                  <a:cubicBezTo>
                    <a:pt x="891" y="2036"/>
                    <a:pt x="1665" y="3660"/>
                    <a:pt x="2434" y="5288"/>
                  </a:cubicBezTo>
                  <a:cubicBezTo>
                    <a:pt x="2465" y="5355"/>
                    <a:pt x="2488" y="5393"/>
                    <a:pt x="2525" y="5393"/>
                  </a:cubicBezTo>
                  <a:cubicBezTo>
                    <a:pt x="2547" y="5393"/>
                    <a:pt x="2574" y="5380"/>
                    <a:pt x="2612" y="5352"/>
                  </a:cubicBezTo>
                  <a:cubicBezTo>
                    <a:pt x="2676" y="5303"/>
                    <a:pt x="2752" y="5268"/>
                    <a:pt x="2820" y="5228"/>
                  </a:cubicBezTo>
                  <a:cubicBezTo>
                    <a:pt x="2782" y="5166"/>
                    <a:pt x="2766" y="5146"/>
                    <a:pt x="2756" y="5124"/>
                  </a:cubicBezTo>
                  <a:cubicBezTo>
                    <a:pt x="2001" y="3466"/>
                    <a:pt x="1247" y="1808"/>
                    <a:pt x="492" y="151"/>
                  </a:cubicBezTo>
                  <a:cubicBezTo>
                    <a:pt x="467" y="94"/>
                    <a:pt x="460" y="1"/>
                    <a:pt x="4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p34"/>
            <p:cNvSpPr/>
            <p:nvPr/>
          </p:nvSpPr>
          <p:spPr>
            <a:xfrm>
              <a:off x="3885600" y="3824875"/>
              <a:ext cx="72000" cy="134625"/>
            </a:xfrm>
            <a:custGeom>
              <a:rect b="b" l="l" r="r" t="t"/>
              <a:pathLst>
                <a:path extrusionOk="0" h="5385" w="2880">
                  <a:moveTo>
                    <a:pt x="2447" y="0"/>
                  </a:moveTo>
                  <a:cubicBezTo>
                    <a:pt x="2347" y="0"/>
                    <a:pt x="2352" y="168"/>
                    <a:pt x="2325" y="224"/>
                  </a:cubicBezTo>
                  <a:cubicBezTo>
                    <a:pt x="1581" y="1833"/>
                    <a:pt x="855" y="3450"/>
                    <a:pt x="113" y="5061"/>
                  </a:cubicBezTo>
                  <a:cubicBezTo>
                    <a:pt x="0" y="5302"/>
                    <a:pt x="171" y="5310"/>
                    <a:pt x="336" y="5385"/>
                  </a:cubicBezTo>
                  <a:cubicBezTo>
                    <a:pt x="356" y="5364"/>
                    <a:pt x="397" y="5334"/>
                    <a:pt x="414" y="5292"/>
                  </a:cubicBezTo>
                  <a:cubicBezTo>
                    <a:pt x="1193" y="3657"/>
                    <a:pt x="1969" y="2019"/>
                    <a:pt x="2753" y="387"/>
                  </a:cubicBezTo>
                  <a:cubicBezTo>
                    <a:pt x="2879" y="126"/>
                    <a:pt x="2652" y="98"/>
                    <a:pt x="2535" y="30"/>
                  </a:cubicBezTo>
                  <a:cubicBezTo>
                    <a:pt x="2499" y="9"/>
                    <a:pt x="2470" y="0"/>
                    <a:pt x="24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4" name="Google Shape;1404;p34"/>
            <p:cNvSpPr/>
            <p:nvPr/>
          </p:nvSpPr>
          <p:spPr>
            <a:xfrm>
              <a:off x="3633900" y="3945600"/>
              <a:ext cx="138050" cy="67875"/>
            </a:xfrm>
            <a:custGeom>
              <a:rect b="b" l="l" r="r" t="t"/>
              <a:pathLst>
                <a:path extrusionOk="0" h="2715" w="5522">
                  <a:moveTo>
                    <a:pt x="378" y="1"/>
                  </a:moveTo>
                  <a:cubicBezTo>
                    <a:pt x="254" y="1"/>
                    <a:pt x="229" y="144"/>
                    <a:pt x="164" y="227"/>
                  </a:cubicBezTo>
                  <a:cubicBezTo>
                    <a:pt x="0" y="435"/>
                    <a:pt x="256" y="418"/>
                    <a:pt x="318" y="445"/>
                  </a:cubicBezTo>
                  <a:cubicBezTo>
                    <a:pt x="1938" y="1194"/>
                    <a:pt x="3568" y="1926"/>
                    <a:pt x="5187" y="2678"/>
                  </a:cubicBezTo>
                  <a:cubicBezTo>
                    <a:pt x="5242" y="2703"/>
                    <a:pt x="5283" y="2714"/>
                    <a:pt x="5316" y="2714"/>
                  </a:cubicBezTo>
                  <a:cubicBezTo>
                    <a:pt x="5445" y="2714"/>
                    <a:pt x="5435" y="2549"/>
                    <a:pt x="5522" y="2457"/>
                  </a:cubicBezTo>
                  <a:cubicBezTo>
                    <a:pt x="5480" y="2426"/>
                    <a:pt x="5445" y="2389"/>
                    <a:pt x="5403" y="2370"/>
                  </a:cubicBezTo>
                  <a:cubicBezTo>
                    <a:pt x="3768" y="1591"/>
                    <a:pt x="2131" y="816"/>
                    <a:pt x="498" y="33"/>
                  </a:cubicBezTo>
                  <a:cubicBezTo>
                    <a:pt x="450" y="10"/>
                    <a:pt x="411" y="1"/>
                    <a:pt x="3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5" name="Google Shape;1405;p34"/>
            <p:cNvSpPr/>
            <p:nvPr/>
          </p:nvSpPr>
          <p:spPr>
            <a:xfrm>
              <a:off x="3939825" y="3945550"/>
              <a:ext cx="138250" cy="68375"/>
            </a:xfrm>
            <a:custGeom>
              <a:rect b="b" l="l" r="r" t="t"/>
              <a:pathLst>
                <a:path extrusionOk="0" h="2735" w="5530">
                  <a:moveTo>
                    <a:pt x="5159" y="0"/>
                  </a:moveTo>
                  <a:cubicBezTo>
                    <a:pt x="5119" y="0"/>
                    <a:pt x="5072" y="12"/>
                    <a:pt x="5017" y="39"/>
                  </a:cubicBezTo>
                  <a:cubicBezTo>
                    <a:pt x="3406" y="813"/>
                    <a:pt x="1793" y="1584"/>
                    <a:pt x="180" y="2353"/>
                  </a:cubicBezTo>
                  <a:cubicBezTo>
                    <a:pt x="103" y="2391"/>
                    <a:pt x="1" y="2402"/>
                    <a:pt x="92" y="2526"/>
                  </a:cubicBezTo>
                  <a:cubicBezTo>
                    <a:pt x="144" y="2595"/>
                    <a:pt x="178" y="2677"/>
                    <a:pt x="211" y="2734"/>
                  </a:cubicBezTo>
                  <a:cubicBezTo>
                    <a:pt x="297" y="2703"/>
                    <a:pt x="344" y="2691"/>
                    <a:pt x="387" y="2670"/>
                  </a:cubicBezTo>
                  <a:cubicBezTo>
                    <a:pt x="2002" y="1936"/>
                    <a:pt x="3616" y="1205"/>
                    <a:pt x="5225" y="460"/>
                  </a:cubicBezTo>
                  <a:cubicBezTo>
                    <a:pt x="5291" y="430"/>
                    <a:pt x="5529" y="455"/>
                    <a:pt x="5416" y="247"/>
                  </a:cubicBezTo>
                  <a:cubicBezTo>
                    <a:pt x="5354" y="131"/>
                    <a:pt x="5294" y="0"/>
                    <a:pt x="51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6" name="Google Shape;1406;p34"/>
            <p:cNvSpPr/>
            <p:nvPr/>
          </p:nvSpPr>
          <p:spPr>
            <a:xfrm>
              <a:off x="3634775" y="4075700"/>
              <a:ext cx="136650" cy="67325"/>
            </a:xfrm>
            <a:custGeom>
              <a:rect b="b" l="l" r="r" t="t"/>
              <a:pathLst>
                <a:path extrusionOk="0" h="2693" w="5466">
                  <a:moveTo>
                    <a:pt x="5267" y="0"/>
                  </a:moveTo>
                  <a:cubicBezTo>
                    <a:pt x="5227" y="0"/>
                    <a:pt x="5179" y="13"/>
                    <a:pt x="5117" y="42"/>
                  </a:cubicBezTo>
                  <a:cubicBezTo>
                    <a:pt x="3529" y="777"/>
                    <a:pt x="1933" y="1491"/>
                    <a:pt x="347" y="2227"/>
                  </a:cubicBezTo>
                  <a:cubicBezTo>
                    <a:pt x="274" y="2260"/>
                    <a:pt x="0" y="2220"/>
                    <a:pt x="124" y="2481"/>
                  </a:cubicBezTo>
                  <a:cubicBezTo>
                    <a:pt x="191" y="2622"/>
                    <a:pt x="270" y="2693"/>
                    <a:pt x="380" y="2693"/>
                  </a:cubicBezTo>
                  <a:cubicBezTo>
                    <a:pt x="434" y="2693"/>
                    <a:pt x="495" y="2676"/>
                    <a:pt x="567" y="2642"/>
                  </a:cubicBezTo>
                  <a:cubicBezTo>
                    <a:pt x="2147" y="1884"/>
                    <a:pt x="3729" y="1133"/>
                    <a:pt x="5309" y="379"/>
                  </a:cubicBezTo>
                  <a:cubicBezTo>
                    <a:pt x="5373" y="349"/>
                    <a:pt x="5426" y="293"/>
                    <a:pt x="5466" y="262"/>
                  </a:cubicBezTo>
                  <a:cubicBezTo>
                    <a:pt x="5416" y="115"/>
                    <a:pt x="5384" y="0"/>
                    <a:pt x="52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7" name="Google Shape;1407;p34"/>
            <p:cNvSpPr/>
            <p:nvPr/>
          </p:nvSpPr>
          <p:spPr>
            <a:xfrm>
              <a:off x="3939825" y="4074875"/>
              <a:ext cx="138475" cy="68450"/>
            </a:xfrm>
            <a:custGeom>
              <a:rect b="b" l="l" r="r" t="t"/>
              <a:pathLst>
                <a:path extrusionOk="0" h="2738" w="5539">
                  <a:moveTo>
                    <a:pt x="213" y="0"/>
                  </a:moveTo>
                  <a:cubicBezTo>
                    <a:pt x="186" y="53"/>
                    <a:pt x="152" y="121"/>
                    <a:pt x="114" y="183"/>
                  </a:cubicBezTo>
                  <a:cubicBezTo>
                    <a:pt x="70" y="258"/>
                    <a:pt x="1" y="301"/>
                    <a:pt x="149" y="370"/>
                  </a:cubicBezTo>
                  <a:cubicBezTo>
                    <a:pt x="1800" y="1140"/>
                    <a:pt x="3448" y="1917"/>
                    <a:pt x="5094" y="2703"/>
                  </a:cubicBezTo>
                  <a:cubicBezTo>
                    <a:pt x="5144" y="2727"/>
                    <a:pt x="5184" y="2737"/>
                    <a:pt x="5217" y="2737"/>
                  </a:cubicBezTo>
                  <a:cubicBezTo>
                    <a:pt x="5355" y="2737"/>
                    <a:pt x="5356" y="2555"/>
                    <a:pt x="5413" y="2483"/>
                  </a:cubicBezTo>
                  <a:cubicBezTo>
                    <a:pt x="5538" y="2322"/>
                    <a:pt x="5321" y="2327"/>
                    <a:pt x="5255" y="2296"/>
                  </a:cubicBezTo>
                  <a:cubicBezTo>
                    <a:pt x="4219" y="1804"/>
                    <a:pt x="3179" y="1315"/>
                    <a:pt x="2135" y="839"/>
                  </a:cubicBezTo>
                  <a:cubicBezTo>
                    <a:pt x="1511" y="554"/>
                    <a:pt x="877" y="289"/>
                    <a:pt x="2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8" name="Google Shape;1408;p34"/>
            <p:cNvSpPr/>
            <p:nvPr/>
          </p:nvSpPr>
          <p:spPr>
            <a:xfrm>
              <a:off x="3755225" y="4129350"/>
              <a:ext cx="70775" cy="134825"/>
            </a:xfrm>
            <a:custGeom>
              <a:rect b="b" l="l" r="r" t="t"/>
              <a:pathLst>
                <a:path extrusionOk="0" h="5393" w="2831">
                  <a:moveTo>
                    <a:pt x="2542" y="1"/>
                  </a:moveTo>
                  <a:cubicBezTo>
                    <a:pt x="2516" y="1"/>
                    <a:pt x="2490" y="23"/>
                    <a:pt x="2459" y="91"/>
                  </a:cubicBezTo>
                  <a:cubicBezTo>
                    <a:pt x="1689" y="1743"/>
                    <a:pt x="912" y="3391"/>
                    <a:pt x="127" y="5037"/>
                  </a:cubicBezTo>
                  <a:cubicBezTo>
                    <a:pt x="0" y="5301"/>
                    <a:pt x="260" y="5284"/>
                    <a:pt x="348" y="5353"/>
                  </a:cubicBezTo>
                  <a:cubicBezTo>
                    <a:pt x="383" y="5381"/>
                    <a:pt x="411" y="5392"/>
                    <a:pt x="432" y="5392"/>
                  </a:cubicBezTo>
                  <a:cubicBezTo>
                    <a:pt x="509" y="5392"/>
                    <a:pt x="510" y="5247"/>
                    <a:pt x="535" y="5196"/>
                  </a:cubicBezTo>
                  <a:cubicBezTo>
                    <a:pt x="1028" y="4158"/>
                    <a:pt x="1516" y="3120"/>
                    <a:pt x="1992" y="2076"/>
                  </a:cubicBezTo>
                  <a:cubicBezTo>
                    <a:pt x="2279" y="1451"/>
                    <a:pt x="2542" y="818"/>
                    <a:pt x="2831" y="154"/>
                  </a:cubicBezTo>
                  <a:cubicBezTo>
                    <a:pt x="2778" y="126"/>
                    <a:pt x="2709" y="93"/>
                    <a:pt x="2644" y="55"/>
                  </a:cubicBezTo>
                  <a:cubicBezTo>
                    <a:pt x="2604" y="31"/>
                    <a:pt x="2573" y="1"/>
                    <a:pt x="25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9" name="Google Shape;1409;p34"/>
            <p:cNvSpPr/>
            <p:nvPr/>
          </p:nvSpPr>
          <p:spPr>
            <a:xfrm>
              <a:off x="3884950" y="4128825"/>
              <a:ext cx="71375" cy="134625"/>
            </a:xfrm>
            <a:custGeom>
              <a:rect b="b" l="l" r="r" t="t"/>
              <a:pathLst>
                <a:path extrusionOk="0" h="5385" w="2855">
                  <a:moveTo>
                    <a:pt x="378" y="0"/>
                  </a:moveTo>
                  <a:cubicBezTo>
                    <a:pt x="247" y="106"/>
                    <a:pt x="1" y="62"/>
                    <a:pt x="140" y="353"/>
                  </a:cubicBezTo>
                  <a:cubicBezTo>
                    <a:pt x="875" y="1927"/>
                    <a:pt x="1587" y="3512"/>
                    <a:pt x="2320" y="5086"/>
                  </a:cubicBezTo>
                  <a:cubicBezTo>
                    <a:pt x="2361" y="5171"/>
                    <a:pt x="2325" y="5384"/>
                    <a:pt x="2480" y="5384"/>
                  </a:cubicBezTo>
                  <a:cubicBezTo>
                    <a:pt x="2511" y="5384"/>
                    <a:pt x="2550" y="5376"/>
                    <a:pt x="2598" y="5356"/>
                  </a:cubicBezTo>
                  <a:cubicBezTo>
                    <a:pt x="2855" y="5251"/>
                    <a:pt x="2828" y="5100"/>
                    <a:pt x="2724" y="4883"/>
                  </a:cubicBezTo>
                  <a:cubicBezTo>
                    <a:pt x="1980" y="3337"/>
                    <a:pt x="1251" y="1785"/>
                    <a:pt x="516" y="236"/>
                  </a:cubicBezTo>
                  <a:cubicBezTo>
                    <a:pt x="476" y="155"/>
                    <a:pt x="425" y="80"/>
                    <a:pt x="3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0" name="Google Shape;1410;p34"/>
            <p:cNvSpPr/>
            <p:nvPr/>
          </p:nvSpPr>
          <p:spPr>
            <a:xfrm>
              <a:off x="3411350" y="4196100"/>
              <a:ext cx="102300" cy="51100"/>
            </a:xfrm>
            <a:custGeom>
              <a:rect b="b" l="l" r="r" t="t"/>
              <a:pathLst>
                <a:path extrusionOk="0" h="2044" w="4092">
                  <a:moveTo>
                    <a:pt x="3834" y="1"/>
                  </a:moveTo>
                  <a:cubicBezTo>
                    <a:pt x="3806" y="1"/>
                    <a:pt x="3771" y="11"/>
                    <a:pt x="3724" y="33"/>
                  </a:cubicBezTo>
                  <a:cubicBezTo>
                    <a:pt x="2545" y="591"/>
                    <a:pt x="1362" y="1141"/>
                    <a:pt x="179" y="1692"/>
                  </a:cubicBezTo>
                  <a:cubicBezTo>
                    <a:pt x="81" y="1738"/>
                    <a:pt x="0" y="1774"/>
                    <a:pt x="93" y="1898"/>
                  </a:cubicBezTo>
                  <a:cubicBezTo>
                    <a:pt x="122" y="1937"/>
                    <a:pt x="127" y="1995"/>
                    <a:pt x="143" y="2044"/>
                  </a:cubicBezTo>
                  <a:cubicBezTo>
                    <a:pt x="199" y="2018"/>
                    <a:pt x="222" y="2007"/>
                    <a:pt x="244" y="1998"/>
                  </a:cubicBezTo>
                  <a:cubicBezTo>
                    <a:pt x="1465" y="1446"/>
                    <a:pt x="2685" y="889"/>
                    <a:pt x="3912" y="349"/>
                  </a:cubicBezTo>
                  <a:cubicBezTo>
                    <a:pt x="4092" y="271"/>
                    <a:pt x="3975" y="224"/>
                    <a:pt x="3948" y="139"/>
                  </a:cubicBezTo>
                  <a:cubicBezTo>
                    <a:pt x="3919" y="52"/>
                    <a:pt x="3895" y="1"/>
                    <a:pt x="38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1" name="Google Shape;1411;p34"/>
            <p:cNvSpPr/>
            <p:nvPr/>
          </p:nvSpPr>
          <p:spPr>
            <a:xfrm>
              <a:off x="3650600" y="3601650"/>
              <a:ext cx="54800" cy="98225"/>
            </a:xfrm>
            <a:custGeom>
              <a:rect b="b" l="l" r="r" t="t"/>
              <a:pathLst>
                <a:path extrusionOk="0" h="3929" w="2192">
                  <a:moveTo>
                    <a:pt x="338" y="0"/>
                  </a:moveTo>
                  <a:cubicBezTo>
                    <a:pt x="290" y="0"/>
                    <a:pt x="236" y="6"/>
                    <a:pt x="198" y="14"/>
                  </a:cubicBezTo>
                  <a:cubicBezTo>
                    <a:pt x="1" y="58"/>
                    <a:pt x="176" y="200"/>
                    <a:pt x="186" y="224"/>
                  </a:cubicBezTo>
                  <a:cubicBezTo>
                    <a:pt x="717" y="1417"/>
                    <a:pt x="1260" y="2603"/>
                    <a:pt x="1804" y="3789"/>
                  </a:cubicBezTo>
                  <a:cubicBezTo>
                    <a:pt x="1830" y="3849"/>
                    <a:pt x="1848" y="3928"/>
                    <a:pt x="1904" y="3928"/>
                  </a:cubicBezTo>
                  <a:cubicBezTo>
                    <a:pt x="1928" y="3928"/>
                    <a:pt x="1959" y="3913"/>
                    <a:pt x="2000" y="3876"/>
                  </a:cubicBezTo>
                  <a:cubicBezTo>
                    <a:pt x="2058" y="3823"/>
                    <a:pt x="2132" y="3786"/>
                    <a:pt x="2192" y="3745"/>
                  </a:cubicBezTo>
                  <a:cubicBezTo>
                    <a:pt x="1596" y="2474"/>
                    <a:pt x="1023" y="1247"/>
                    <a:pt x="440" y="24"/>
                  </a:cubicBezTo>
                  <a:cubicBezTo>
                    <a:pt x="431" y="7"/>
                    <a:pt x="388" y="0"/>
                    <a:pt x="3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2" name="Google Shape;1412;p34"/>
            <p:cNvSpPr/>
            <p:nvPr/>
          </p:nvSpPr>
          <p:spPr>
            <a:xfrm>
              <a:off x="4200200" y="3842100"/>
              <a:ext cx="99425" cy="50650"/>
            </a:xfrm>
            <a:custGeom>
              <a:rect b="b" l="l" r="r" t="t"/>
              <a:pathLst>
                <a:path extrusionOk="0" h="2026" w="3977">
                  <a:moveTo>
                    <a:pt x="3861" y="0"/>
                  </a:moveTo>
                  <a:cubicBezTo>
                    <a:pt x="3828" y="0"/>
                    <a:pt x="3788" y="13"/>
                    <a:pt x="3742" y="35"/>
                  </a:cubicBezTo>
                  <a:cubicBezTo>
                    <a:pt x="2554" y="576"/>
                    <a:pt x="1368" y="1116"/>
                    <a:pt x="179" y="1657"/>
                  </a:cubicBezTo>
                  <a:cubicBezTo>
                    <a:pt x="72" y="1705"/>
                    <a:pt x="1" y="1724"/>
                    <a:pt x="92" y="1887"/>
                  </a:cubicBezTo>
                  <a:cubicBezTo>
                    <a:pt x="146" y="1983"/>
                    <a:pt x="183" y="2025"/>
                    <a:pt x="241" y="2025"/>
                  </a:cubicBezTo>
                  <a:cubicBezTo>
                    <a:pt x="271" y="2025"/>
                    <a:pt x="307" y="2014"/>
                    <a:pt x="354" y="1992"/>
                  </a:cubicBezTo>
                  <a:cubicBezTo>
                    <a:pt x="1502" y="1451"/>
                    <a:pt x="2652" y="913"/>
                    <a:pt x="3800" y="372"/>
                  </a:cubicBezTo>
                  <a:cubicBezTo>
                    <a:pt x="3878" y="336"/>
                    <a:pt x="3944" y="273"/>
                    <a:pt x="3960" y="261"/>
                  </a:cubicBezTo>
                  <a:cubicBezTo>
                    <a:pt x="3977" y="69"/>
                    <a:pt x="3938" y="0"/>
                    <a:pt x="38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3" name="Google Shape;1413;p34"/>
            <p:cNvSpPr/>
            <p:nvPr/>
          </p:nvSpPr>
          <p:spPr>
            <a:xfrm>
              <a:off x="3412275" y="3841150"/>
              <a:ext cx="99550" cy="51625"/>
            </a:xfrm>
            <a:custGeom>
              <a:rect b="b" l="l" r="r" t="t"/>
              <a:pathLst>
                <a:path extrusionOk="0" h="2065" w="3982">
                  <a:moveTo>
                    <a:pt x="165" y="1"/>
                  </a:moveTo>
                  <a:cubicBezTo>
                    <a:pt x="125" y="1"/>
                    <a:pt x="85" y="30"/>
                    <a:pt x="56" y="121"/>
                  </a:cubicBezTo>
                  <a:cubicBezTo>
                    <a:pt x="1" y="296"/>
                    <a:pt x="63" y="337"/>
                    <a:pt x="200" y="402"/>
                  </a:cubicBezTo>
                  <a:cubicBezTo>
                    <a:pt x="1350" y="939"/>
                    <a:pt x="2498" y="1480"/>
                    <a:pt x="3642" y="2030"/>
                  </a:cubicBezTo>
                  <a:cubicBezTo>
                    <a:pt x="3692" y="2054"/>
                    <a:pt x="3733" y="2064"/>
                    <a:pt x="3767" y="2064"/>
                  </a:cubicBezTo>
                  <a:cubicBezTo>
                    <a:pt x="3884" y="2064"/>
                    <a:pt x="3917" y="1936"/>
                    <a:pt x="3982" y="1803"/>
                  </a:cubicBezTo>
                  <a:cubicBezTo>
                    <a:pt x="3925" y="1762"/>
                    <a:pt x="3864" y="1698"/>
                    <a:pt x="3790" y="1665"/>
                  </a:cubicBezTo>
                  <a:cubicBezTo>
                    <a:pt x="2637" y="1135"/>
                    <a:pt x="1483" y="608"/>
                    <a:pt x="321" y="96"/>
                  </a:cubicBezTo>
                  <a:cubicBezTo>
                    <a:pt x="305" y="89"/>
                    <a:pt x="234" y="1"/>
                    <a:pt x="1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4" name="Google Shape;1414;p34"/>
            <p:cNvSpPr/>
            <p:nvPr/>
          </p:nvSpPr>
          <p:spPr>
            <a:xfrm>
              <a:off x="4005725" y="3601225"/>
              <a:ext cx="56825" cy="99350"/>
            </a:xfrm>
            <a:custGeom>
              <a:rect b="b" l="l" r="r" t="t"/>
              <a:pathLst>
                <a:path extrusionOk="0" h="3974" w="2273">
                  <a:moveTo>
                    <a:pt x="1931" y="1"/>
                  </a:moveTo>
                  <a:cubicBezTo>
                    <a:pt x="1861" y="1"/>
                    <a:pt x="1815" y="41"/>
                    <a:pt x="1764" y="153"/>
                  </a:cubicBezTo>
                  <a:cubicBezTo>
                    <a:pt x="1231" y="1317"/>
                    <a:pt x="685" y="2475"/>
                    <a:pt x="128" y="3629"/>
                  </a:cubicBezTo>
                  <a:cubicBezTo>
                    <a:pt x="1" y="3894"/>
                    <a:pt x="262" y="3842"/>
                    <a:pt x="355" y="3973"/>
                  </a:cubicBezTo>
                  <a:cubicBezTo>
                    <a:pt x="398" y="3903"/>
                    <a:pt x="440" y="3852"/>
                    <a:pt x="469" y="3795"/>
                  </a:cubicBezTo>
                  <a:cubicBezTo>
                    <a:pt x="1010" y="2620"/>
                    <a:pt x="1551" y="1445"/>
                    <a:pt x="2074" y="263"/>
                  </a:cubicBezTo>
                  <a:cubicBezTo>
                    <a:pt x="2085" y="240"/>
                    <a:pt x="2273" y="88"/>
                    <a:pt x="2051" y="24"/>
                  </a:cubicBezTo>
                  <a:cubicBezTo>
                    <a:pt x="2004" y="10"/>
                    <a:pt x="1965" y="1"/>
                    <a:pt x="19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34"/>
            <p:cNvSpPr/>
            <p:nvPr/>
          </p:nvSpPr>
          <p:spPr>
            <a:xfrm>
              <a:off x="4200375" y="4196000"/>
              <a:ext cx="99750" cy="50850"/>
            </a:xfrm>
            <a:custGeom>
              <a:rect b="b" l="l" r="r" t="t"/>
              <a:pathLst>
                <a:path extrusionOk="0" h="2034" w="3990">
                  <a:moveTo>
                    <a:pt x="206" y="1"/>
                  </a:moveTo>
                  <a:cubicBezTo>
                    <a:pt x="133" y="1"/>
                    <a:pt x="131" y="95"/>
                    <a:pt x="91" y="152"/>
                  </a:cubicBezTo>
                  <a:cubicBezTo>
                    <a:pt x="13" y="259"/>
                    <a:pt x="1" y="296"/>
                    <a:pt x="143" y="358"/>
                  </a:cubicBezTo>
                  <a:cubicBezTo>
                    <a:pt x="1358" y="899"/>
                    <a:pt x="2569" y="1446"/>
                    <a:pt x="3774" y="2004"/>
                  </a:cubicBezTo>
                  <a:cubicBezTo>
                    <a:pt x="3819" y="2025"/>
                    <a:pt x="3852" y="2034"/>
                    <a:pt x="3876" y="2034"/>
                  </a:cubicBezTo>
                  <a:cubicBezTo>
                    <a:pt x="3969" y="2034"/>
                    <a:pt x="3940" y="1906"/>
                    <a:pt x="3989" y="1814"/>
                  </a:cubicBezTo>
                  <a:cubicBezTo>
                    <a:pt x="3975" y="1794"/>
                    <a:pt x="3957" y="1738"/>
                    <a:pt x="3918" y="1719"/>
                  </a:cubicBezTo>
                  <a:cubicBezTo>
                    <a:pt x="2705" y="1151"/>
                    <a:pt x="1487" y="584"/>
                    <a:pt x="271" y="18"/>
                  </a:cubicBezTo>
                  <a:cubicBezTo>
                    <a:pt x="244" y="6"/>
                    <a:pt x="223" y="1"/>
                    <a:pt x="2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6" name="Google Shape;1416;p34"/>
            <p:cNvSpPr/>
            <p:nvPr/>
          </p:nvSpPr>
          <p:spPr>
            <a:xfrm>
              <a:off x="3649725" y="4388975"/>
              <a:ext cx="55625" cy="98725"/>
            </a:xfrm>
            <a:custGeom>
              <a:rect b="b" l="l" r="r" t="t"/>
              <a:pathLst>
                <a:path extrusionOk="0" h="3949" w="2225">
                  <a:moveTo>
                    <a:pt x="1922" y="0"/>
                  </a:moveTo>
                  <a:cubicBezTo>
                    <a:pt x="1842" y="0"/>
                    <a:pt x="1843" y="126"/>
                    <a:pt x="1823" y="169"/>
                  </a:cubicBezTo>
                  <a:cubicBezTo>
                    <a:pt x="1281" y="1331"/>
                    <a:pt x="747" y="2495"/>
                    <a:pt x="229" y="3666"/>
                  </a:cubicBezTo>
                  <a:cubicBezTo>
                    <a:pt x="221" y="3686"/>
                    <a:pt x="1" y="3852"/>
                    <a:pt x="261" y="3930"/>
                  </a:cubicBezTo>
                  <a:cubicBezTo>
                    <a:pt x="304" y="3943"/>
                    <a:pt x="338" y="3949"/>
                    <a:pt x="366" y="3949"/>
                  </a:cubicBezTo>
                  <a:cubicBezTo>
                    <a:pt x="464" y="3949"/>
                    <a:pt x="494" y="3880"/>
                    <a:pt x="541" y="3781"/>
                  </a:cubicBezTo>
                  <a:cubicBezTo>
                    <a:pt x="814" y="3202"/>
                    <a:pt x="1097" y="2626"/>
                    <a:pt x="1369" y="2045"/>
                  </a:cubicBezTo>
                  <a:cubicBezTo>
                    <a:pt x="1654" y="1432"/>
                    <a:pt x="1932" y="816"/>
                    <a:pt x="2225" y="177"/>
                  </a:cubicBezTo>
                  <a:cubicBezTo>
                    <a:pt x="2162" y="136"/>
                    <a:pt x="2086" y="85"/>
                    <a:pt x="2008" y="33"/>
                  </a:cubicBezTo>
                  <a:cubicBezTo>
                    <a:pt x="1972" y="10"/>
                    <a:pt x="1944" y="0"/>
                    <a:pt x="19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p34"/>
            <p:cNvSpPr/>
            <p:nvPr/>
          </p:nvSpPr>
          <p:spPr>
            <a:xfrm>
              <a:off x="4005600" y="4387675"/>
              <a:ext cx="56850" cy="100075"/>
            </a:xfrm>
            <a:custGeom>
              <a:rect b="b" l="l" r="r" t="t"/>
              <a:pathLst>
                <a:path extrusionOk="0" h="4003" w="2274">
                  <a:moveTo>
                    <a:pt x="342" y="1"/>
                  </a:moveTo>
                  <a:cubicBezTo>
                    <a:pt x="286" y="169"/>
                    <a:pt x="0" y="98"/>
                    <a:pt x="131" y="370"/>
                  </a:cubicBezTo>
                  <a:cubicBezTo>
                    <a:pt x="686" y="1523"/>
                    <a:pt x="1232" y="2682"/>
                    <a:pt x="1767" y="3846"/>
                  </a:cubicBezTo>
                  <a:cubicBezTo>
                    <a:pt x="1818" y="3956"/>
                    <a:pt x="1861" y="4003"/>
                    <a:pt x="1934" y="4003"/>
                  </a:cubicBezTo>
                  <a:cubicBezTo>
                    <a:pt x="1967" y="4003"/>
                    <a:pt x="2005" y="3993"/>
                    <a:pt x="2052" y="3976"/>
                  </a:cubicBezTo>
                  <a:cubicBezTo>
                    <a:pt x="2274" y="3893"/>
                    <a:pt x="2083" y="3748"/>
                    <a:pt x="2066" y="3707"/>
                  </a:cubicBezTo>
                  <a:cubicBezTo>
                    <a:pt x="1553" y="2545"/>
                    <a:pt x="1025" y="1393"/>
                    <a:pt x="496" y="240"/>
                  </a:cubicBezTo>
                  <a:cubicBezTo>
                    <a:pt x="464" y="169"/>
                    <a:pt x="412" y="107"/>
                    <a:pt x="3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p34"/>
            <p:cNvSpPr/>
            <p:nvPr/>
          </p:nvSpPr>
          <p:spPr>
            <a:xfrm>
              <a:off x="3957075" y="4282800"/>
              <a:ext cx="47400" cy="85450"/>
            </a:xfrm>
            <a:custGeom>
              <a:rect b="b" l="l" r="r" t="t"/>
              <a:pathLst>
                <a:path extrusionOk="0" h="3418" w="1896">
                  <a:moveTo>
                    <a:pt x="393" y="0"/>
                  </a:moveTo>
                  <a:cubicBezTo>
                    <a:pt x="375" y="0"/>
                    <a:pt x="352" y="10"/>
                    <a:pt x="323" y="33"/>
                  </a:cubicBezTo>
                  <a:cubicBezTo>
                    <a:pt x="228" y="109"/>
                    <a:pt x="1" y="160"/>
                    <a:pt x="112" y="390"/>
                  </a:cubicBezTo>
                  <a:cubicBezTo>
                    <a:pt x="568" y="1350"/>
                    <a:pt x="1020" y="2310"/>
                    <a:pt x="1474" y="3271"/>
                  </a:cubicBezTo>
                  <a:cubicBezTo>
                    <a:pt x="1506" y="3338"/>
                    <a:pt x="1537" y="3417"/>
                    <a:pt x="1608" y="3417"/>
                  </a:cubicBezTo>
                  <a:cubicBezTo>
                    <a:pt x="1630" y="3417"/>
                    <a:pt x="1657" y="3409"/>
                    <a:pt x="1688" y="3391"/>
                  </a:cubicBezTo>
                  <a:cubicBezTo>
                    <a:pt x="1763" y="3348"/>
                    <a:pt x="1895" y="3338"/>
                    <a:pt x="1810" y="3088"/>
                  </a:cubicBezTo>
                  <a:cubicBezTo>
                    <a:pt x="1401" y="2187"/>
                    <a:pt x="950" y="1186"/>
                    <a:pt x="489" y="188"/>
                  </a:cubicBezTo>
                  <a:cubicBezTo>
                    <a:pt x="466" y="139"/>
                    <a:pt x="463" y="0"/>
                    <a:pt x="3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9" name="Google Shape;1419;p34"/>
            <p:cNvSpPr/>
            <p:nvPr/>
          </p:nvSpPr>
          <p:spPr>
            <a:xfrm>
              <a:off x="3707175" y="3720800"/>
              <a:ext cx="47525" cy="85175"/>
            </a:xfrm>
            <a:custGeom>
              <a:rect b="b" l="l" r="r" t="t"/>
              <a:pathLst>
                <a:path extrusionOk="0" h="3407" w="1901">
                  <a:moveTo>
                    <a:pt x="345" y="0"/>
                  </a:moveTo>
                  <a:cubicBezTo>
                    <a:pt x="311" y="0"/>
                    <a:pt x="269" y="12"/>
                    <a:pt x="214" y="40"/>
                  </a:cubicBezTo>
                  <a:cubicBezTo>
                    <a:pt x="1" y="147"/>
                    <a:pt x="118" y="247"/>
                    <a:pt x="169" y="360"/>
                  </a:cubicBezTo>
                  <a:cubicBezTo>
                    <a:pt x="593" y="1306"/>
                    <a:pt x="1020" y="2255"/>
                    <a:pt x="1450" y="3198"/>
                  </a:cubicBezTo>
                  <a:cubicBezTo>
                    <a:pt x="1484" y="3276"/>
                    <a:pt x="1556" y="3337"/>
                    <a:pt x="1611" y="3406"/>
                  </a:cubicBezTo>
                  <a:cubicBezTo>
                    <a:pt x="1718" y="3321"/>
                    <a:pt x="1826" y="3235"/>
                    <a:pt x="1900" y="3177"/>
                  </a:cubicBezTo>
                  <a:cubicBezTo>
                    <a:pt x="1857" y="3064"/>
                    <a:pt x="1843" y="3018"/>
                    <a:pt x="1823" y="2974"/>
                  </a:cubicBezTo>
                  <a:cubicBezTo>
                    <a:pt x="1390" y="2058"/>
                    <a:pt x="957" y="1141"/>
                    <a:pt x="514" y="230"/>
                  </a:cubicBezTo>
                  <a:cubicBezTo>
                    <a:pt x="474" y="151"/>
                    <a:pt x="466" y="0"/>
                    <a:pt x="34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0" name="Google Shape;1420;p34"/>
            <p:cNvSpPr/>
            <p:nvPr/>
          </p:nvSpPr>
          <p:spPr>
            <a:xfrm>
              <a:off x="3531475" y="3897725"/>
              <a:ext cx="87800" cy="44000"/>
            </a:xfrm>
            <a:custGeom>
              <a:rect b="b" l="l" r="r" t="t"/>
              <a:pathLst>
                <a:path extrusionOk="0" h="1760" w="3512">
                  <a:moveTo>
                    <a:pt x="227" y="0"/>
                  </a:moveTo>
                  <a:cubicBezTo>
                    <a:pt x="111" y="0"/>
                    <a:pt x="101" y="103"/>
                    <a:pt x="69" y="162"/>
                  </a:cubicBezTo>
                  <a:cubicBezTo>
                    <a:pt x="1" y="289"/>
                    <a:pt x="108" y="328"/>
                    <a:pt x="200" y="371"/>
                  </a:cubicBezTo>
                  <a:cubicBezTo>
                    <a:pt x="1149" y="820"/>
                    <a:pt x="2098" y="1269"/>
                    <a:pt x="3043" y="1726"/>
                  </a:cubicBezTo>
                  <a:cubicBezTo>
                    <a:pt x="3092" y="1749"/>
                    <a:pt x="3134" y="1759"/>
                    <a:pt x="3171" y="1759"/>
                  </a:cubicBezTo>
                  <a:cubicBezTo>
                    <a:pt x="3319" y="1759"/>
                    <a:pt x="3379" y="1600"/>
                    <a:pt x="3432" y="1514"/>
                  </a:cubicBezTo>
                  <a:cubicBezTo>
                    <a:pt x="3511" y="1380"/>
                    <a:pt x="3320" y="1380"/>
                    <a:pt x="3233" y="1339"/>
                  </a:cubicBezTo>
                  <a:cubicBezTo>
                    <a:pt x="2940" y="1195"/>
                    <a:pt x="2646" y="1050"/>
                    <a:pt x="2349" y="916"/>
                  </a:cubicBezTo>
                  <a:cubicBezTo>
                    <a:pt x="1656" y="604"/>
                    <a:pt x="961" y="299"/>
                    <a:pt x="331" y="20"/>
                  </a:cubicBezTo>
                  <a:cubicBezTo>
                    <a:pt x="289" y="6"/>
                    <a:pt x="255" y="0"/>
                    <a:pt x="2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1" name="Google Shape;1421;p34"/>
            <p:cNvSpPr/>
            <p:nvPr/>
          </p:nvSpPr>
          <p:spPr>
            <a:xfrm>
              <a:off x="4094975" y="3897875"/>
              <a:ext cx="85750" cy="43800"/>
            </a:xfrm>
            <a:custGeom>
              <a:rect b="b" l="l" r="r" t="t"/>
              <a:pathLst>
                <a:path extrusionOk="0" h="1752" w="3430">
                  <a:moveTo>
                    <a:pt x="3220" y="1"/>
                  </a:moveTo>
                  <a:cubicBezTo>
                    <a:pt x="3181" y="1"/>
                    <a:pt x="3132" y="14"/>
                    <a:pt x="3069" y="44"/>
                  </a:cubicBezTo>
                  <a:cubicBezTo>
                    <a:pt x="2133" y="490"/>
                    <a:pt x="1178" y="899"/>
                    <a:pt x="233" y="1326"/>
                  </a:cubicBezTo>
                  <a:cubicBezTo>
                    <a:pt x="145" y="1366"/>
                    <a:pt x="77" y="1446"/>
                    <a:pt x="1" y="1508"/>
                  </a:cubicBezTo>
                  <a:cubicBezTo>
                    <a:pt x="111" y="1576"/>
                    <a:pt x="161" y="1752"/>
                    <a:pt x="310" y="1752"/>
                  </a:cubicBezTo>
                  <a:cubicBezTo>
                    <a:pt x="346" y="1752"/>
                    <a:pt x="387" y="1742"/>
                    <a:pt x="436" y="1718"/>
                  </a:cubicBezTo>
                  <a:cubicBezTo>
                    <a:pt x="1349" y="1275"/>
                    <a:pt x="2266" y="844"/>
                    <a:pt x="3180" y="406"/>
                  </a:cubicBezTo>
                  <a:cubicBezTo>
                    <a:pt x="3271" y="361"/>
                    <a:pt x="3350" y="291"/>
                    <a:pt x="3430" y="237"/>
                  </a:cubicBezTo>
                  <a:cubicBezTo>
                    <a:pt x="3362" y="104"/>
                    <a:pt x="3328" y="1"/>
                    <a:pt x="32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2" name="Google Shape;1422;p34"/>
            <p:cNvSpPr/>
            <p:nvPr/>
          </p:nvSpPr>
          <p:spPr>
            <a:xfrm>
              <a:off x="3531050" y="4147300"/>
              <a:ext cx="86875" cy="44700"/>
            </a:xfrm>
            <a:custGeom>
              <a:rect b="b" l="l" r="r" t="t"/>
              <a:pathLst>
                <a:path extrusionOk="0" h="1788" w="3475">
                  <a:moveTo>
                    <a:pt x="3186" y="0"/>
                  </a:moveTo>
                  <a:cubicBezTo>
                    <a:pt x="3156" y="0"/>
                    <a:pt x="3120" y="9"/>
                    <a:pt x="3078" y="29"/>
                  </a:cubicBezTo>
                  <a:cubicBezTo>
                    <a:pt x="2119" y="484"/>
                    <a:pt x="1157" y="934"/>
                    <a:pt x="198" y="1390"/>
                  </a:cubicBezTo>
                  <a:cubicBezTo>
                    <a:pt x="114" y="1429"/>
                    <a:pt x="0" y="1478"/>
                    <a:pt x="96" y="1610"/>
                  </a:cubicBezTo>
                  <a:cubicBezTo>
                    <a:pt x="139" y="1669"/>
                    <a:pt x="185" y="1729"/>
                    <a:pt x="229" y="1787"/>
                  </a:cubicBezTo>
                  <a:cubicBezTo>
                    <a:pt x="323" y="1741"/>
                    <a:pt x="376" y="1713"/>
                    <a:pt x="431" y="1689"/>
                  </a:cubicBezTo>
                  <a:cubicBezTo>
                    <a:pt x="1377" y="1262"/>
                    <a:pt x="2325" y="837"/>
                    <a:pt x="3269" y="407"/>
                  </a:cubicBezTo>
                  <a:cubicBezTo>
                    <a:pt x="3346" y="372"/>
                    <a:pt x="3407" y="300"/>
                    <a:pt x="3475" y="245"/>
                  </a:cubicBezTo>
                  <a:cubicBezTo>
                    <a:pt x="3361" y="194"/>
                    <a:pt x="3330" y="0"/>
                    <a:pt x="31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3" name="Google Shape;1423;p34"/>
            <p:cNvSpPr/>
            <p:nvPr/>
          </p:nvSpPr>
          <p:spPr>
            <a:xfrm>
              <a:off x="4092100" y="4147175"/>
              <a:ext cx="88425" cy="44025"/>
            </a:xfrm>
            <a:custGeom>
              <a:rect b="b" l="l" r="r" t="t"/>
              <a:pathLst>
                <a:path extrusionOk="0" h="1761" w="3537">
                  <a:moveTo>
                    <a:pt x="387" y="0"/>
                  </a:moveTo>
                  <a:cubicBezTo>
                    <a:pt x="251" y="0"/>
                    <a:pt x="217" y="177"/>
                    <a:pt x="129" y="246"/>
                  </a:cubicBezTo>
                  <a:cubicBezTo>
                    <a:pt x="0" y="348"/>
                    <a:pt x="179" y="348"/>
                    <a:pt x="209" y="360"/>
                  </a:cubicBezTo>
                  <a:cubicBezTo>
                    <a:pt x="1207" y="818"/>
                    <a:pt x="2213" y="1257"/>
                    <a:pt x="3207" y="1724"/>
                  </a:cubicBezTo>
                  <a:cubicBezTo>
                    <a:pt x="3261" y="1749"/>
                    <a:pt x="3303" y="1760"/>
                    <a:pt x="3337" y="1760"/>
                  </a:cubicBezTo>
                  <a:cubicBezTo>
                    <a:pt x="3445" y="1760"/>
                    <a:pt x="3472" y="1649"/>
                    <a:pt x="3537" y="1542"/>
                  </a:cubicBezTo>
                  <a:cubicBezTo>
                    <a:pt x="3499" y="1498"/>
                    <a:pt x="3461" y="1423"/>
                    <a:pt x="3403" y="1396"/>
                  </a:cubicBezTo>
                  <a:cubicBezTo>
                    <a:pt x="2432" y="936"/>
                    <a:pt x="1459" y="482"/>
                    <a:pt x="487" y="26"/>
                  </a:cubicBezTo>
                  <a:cubicBezTo>
                    <a:pt x="448" y="8"/>
                    <a:pt x="415" y="0"/>
                    <a:pt x="3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p34"/>
            <p:cNvSpPr/>
            <p:nvPr/>
          </p:nvSpPr>
          <p:spPr>
            <a:xfrm>
              <a:off x="3707950" y="4282175"/>
              <a:ext cx="47750" cy="86400"/>
            </a:xfrm>
            <a:custGeom>
              <a:rect b="b" l="l" r="r" t="t"/>
              <a:pathLst>
                <a:path extrusionOk="0" h="3456" w="1910">
                  <a:moveTo>
                    <a:pt x="1525" y="1"/>
                  </a:moveTo>
                  <a:cubicBezTo>
                    <a:pt x="1483" y="1"/>
                    <a:pt x="1480" y="103"/>
                    <a:pt x="1470" y="125"/>
                  </a:cubicBezTo>
                  <a:cubicBezTo>
                    <a:pt x="1014" y="1124"/>
                    <a:pt x="575" y="2130"/>
                    <a:pt x="107" y="3124"/>
                  </a:cubicBezTo>
                  <a:cubicBezTo>
                    <a:pt x="1" y="3349"/>
                    <a:pt x="147" y="3370"/>
                    <a:pt x="288" y="3455"/>
                  </a:cubicBezTo>
                  <a:cubicBezTo>
                    <a:pt x="333" y="3416"/>
                    <a:pt x="407" y="3380"/>
                    <a:pt x="434" y="3321"/>
                  </a:cubicBezTo>
                  <a:cubicBezTo>
                    <a:pt x="893" y="2350"/>
                    <a:pt x="1348" y="1377"/>
                    <a:pt x="1803" y="404"/>
                  </a:cubicBezTo>
                  <a:cubicBezTo>
                    <a:pt x="1910" y="181"/>
                    <a:pt x="1669" y="153"/>
                    <a:pt x="1585" y="47"/>
                  </a:cubicBezTo>
                  <a:cubicBezTo>
                    <a:pt x="1559" y="13"/>
                    <a:pt x="1539" y="1"/>
                    <a:pt x="15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5" name="Google Shape;1425;p34"/>
            <p:cNvSpPr/>
            <p:nvPr/>
          </p:nvSpPr>
          <p:spPr>
            <a:xfrm>
              <a:off x="3957075" y="3720775"/>
              <a:ext cx="47375" cy="85025"/>
            </a:xfrm>
            <a:custGeom>
              <a:rect b="b" l="l" r="r" t="t"/>
              <a:pathLst>
                <a:path extrusionOk="0" h="3401" w="1895">
                  <a:moveTo>
                    <a:pt x="1607" y="0"/>
                  </a:moveTo>
                  <a:cubicBezTo>
                    <a:pt x="1518" y="0"/>
                    <a:pt x="1496" y="108"/>
                    <a:pt x="1458" y="187"/>
                  </a:cubicBezTo>
                  <a:cubicBezTo>
                    <a:pt x="1015" y="1111"/>
                    <a:pt x="575" y="2038"/>
                    <a:pt x="123" y="2959"/>
                  </a:cubicBezTo>
                  <a:cubicBezTo>
                    <a:pt x="1" y="3206"/>
                    <a:pt x="203" y="3311"/>
                    <a:pt x="331" y="3385"/>
                  </a:cubicBezTo>
                  <a:cubicBezTo>
                    <a:pt x="351" y="3396"/>
                    <a:pt x="368" y="3401"/>
                    <a:pt x="382" y="3401"/>
                  </a:cubicBezTo>
                  <a:cubicBezTo>
                    <a:pt x="461" y="3401"/>
                    <a:pt x="472" y="3255"/>
                    <a:pt x="509" y="3181"/>
                  </a:cubicBezTo>
                  <a:cubicBezTo>
                    <a:pt x="650" y="2886"/>
                    <a:pt x="795" y="2593"/>
                    <a:pt x="929" y="2295"/>
                  </a:cubicBezTo>
                  <a:cubicBezTo>
                    <a:pt x="1241" y="1603"/>
                    <a:pt x="1546" y="907"/>
                    <a:pt x="1823" y="283"/>
                  </a:cubicBezTo>
                  <a:cubicBezTo>
                    <a:pt x="1894" y="58"/>
                    <a:pt x="1748" y="49"/>
                    <a:pt x="1679" y="18"/>
                  </a:cubicBezTo>
                  <a:cubicBezTo>
                    <a:pt x="1651" y="6"/>
                    <a:pt x="1627" y="0"/>
                    <a:pt x="160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26" name="Google Shape;1426;p34"/>
          <p:cNvGrpSpPr/>
          <p:nvPr/>
        </p:nvGrpSpPr>
        <p:grpSpPr>
          <a:xfrm>
            <a:off x="8491310" y="4505400"/>
            <a:ext cx="606282" cy="606219"/>
            <a:chOff x="3248075" y="3436175"/>
            <a:chExt cx="1216700" cy="1216575"/>
          </a:xfrm>
        </p:grpSpPr>
        <p:sp>
          <p:nvSpPr>
            <p:cNvPr id="1427" name="Google Shape;1427;p34"/>
            <p:cNvSpPr/>
            <p:nvPr/>
          </p:nvSpPr>
          <p:spPr>
            <a:xfrm>
              <a:off x="3915900" y="4105500"/>
              <a:ext cx="344675" cy="341250"/>
            </a:xfrm>
            <a:custGeom>
              <a:rect b="b" l="l" r="r" t="t"/>
              <a:pathLst>
                <a:path extrusionOk="0" h="13650" w="13787">
                  <a:moveTo>
                    <a:pt x="395" y="0"/>
                  </a:moveTo>
                  <a:cubicBezTo>
                    <a:pt x="338" y="0"/>
                    <a:pt x="274" y="32"/>
                    <a:pt x="195" y="109"/>
                  </a:cubicBezTo>
                  <a:cubicBezTo>
                    <a:pt x="1" y="301"/>
                    <a:pt x="44" y="409"/>
                    <a:pt x="221" y="583"/>
                  </a:cubicBezTo>
                  <a:cubicBezTo>
                    <a:pt x="2109" y="2432"/>
                    <a:pt x="3989" y="4288"/>
                    <a:pt x="5869" y="6147"/>
                  </a:cubicBezTo>
                  <a:cubicBezTo>
                    <a:pt x="8347" y="8597"/>
                    <a:pt x="10822" y="11050"/>
                    <a:pt x="13302" y="13498"/>
                  </a:cubicBezTo>
                  <a:cubicBezTo>
                    <a:pt x="13372" y="13568"/>
                    <a:pt x="13473" y="13639"/>
                    <a:pt x="13566" y="13649"/>
                  </a:cubicBezTo>
                  <a:cubicBezTo>
                    <a:pt x="13568" y="13649"/>
                    <a:pt x="13570" y="13649"/>
                    <a:pt x="13572" y="13649"/>
                  </a:cubicBezTo>
                  <a:cubicBezTo>
                    <a:pt x="13634" y="13649"/>
                    <a:pt x="13707" y="13554"/>
                    <a:pt x="13786" y="13495"/>
                  </a:cubicBezTo>
                  <a:cubicBezTo>
                    <a:pt x="13535" y="13204"/>
                    <a:pt x="13333" y="12938"/>
                    <a:pt x="13097" y="12700"/>
                  </a:cubicBezTo>
                  <a:cubicBezTo>
                    <a:pt x="10615" y="10187"/>
                    <a:pt x="8131" y="7674"/>
                    <a:pt x="5640" y="5167"/>
                  </a:cubicBezTo>
                  <a:cubicBezTo>
                    <a:pt x="3979" y="3493"/>
                    <a:pt x="2305" y="1832"/>
                    <a:pt x="641" y="159"/>
                  </a:cubicBezTo>
                  <a:cubicBezTo>
                    <a:pt x="553" y="70"/>
                    <a:pt x="481" y="0"/>
                    <a:pt x="3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8" name="Google Shape;1428;p34"/>
            <p:cNvSpPr/>
            <p:nvPr/>
          </p:nvSpPr>
          <p:spPr>
            <a:xfrm>
              <a:off x="3449750" y="4104750"/>
              <a:ext cx="350900" cy="341200"/>
            </a:xfrm>
            <a:custGeom>
              <a:rect b="b" l="l" r="r" t="t"/>
              <a:pathLst>
                <a:path extrusionOk="0" h="13648" w="14036">
                  <a:moveTo>
                    <a:pt x="13461" y="1"/>
                  </a:moveTo>
                  <a:cubicBezTo>
                    <a:pt x="13371" y="1"/>
                    <a:pt x="13331" y="117"/>
                    <a:pt x="13279" y="170"/>
                  </a:cubicBezTo>
                  <a:cubicBezTo>
                    <a:pt x="11445" y="2020"/>
                    <a:pt x="9623" y="3883"/>
                    <a:pt x="7787" y="5729"/>
                  </a:cubicBezTo>
                  <a:cubicBezTo>
                    <a:pt x="5467" y="8060"/>
                    <a:pt x="3131" y="10370"/>
                    <a:pt x="826" y="12717"/>
                  </a:cubicBezTo>
                  <a:cubicBezTo>
                    <a:pt x="592" y="12958"/>
                    <a:pt x="0" y="13287"/>
                    <a:pt x="285" y="13572"/>
                  </a:cubicBezTo>
                  <a:cubicBezTo>
                    <a:pt x="338" y="13625"/>
                    <a:pt x="393" y="13647"/>
                    <a:pt x="449" y="13647"/>
                  </a:cubicBezTo>
                  <a:cubicBezTo>
                    <a:pt x="690" y="13647"/>
                    <a:pt x="943" y="13221"/>
                    <a:pt x="1140" y="13030"/>
                  </a:cubicBezTo>
                  <a:cubicBezTo>
                    <a:pt x="3662" y="10573"/>
                    <a:pt x="6160" y="8092"/>
                    <a:pt x="8658" y="5610"/>
                  </a:cubicBezTo>
                  <a:cubicBezTo>
                    <a:pt x="10331" y="3948"/>
                    <a:pt x="11994" y="2274"/>
                    <a:pt x="13664" y="609"/>
                  </a:cubicBezTo>
                  <a:cubicBezTo>
                    <a:pt x="13733" y="540"/>
                    <a:pt x="13831" y="500"/>
                    <a:pt x="14035" y="370"/>
                  </a:cubicBezTo>
                  <a:cubicBezTo>
                    <a:pt x="13814" y="218"/>
                    <a:pt x="13687" y="139"/>
                    <a:pt x="13572" y="49"/>
                  </a:cubicBezTo>
                  <a:cubicBezTo>
                    <a:pt x="13527" y="14"/>
                    <a:pt x="13491" y="1"/>
                    <a:pt x="1346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9" name="Google Shape;1429;p34"/>
            <p:cNvSpPr/>
            <p:nvPr/>
          </p:nvSpPr>
          <p:spPr>
            <a:xfrm>
              <a:off x="3449775" y="3642850"/>
              <a:ext cx="347925" cy="341325"/>
            </a:xfrm>
            <a:custGeom>
              <a:rect b="b" l="l" r="r" t="t"/>
              <a:pathLst>
                <a:path extrusionOk="0" h="13653" w="13917">
                  <a:moveTo>
                    <a:pt x="430" y="1"/>
                  </a:moveTo>
                  <a:cubicBezTo>
                    <a:pt x="380" y="1"/>
                    <a:pt x="326" y="25"/>
                    <a:pt x="266" y="83"/>
                  </a:cubicBezTo>
                  <a:cubicBezTo>
                    <a:pt x="0" y="341"/>
                    <a:pt x="531" y="635"/>
                    <a:pt x="731" y="838"/>
                  </a:cubicBezTo>
                  <a:cubicBezTo>
                    <a:pt x="4901" y="5071"/>
                    <a:pt x="9095" y="9280"/>
                    <a:pt x="13287" y="13492"/>
                  </a:cubicBezTo>
                  <a:cubicBezTo>
                    <a:pt x="13338" y="13543"/>
                    <a:pt x="13378" y="13652"/>
                    <a:pt x="13462" y="13652"/>
                  </a:cubicBezTo>
                  <a:cubicBezTo>
                    <a:pt x="13487" y="13652"/>
                    <a:pt x="13516" y="13642"/>
                    <a:pt x="13550" y="13618"/>
                  </a:cubicBezTo>
                  <a:cubicBezTo>
                    <a:pt x="13670" y="13533"/>
                    <a:pt x="13782" y="13433"/>
                    <a:pt x="13917" y="13323"/>
                  </a:cubicBezTo>
                  <a:cubicBezTo>
                    <a:pt x="13789" y="13187"/>
                    <a:pt x="13711" y="13095"/>
                    <a:pt x="13625" y="13011"/>
                  </a:cubicBezTo>
                  <a:cubicBezTo>
                    <a:pt x="9456" y="8866"/>
                    <a:pt x="5287" y="4720"/>
                    <a:pt x="1117" y="575"/>
                  </a:cubicBezTo>
                  <a:cubicBezTo>
                    <a:pt x="1098" y="557"/>
                    <a:pt x="1083" y="528"/>
                    <a:pt x="1062" y="523"/>
                  </a:cubicBezTo>
                  <a:cubicBezTo>
                    <a:pt x="798" y="461"/>
                    <a:pt x="650" y="1"/>
                    <a:pt x="4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0" name="Google Shape;1430;p34"/>
            <p:cNvSpPr/>
            <p:nvPr/>
          </p:nvSpPr>
          <p:spPr>
            <a:xfrm>
              <a:off x="3915000" y="3641525"/>
              <a:ext cx="345800" cy="341925"/>
            </a:xfrm>
            <a:custGeom>
              <a:rect b="b" l="l" r="r" t="t"/>
              <a:pathLst>
                <a:path extrusionOk="0" h="13677" w="13832">
                  <a:moveTo>
                    <a:pt x="13568" y="1"/>
                  </a:moveTo>
                  <a:cubicBezTo>
                    <a:pt x="13535" y="1"/>
                    <a:pt x="13495" y="19"/>
                    <a:pt x="13442" y="66"/>
                  </a:cubicBezTo>
                  <a:cubicBezTo>
                    <a:pt x="13239" y="251"/>
                    <a:pt x="13021" y="417"/>
                    <a:pt x="12827" y="610"/>
                  </a:cubicBezTo>
                  <a:cubicBezTo>
                    <a:pt x="10269" y="3137"/>
                    <a:pt x="7713" y="5666"/>
                    <a:pt x="5160" y="8200"/>
                  </a:cubicBezTo>
                  <a:cubicBezTo>
                    <a:pt x="3532" y="9819"/>
                    <a:pt x="1915" y="11449"/>
                    <a:pt x="286" y="13067"/>
                  </a:cubicBezTo>
                  <a:cubicBezTo>
                    <a:pt x="118" y="13235"/>
                    <a:pt x="1" y="13344"/>
                    <a:pt x="230" y="13566"/>
                  </a:cubicBezTo>
                  <a:cubicBezTo>
                    <a:pt x="312" y="13646"/>
                    <a:pt x="378" y="13677"/>
                    <a:pt x="435" y="13677"/>
                  </a:cubicBezTo>
                  <a:cubicBezTo>
                    <a:pt x="536" y="13677"/>
                    <a:pt x="610" y="13579"/>
                    <a:pt x="701" y="13487"/>
                  </a:cubicBezTo>
                  <a:cubicBezTo>
                    <a:pt x="4260" y="9901"/>
                    <a:pt x="7819" y="6317"/>
                    <a:pt x="11380" y="2733"/>
                  </a:cubicBezTo>
                  <a:cubicBezTo>
                    <a:pt x="11972" y="2137"/>
                    <a:pt x="12573" y="1548"/>
                    <a:pt x="13160" y="947"/>
                  </a:cubicBezTo>
                  <a:cubicBezTo>
                    <a:pt x="13384" y="717"/>
                    <a:pt x="13579" y="462"/>
                    <a:pt x="13831" y="167"/>
                  </a:cubicBezTo>
                  <a:lnTo>
                    <a:pt x="13831" y="167"/>
                  </a:lnTo>
                  <a:cubicBezTo>
                    <a:pt x="13829" y="167"/>
                    <a:pt x="13826" y="167"/>
                    <a:pt x="13823" y="167"/>
                  </a:cubicBezTo>
                  <a:cubicBezTo>
                    <a:pt x="13698" y="167"/>
                    <a:pt x="13667" y="1"/>
                    <a:pt x="1356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1" name="Google Shape;1431;p34"/>
            <p:cNvSpPr/>
            <p:nvPr/>
          </p:nvSpPr>
          <p:spPr>
            <a:xfrm>
              <a:off x="3848700" y="3436175"/>
              <a:ext cx="15725" cy="518175"/>
            </a:xfrm>
            <a:custGeom>
              <a:rect b="b" l="l" r="r" t="t"/>
              <a:pathLst>
                <a:path extrusionOk="0" h="20727" w="629">
                  <a:moveTo>
                    <a:pt x="322" y="0"/>
                  </a:moveTo>
                  <a:cubicBezTo>
                    <a:pt x="312" y="0"/>
                    <a:pt x="302" y="1"/>
                    <a:pt x="291" y="1"/>
                  </a:cubicBezTo>
                  <a:cubicBezTo>
                    <a:pt x="47" y="17"/>
                    <a:pt x="165" y="211"/>
                    <a:pt x="163" y="317"/>
                  </a:cubicBezTo>
                  <a:cubicBezTo>
                    <a:pt x="110" y="2621"/>
                    <a:pt x="164" y="4926"/>
                    <a:pt x="103" y="7233"/>
                  </a:cubicBezTo>
                  <a:cubicBezTo>
                    <a:pt x="20" y="10438"/>
                    <a:pt x="83" y="13647"/>
                    <a:pt x="83" y="16855"/>
                  </a:cubicBezTo>
                  <a:lnTo>
                    <a:pt x="7" y="16855"/>
                  </a:lnTo>
                  <a:cubicBezTo>
                    <a:pt x="7" y="18034"/>
                    <a:pt x="11" y="19213"/>
                    <a:pt x="3" y="20393"/>
                  </a:cubicBezTo>
                  <a:cubicBezTo>
                    <a:pt x="0" y="20601"/>
                    <a:pt x="4" y="20727"/>
                    <a:pt x="268" y="20727"/>
                  </a:cubicBezTo>
                  <a:cubicBezTo>
                    <a:pt x="275" y="20727"/>
                    <a:pt x="281" y="20727"/>
                    <a:pt x="288" y="20727"/>
                  </a:cubicBezTo>
                  <a:cubicBezTo>
                    <a:pt x="548" y="20721"/>
                    <a:pt x="621" y="20662"/>
                    <a:pt x="615" y="20395"/>
                  </a:cubicBezTo>
                  <a:cubicBezTo>
                    <a:pt x="556" y="17854"/>
                    <a:pt x="629" y="15312"/>
                    <a:pt x="551" y="12767"/>
                  </a:cubicBezTo>
                  <a:cubicBezTo>
                    <a:pt x="451" y="9423"/>
                    <a:pt x="482" y="6075"/>
                    <a:pt x="459" y="2728"/>
                  </a:cubicBezTo>
                  <a:cubicBezTo>
                    <a:pt x="453" y="1925"/>
                    <a:pt x="463" y="1122"/>
                    <a:pt x="452" y="319"/>
                  </a:cubicBezTo>
                  <a:cubicBezTo>
                    <a:pt x="451" y="209"/>
                    <a:pt x="562" y="0"/>
                    <a:pt x="3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2" name="Google Shape;1432;p34"/>
            <p:cNvSpPr/>
            <p:nvPr/>
          </p:nvSpPr>
          <p:spPr>
            <a:xfrm>
              <a:off x="3946325" y="4036700"/>
              <a:ext cx="518450" cy="15425"/>
            </a:xfrm>
            <a:custGeom>
              <a:rect b="b" l="l" r="r" t="t"/>
              <a:pathLst>
                <a:path extrusionOk="0" h="617" w="20738">
                  <a:moveTo>
                    <a:pt x="246" y="1"/>
                  </a:moveTo>
                  <a:cubicBezTo>
                    <a:pt x="112" y="1"/>
                    <a:pt x="8" y="37"/>
                    <a:pt x="4" y="298"/>
                  </a:cubicBezTo>
                  <a:cubicBezTo>
                    <a:pt x="1" y="576"/>
                    <a:pt x="110" y="616"/>
                    <a:pt x="257" y="616"/>
                  </a:cubicBezTo>
                  <a:cubicBezTo>
                    <a:pt x="309" y="616"/>
                    <a:pt x="366" y="610"/>
                    <a:pt x="425" y="610"/>
                  </a:cubicBezTo>
                  <a:cubicBezTo>
                    <a:pt x="2940" y="563"/>
                    <a:pt x="5458" y="617"/>
                    <a:pt x="7976" y="554"/>
                  </a:cubicBezTo>
                  <a:cubicBezTo>
                    <a:pt x="11948" y="453"/>
                    <a:pt x="15924" y="483"/>
                    <a:pt x="19898" y="458"/>
                  </a:cubicBezTo>
                  <a:cubicBezTo>
                    <a:pt x="20004" y="458"/>
                    <a:pt x="20110" y="464"/>
                    <a:pt x="20216" y="464"/>
                  </a:cubicBezTo>
                  <a:cubicBezTo>
                    <a:pt x="20286" y="464"/>
                    <a:pt x="20356" y="461"/>
                    <a:pt x="20425" y="453"/>
                  </a:cubicBezTo>
                  <a:cubicBezTo>
                    <a:pt x="20430" y="452"/>
                    <a:pt x="20435" y="452"/>
                    <a:pt x="20441" y="452"/>
                  </a:cubicBezTo>
                  <a:cubicBezTo>
                    <a:pt x="20492" y="452"/>
                    <a:pt x="20558" y="474"/>
                    <a:pt x="20613" y="474"/>
                  </a:cubicBezTo>
                  <a:cubicBezTo>
                    <a:pt x="20678" y="474"/>
                    <a:pt x="20730" y="445"/>
                    <a:pt x="20734" y="318"/>
                  </a:cubicBezTo>
                  <a:cubicBezTo>
                    <a:pt x="20738" y="171"/>
                    <a:pt x="20680" y="136"/>
                    <a:pt x="20607" y="136"/>
                  </a:cubicBezTo>
                  <a:cubicBezTo>
                    <a:pt x="20542" y="136"/>
                    <a:pt x="20466" y="164"/>
                    <a:pt x="20412" y="164"/>
                  </a:cubicBezTo>
                  <a:cubicBezTo>
                    <a:pt x="20411" y="164"/>
                    <a:pt x="20409" y="164"/>
                    <a:pt x="20408" y="164"/>
                  </a:cubicBezTo>
                  <a:cubicBezTo>
                    <a:pt x="18103" y="111"/>
                    <a:pt x="15798" y="165"/>
                    <a:pt x="13492" y="105"/>
                  </a:cubicBezTo>
                  <a:cubicBezTo>
                    <a:pt x="12216" y="71"/>
                    <a:pt x="10940" y="61"/>
                    <a:pt x="9663" y="61"/>
                  </a:cubicBezTo>
                  <a:cubicBezTo>
                    <a:pt x="7732" y="61"/>
                    <a:pt x="5801" y="84"/>
                    <a:pt x="3870" y="84"/>
                  </a:cubicBezTo>
                  <a:cubicBezTo>
                    <a:pt x="3870" y="60"/>
                    <a:pt x="3870" y="34"/>
                    <a:pt x="3871" y="6"/>
                  </a:cubicBezTo>
                  <a:lnTo>
                    <a:pt x="407" y="6"/>
                  </a:lnTo>
                  <a:cubicBezTo>
                    <a:pt x="351" y="6"/>
                    <a:pt x="296" y="1"/>
                    <a:pt x="2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3" name="Google Shape;1433;p34"/>
            <p:cNvSpPr/>
            <p:nvPr/>
          </p:nvSpPr>
          <p:spPr>
            <a:xfrm>
              <a:off x="3248075" y="4036800"/>
              <a:ext cx="518300" cy="15300"/>
            </a:xfrm>
            <a:custGeom>
              <a:rect b="b" l="l" r="r" t="t"/>
              <a:pathLst>
                <a:path extrusionOk="0" h="612" w="20732">
                  <a:moveTo>
                    <a:pt x="20440" y="0"/>
                  </a:moveTo>
                  <a:cubicBezTo>
                    <a:pt x="20420" y="0"/>
                    <a:pt x="20399" y="0"/>
                    <a:pt x="20377" y="1"/>
                  </a:cubicBezTo>
                  <a:cubicBezTo>
                    <a:pt x="19671" y="15"/>
                    <a:pt x="18965" y="19"/>
                    <a:pt x="18260" y="19"/>
                  </a:cubicBezTo>
                  <a:cubicBezTo>
                    <a:pt x="17507" y="19"/>
                    <a:pt x="16755" y="15"/>
                    <a:pt x="16003" y="15"/>
                  </a:cubicBezTo>
                  <a:cubicBezTo>
                    <a:pt x="14931" y="15"/>
                    <a:pt x="13859" y="23"/>
                    <a:pt x="12786" y="65"/>
                  </a:cubicBezTo>
                  <a:cubicBezTo>
                    <a:pt x="10258" y="163"/>
                    <a:pt x="7726" y="137"/>
                    <a:pt x="5194" y="153"/>
                  </a:cubicBezTo>
                  <a:cubicBezTo>
                    <a:pt x="4575" y="157"/>
                    <a:pt x="3955" y="158"/>
                    <a:pt x="3335" y="158"/>
                  </a:cubicBezTo>
                  <a:cubicBezTo>
                    <a:pt x="2762" y="158"/>
                    <a:pt x="2189" y="157"/>
                    <a:pt x="1615" y="157"/>
                  </a:cubicBezTo>
                  <a:cubicBezTo>
                    <a:pt x="1177" y="157"/>
                    <a:pt x="739" y="158"/>
                    <a:pt x="301" y="160"/>
                  </a:cubicBezTo>
                  <a:cubicBezTo>
                    <a:pt x="300" y="160"/>
                    <a:pt x="300" y="160"/>
                    <a:pt x="299" y="160"/>
                  </a:cubicBezTo>
                  <a:cubicBezTo>
                    <a:pt x="250" y="160"/>
                    <a:pt x="183" y="137"/>
                    <a:pt x="125" y="137"/>
                  </a:cubicBezTo>
                  <a:cubicBezTo>
                    <a:pt x="56" y="137"/>
                    <a:pt x="0" y="169"/>
                    <a:pt x="2" y="308"/>
                  </a:cubicBezTo>
                  <a:cubicBezTo>
                    <a:pt x="3" y="443"/>
                    <a:pt x="59" y="474"/>
                    <a:pt x="127" y="474"/>
                  </a:cubicBezTo>
                  <a:cubicBezTo>
                    <a:pt x="185" y="474"/>
                    <a:pt x="251" y="452"/>
                    <a:pt x="300" y="452"/>
                  </a:cubicBezTo>
                  <a:cubicBezTo>
                    <a:pt x="302" y="452"/>
                    <a:pt x="303" y="452"/>
                    <a:pt x="305" y="452"/>
                  </a:cubicBezTo>
                  <a:cubicBezTo>
                    <a:pt x="2622" y="504"/>
                    <a:pt x="4938" y="451"/>
                    <a:pt x="7258" y="511"/>
                  </a:cubicBezTo>
                  <a:cubicBezTo>
                    <a:pt x="8534" y="545"/>
                    <a:pt x="9810" y="555"/>
                    <a:pt x="11087" y="555"/>
                  </a:cubicBezTo>
                  <a:cubicBezTo>
                    <a:pt x="13018" y="555"/>
                    <a:pt x="14949" y="531"/>
                    <a:pt x="16880" y="531"/>
                  </a:cubicBezTo>
                  <a:lnTo>
                    <a:pt x="16880" y="607"/>
                  </a:lnTo>
                  <a:cubicBezTo>
                    <a:pt x="17463" y="607"/>
                    <a:pt x="18046" y="605"/>
                    <a:pt x="18630" y="605"/>
                  </a:cubicBezTo>
                  <a:cubicBezTo>
                    <a:pt x="19213" y="605"/>
                    <a:pt x="19797" y="607"/>
                    <a:pt x="20381" y="612"/>
                  </a:cubicBezTo>
                  <a:cubicBezTo>
                    <a:pt x="20391" y="612"/>
                    <a:pt x="20401" y="612"/>
                    <a:pt x="20410" y="612"/>
                  </a:cubicBezTo>
                  <a:cubicBezTo>
                    <a:pt x="20624" y="612"/>
                    <a:pt x="20729" y="585"/>
                    <a:pt x="20731" y="304"/>
                  </a:cubicBezTo>
                  <a:cubicBezTo>
                    <a:pt x="20732" y="33"/>
                    <a:pt x="20628" y="0"/>
                    <a:pt x="2044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4" name="Google Shape;1434;p34"/>
            <p:cNvSpPr/>
            <p:nvPr/>
          </p:nvSpPr>
          <p:spPr>
            <a:xfrm>
              <a:off x="3847925" y="4134500"/>
              <a:ext cx="16200" cy="518250"/>
            </a:xfrm>
            <a:custGeom>
              <a:rect b="b" l="l" r="r" t="t"/>
              <a:pathLst>
                <a:path extrusionOk="0" h="20730" w="648">
                  <a:moveTo>
                    <a:pt x="344" y="0"/>
                  </a:moveTo>
                  <a:cubicBezTo>
                    <a:pt x="343" y="0"/>
                    <a:pt x="341" y="0"/>
                    <a:pt x="340" y="0"/>
                  </a:cubicBezTo>
                  <a:cubicBezTo>
                    <a:pt x="47" y="1"/>
                    <a:pt x="29" y="118"/>
                    <a:pt x="34" y="351"/>
                  </a:cubicBezTo>
                  <a:cubicBezTo>
                    <a:pt x="87" y="2881"/>
                    <a:pt x="0" y="5410"/>
                    <a:pt x="97" y="7942"/>
                  </a:cubicBezTo>
                  <a:cubicBezTo>
                    <a:pt x="195" y="10496"/>
                    <a:pt x="168" y="13053"/>
                    <a:pt x="186" y="15610"/>
                  </a:cubicBezTo>
                  <a:cubicBezTo>
                    <a:pt x="197" y="17215"/>
                    <a:pt x="186" y="18822"/>
                    <a:pt x="194" y="20428"/>
                  </a:cubicBezTo>
                  <a:cubicBezTo>
                    <a:pt x="195" y="20534"/>
                    <a:pt x="84" y="20726"/>
                    <a:pt x="338" y="20729"/>
                  </a:cubicBezTo>
                  <a:cubicBezTo>
                    <a:pt x="340" y="20729"/>
                    <a:pt x="341" y="20729"/>
                    <a:pt x="342" y="20729"/>
                  </a:cubicBezTo>
                  <a:cubicBezTo>
                    <a:pt x="592" y="20729"/>
                    <a:pt x="483" y="20536"/>
                    <a:pt x="485" y="20431"/>
                  </a:cubicBezTo>
                  <a:cubicBezTo>
                    <a:pt x="537" y="18113"/>
                    <a:pt x="484" y="15796"/>
                    <a:pt x="545" y="13478"/>
                  </a:cubicBezTo>
                  <a:cubicBezTo>
                    <a:pt x="629" y="10271"/>
                    <a:pt x="566" y="7062"/>
                    <a:pt x="566" y="3855"/>
                  </a:cubicBezTo>
                  <a:lnTo>
                    <a:pt x="640" y="3855"/>
                  </a:lnTo>
                  <a:cubicBezTo>
                    <a:pt x="640" y="2689"/>
                    <a:pt x="635" y="1520"/>
                    <a:pt x="644" y="354"/>
                  </a:cubicBezTo>
                  <a:cubicBezTo>
                    <a:pt x="647" y="126"/>
                    <a:pt x="639" y="0"/>
                    <a:pt x="3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5" name="Google Shape;1435;p34"/>
            <p:cNvSpPr/>
            <p:nvPr/>
          </p:nvSpPr>
          <p:spPr>
            <a:xfrm>
              <a:off x="3755675" y="3824725"/>
              <a:ext cx="70500" cy="134825"/>
            </a:xfrm>
            <a:custGeom>
              <a:rect b="b" l="l" r="r" t="t"/>
              <a:pathLst>
                <a:path extrusionOk="0" h="5393" w="2820">
                  <a:moveTo>
                    <a:pt x="400" y="1"/>
                  </a:moveTo>
                  <a:cubicBezTo>
                    <a:pt x="378" y="1"/>
                    <a:pt x="349" y="13"/>
                    <a:pt x="309" y="45"/>
                  </a:cubicBezTo>
                  <a:cubicBezTo>
                    <a:pt x="187" y="137"/>
                    <a:pt x="1" y="182"/>
                    <a:pt x="111" y="413"/>
                  </a:cubicBezTo>
                  <a:cubicBezTo>
                    <a:pt x="891" y="2036"/>
                    <a:pt x="1665" y="3660"/>
                    <a:pt x="2434" y="5288"/>
                  </a:cubicBezTo>
                  <a:cubicBezTo>
                    <a:pt x="2465" y="5355"/>
                    <a:pt x="2488" y="5393"/>
                    <a:pt x="2525" y="5393"/>
                  </a:cubicBezTo>
                  <a:cubicBezTo>
                    <a:pt x="2547" y="5393"/>
                    <a:pt x="2574" y="5380"/>
                    <a:pt x="2612" y="5352"/>
                  </a:cubicBezTo>
                  <a:cubicBezTo>
                    <a:pt x="2676" y="5303"/>
                    <a:pt x="2752" y="5268"/>
                    <a:pt x="2820" y="5228"/>
                  </a:cubicBezTo>
                  <a:cubicBezTo>
                    <a:pt x="2782" y="5166"/>
                    <a:pt x="2766" y="5146"/>
                    <a:pt x="2756" y="5124"/>
                  </a:cubicBezTo>
                  <a:cubicBezTo>
                    <a:pt x="2001" y="3466"/>
                    <a:pt x="1247" y="1808"/>
                    <a:pt x="492" y="151"/>
                  </a:cubicBezTo>
                  <a:cubicBezTo>
                    <a:pt x="467" y="94"/>
                    <a:pt x="460" y="1"/>
                    <a:pt x="4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6" name="Google Shape;1436;p34"/>
            <p:cNvSpPr/>
            <p:nvPr/>
          </p:nvSpPr>
          <p:spPr>
            <a:xfrm>
              <a:off x="3885600" y="3824875"/>
              <a:ext cx="72000" cy="134625"/>
            </a:xfrm>
            <a:custGeom>
              <a:rect b="b" l="l" r="r" t="t"/>
              <a:pathLst>
                <a:path extrusionOk="0" h="5385" w="2880">
                  <a:moveTo>
                    <a:pt x="2447" y="0"/>
                  </a:moveTo>
                  <a:cubicBezTo>
                    <a:pt x="2347" y="0"/>
                    <a:pt x="2352" y="168"/>
                    <a:pt x="2325" y="224"/>
                  </a:cubicBezTo>
                  <a:cubicBezTo>
                    <a:pt x="1581" y="1833"/>
                    <a:pt x="855" y="3450"/>
                    <a:pt x="113" y="5061"/>
                  </a:cubicBezTo>
                  <a:cubicBezTo>
                    <a:pt x="0" y="5302"/>
                    <a:pt x="171" y="5310"/>
                    <a:pt x="336" y="5385"/>
                  </a:cubicBezTo>
                  <a:cubicBezTo>
                    <a:pt x="356" y="5364"/>
                    <a:pt x="397" y="5334"/>
                    <a:pt x="414" y="5292"/>
                  </a:cubicBezTo>
                  <a:cubicBezTo>
                    <a:pt x="1193" y="3657"/>
                    <a:pt x="1969" y="2019"/>
                    <a:pt x="2753" y="387"/>
                  </a:cubicBezTo>
                  <a:cubicBezTo>
                    <a:pt x="2879" y="126"/>
                    <a:pt x="2652" y="98"/>
                    <a:pt x="2535" y="30"/>
                  </a:cubicBezTo>
                  <a:cubicBezTo>
                    <a:pt x="2499" y="9"/>
                    <a:pt x="2470" y="0"/>
                    <a:pt x="24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7" name="Google Shape;1437;p34"/>
            <p:cNvSpPr/>
            <p:nvPr/>
          </p:nvSpPr>
          <p:spPr>
            <a:xfrm>
              <a:off x="3633900" y="3945600"/>
              <a:ext cx="138050" cy="67875"/>
            </a:xfrm>
            <a:custGeom>
              <a:rect b="b" l="l" r="r" t="t"/>
              <a:pathLst>
                <a:path extrusionOk="0" h="2715" w="5522">
                  <a:moveTo>
                    <a:pt x="378" y="1"/>
                  </a:moveTo>
                  <a:cubicBezTo>
                    <a:pt x="254" y="1"/>
                    <a:pt x="229" y="144"/>
                    <a:pt x="164" y="227"/>
                  </a:cubicBezTo>
                  <a:cubicBezTo>
                    <a:pt x="0" y="435"/>
                    <a:pt x="256" y="418"/>
                    <a:pt x="318" y="445"/>
                  </a:cubicBezTo>
                  <a:cubicBezTo>
                    <a:pt x="1938" y="1194"/>
                    <a:pt x="3568" y="1926"/>
                    <a:pt x="5187" y="2678"/>
                  </a:cubicBezTo>
                  <a:cubicBezTo>
                    <a:pt x="5242" y="2703"/>
                    <a:pt x="5283" y="2714"/>
                    <a:pt x="5316" y="2714"/>
                  </a:cubicBezTo>
                  <a:cubicBezTo>
                    <a:pt x="5445" y="2714"/>
                    <a:pt x="5435" y="2549"/>
                    <a:pt x="5522" y="2457"/>
                  </a:cubicBezTo>
                  <a:cubicBezTo>
                    <a:pt x="5480" y="2426"/>
                    <a:pt x="5445" y="2389"/>
                    <a:pt x="5403" y="2370"/>
                  </a:cubicBezTo>
                  <a:cubicBezTo>
                    <a:pt x="3768" y="1591"/>
                    <a:pt x="2131" y="816"/>
                    <a:pt x="498" y="33"/>
                  </a:cubicBezTo>
                  <a:cubicBezTo>
                    <a:pt x="450" y="10"/>
                    <a:pt x="411" y="1"/>
                    <a:pt x="3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8" name="Google Shape;1438;p34"/>
            <p:cNvSpPr/>
            <p:nvPr/>
          </p:nvSpPr>
          <p:spPr>
            <a:xfrm>
              <a:off x="3939825" y="3945550"/>
              <a:ext cx="138250" cy="68375"/>
            </a:xfrm>
            <a:custGeom>
              <a:rect b="b" l="l" r="r" t="t"/>
              <a:pathLst>
                <a:path extrusionOk="0" h="2735" w="5530">
                  <a:moveTo>
                    <a:pt x="5159" y="0"/>
                  </a:moveTo>
                  <a:cubicBezTo>
                    <a:pt x="5119" y="0"/>
                    <a:pt x="5072" y="12"/>
                    <a:pt x="5017" y="39"/>
                  </a:cubicBezTo>
                  <a:cubicBezTo>
                    <a:pt x="3406" y="813"/>
                    <a:pt x="1793" y="1584"/>
                    <a:pt x="180" y="2353"/>
                  </a:cubicBezTo>
                  <a:cubicBezTo>
                    <a:pt x="103" y="2391"/>
                    <a:pt x="1" y="2402"/>
                    <a:pt x="92" y="2526"/>
                  </a:cubicBezTo>
                  <a:cubicBezTo>
                    <a:pt x="144" y="2595"/>
                    <a:pt x="178" y="2677"/>
                    <a:pt x="211" y="2734"/>
                  </a:cubicBezTo>
                  <a:cubicBezTo>
                    <a:pt x="297" y="2703"/>
                    <a:pt x="344" y="2691"/>
                    <a:pt x="387" y="2670"/>
                  </a:cubicBezTo>
                  <a:cubicBezTo>
                    <a:pt x="2002" y="1936"/>
                    <a:pt x="3616" y="1205"/>
                    <a:pt x="5225" y="460"/>
                  </a:cubicBezTo>
                  <a:cubicBezTo>
                    <a:pt x="5291" y="430"/>
                    <a:pt x="5529" y="455"/>
                    <a:pt x="5416" y="247"/>
                  </a:cubicBezTo>
                  <a:cubicBezTo>
                    <a:pt x="5354" y="131"/>
                    <a:pt x="5294" y="0"/>
                    <a:pt x="51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9" name="Google Shape;1439;p34"/>
            <p:cNvSpPr/>
            <p:nvPr/>
          </p:nvSpPr>
          <p:spPr>
            <a:xfrm>
              <a:off x="3634775" y="4075700"/>
              <a:ext cx="136650" cy="67325"/>
            </a:xfrm>
            <a:custGeom>
              <a:rect b="b" l="l" r="r" t="t"/>
              <a:pathLst>
                <a:path extrusionOk="0" h="2693" w="5466">
                  <a:moveTo>
                    <a:pt x="5267" y="0"/>
                  </a:moveTo>
                  <a:cubicBezTo>
                    <a:pt x="5227" y="0"/>
                    <a:pt x="5179" y="13"/>
                    <a:pt x="5117" y="42"/>
                  </a:cubicBezTo>
                  <a:cubicBezTo>
                    <a:pt x="3529" y="777"/>
                    <a:pt x="1933" y="1491"/>
                    <a:pt x="347" y="2227"/>
                  </a:cubicBezTo>
                  <a:cubicBezTo>
                    <a:pt x="274" y="2260"/>
                    <a:pt x="0" y="2220"/>
                    <a:pt x="124" y="2481"/>
                  </a:cubicBezTo>
                  <a:cubicBezTo>
                    <a:pt x="191" y="2622"/>
                    <a:pt x="270" y="2693"/>
                    <a:pt x="380" y="2693"/>
                  </a:cubicBezTo>
                  <a:cubicBezTo>
                    <a:pt x="434" y="2693"/>
                    <a:pt x="495" y="2676"/>
                    <a:pt x="567" y="2642"/>
                  </a:cubicBezTo>
                  <a:cubicBezTo>
                    <a:pt x="2147" y="1884"/>
                    <a:pt x="3729" y="1133"/>
                    <a:pt x="5309" y="379"/>
                  </a:cubicBezTo>
                  <a:cubicBezTo>
                    <a:pt x="5373" y="349"/>
                    <a:pt x="5426" y="293"/>
                    <a:pt x="5466" y="262"/>
                  </a:cubicBezTo>
                  <a:cubicBezTo>
                    <a:pt x="5416" y="115"/>
                    <a:pt x="5384" y="0"/>
                    <a:pt x="52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0" name="Google Shape;1440;p34"/>
            <p:cNvSpPr/>
            <p:nvPr/>
          </p:nvSpPr>
          <p:spPr>
            <a:xfrm>
              <a:off x="3939825" y="4074875"/>
              <a:ext cx="138475" cy="68450"/>
            </a:xfrm>
            <a:custGeom>
              <a:rect b="b" l="l" r="r" t="t"/>
              <a:pathLst>
                <a:path extrusionOk="0" h="2738" w="5539">
                  <a:moveTo>
                    <a:pt x="213" y="0"/>
                  </a:moveTo>
                  <a:cubicBezTo>
                    <a:pt x="186" y="53"/>
                    <a:pt x="152" y="121"/>
                    <a:pt x="114" y="183"/>
                  </a:cubicBezTo>
                  <a:cubicBezTo>
                    <a:pt x="70" y="258"/>
                    <a:pt x="1" y="301"/>
                    <a:pt x="149" y="370"/>
                  </a:cubicBezTo>
                  <a:cubicBezTo>
                    <a:pt x="1800" y="1140"/>
                    <a:pt x="3448" y="1917"/>
                    <a:pt x="5094" y="2703"/>
                  </a:cubicBezTo>
                  <a:cubicBezTo>
                    <a:pt x="5144" y="2727"/>
                    <a:pt x="5184" y="2737"/>
                    <a:pt x="5217" y="2737"/>
                  </a:cubicBezTo>
                  <a:cubicBezTo>
                    <a:pt x="5355" y="2737"/>
                    <a:pt x="5356" y="2555"/>
                    <a:pt x="5413" y="2483"/>
                  </a:cubicBezTo>
                  <a:cubicBezTo>
                    <a:pt x="5538" y="2322"/>
                    <a:pt x="5321" y="2327"/>
                    <a:pt x="5255" y="2296"/>
                  </a:cubicBezTo>
                  <a:cubicBezTo>
                    <a:pt x="4219" y="1804"/>
                    <a:pt x="3179" y="1315"/>
                    <a:pt x="2135" y="839"/>
                  </a:cubicBezTo>
                  <a:cubicBezTo>
                    <a:pt x="1511" y="554"/>
                    <a:pt x="877" y="289"/>
                    <a:pt x="2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1" name="Google Shape;1441;p34"/>
            <p:cNvSpPr/>
            <p:nvPr/>
          </p:nvSpPr>
          <p:spPr>
            <a:xfrm>
              <a:off x="3755225" y="4129350"/>
              <a:ext cx="70775" cy="134825"/>
            </a:xfrm>
            <a:custGeom>
              <a:rect b="b" l="l" r="r" t="t"/>
              <a:pathLst>
                <a:path extrusionOk="0" h="5393" w="2831">
                  <a:moveTo>
                    <a:pt x="2542" y="1"/>
                  </a:moveTo>
                  <a:cubicBezTo>
                    <a:pt x="2516" y="1"/>
                    <a:pt x="2490" y="23"/>
                    <a:pt x="2459" y="91"/>
                  </a:cubicBezTo>
                  <a:cubicBezTo>
                    <a:pt x="1689" y="1743"/>
                    <a:pt x="912" y="3391"/>
                    <a:pt x="127" y="5037"/>
                  </a:cubicBezTo>
                  <a:cubicBezTo>
                    <a:pt x="0" y="5301"/>
                    <a:pt x="260" y="5284"/>
                    <a:pt x="348" y="5353"/>
                  </a:cubicBezTo>
                  <a:cubicBezTo>
                    <a:pt x="383" y="5381"/>
                    <a:pt x="411" y="5392"/>
                    <a:pt x="432" y="5392"/>
                  </a:cubicBezTo>
                  <a:cubicBezTo>
                    <a:pt x="509" y="5392"/>
                    <a:pt x="510" y="5247"/>
                    <a:pt x="535" y="5196"/>
                  </a:cubicBezTo>
                  <a:cubicBezTo>
                    <a:pt x="1028" y="4158"/>
                    <a:pt x="1516" y="3120"/>
                    <a:pt x="1992" y="2076"/>
                  </a:cubicBezTo>
                  <a:cubicBezTo>
                    <a:pt x="2279" y="1451"/>
                    <a:pt x="2542" y="818"/>
                    <a:pt x="2831" y="154"/>
                  </a:cubicBezTo>
                  <a:cubicBezTo>
                    <a:pt x="2778" y="126"/>
                    <a:pt x="2709" y="93"/>
                    <a:pt x="2644" y="55"/>
                  </a:cubicBezTo>
                  <a:cubicBezTo>
                    <a:pt x="2604" y="31"/>
                    <a:pt x="2573" y="1"/>
                    <a:pt x="25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2" name="Google Shape;1442;p34"/>
            <p:cNvSpPr/>
            <p:nvPr/>
          </p:nvSpPr>
          <p:spPr>
            <a:xfrm>
              <a:off x="3884950" y="4128825"/>
              <a:ext cx="71375" cy="134625"/>
            </a:xfrm>
            <a:custGeom>
              <a:rect b="b" l="l" r="r" t="t"/>
              <a:pathLst>
                <a:path extrusionOk="0" h="5385" w="2855">
                  <a:moveTo>
                    <a:pt x="378" y="0"/>
                  </a:moveTo>
                  <a:cubicBezTo>
                    <a:pt x="247" y="106"/>
                    <a:pt x="1" y="62"/>
                    <a:pt x="140" y="353"/>
                  </a:cubicBezTo>
                  <a:cubicBezTo>
                    <a:pt x="875" y="1927"/>
                    <a:pt x="1587" y="3512"/>
                    <a:pt x="2320" y="5086"/>
                  </a:cubicBezTo>
                  <a:cubicBezTo>
                    <a:pt x="2361" y="5171"/>
                    <a:pt x="2325" y="5384"/>
                    <a:pt x="2480" y="5384"/>
                  </a:cubicBezTo>
                  <a:cubicBezTo>
                    <a:pt x="2511" y="5384"/>
                    <a:pt x="2550" y="5376"/>
                    <a:pt x="2598" y="5356"/>
                  </a:cubicBezTo>
                  <a:cubicBezTo>
                    <a:pt x="2855" y="5251"/>
                    <a:pt x="2828" y="5100"/>
                    <a:pt x="2724" y="4883"/>
                  </a:cubicBezTo>
                  <a:cubicBezTo>
                    <a:pt x="1980" y="3337"/>
                    <a:pt x="1251" y="1785"/>
                    <a:pt x="516" y="236"/>
                  </a:cubicBezTo>
                  <a:cubicBezTo>
                    <a:pt x="476" y="155"/>
                    <a:pt x="425" y="80"/>
                    <a:pt x="3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3" name="Google Shape;1443;p34"/>
            <p:cNvSpPr/>
            <p:nvPr/>
          </p:nvSpPr>
          <p:spPr>
            <a:xfrm>
              <a:off x="3411350" y="4196100"/>
              <a:ext cx="102300" cy="51100"/>
            </a:xfrm>
            <a:custGeom>
              <a:rect b="b" l="l" r="r" t="t"/>
              <a:pathLst>
                <a:path extrusionOk="0" h="2044" w="4092">
                  <a:moveTo>
                    <a:pt x="3834" y="1"/>
                  </a:moveTo>
                  <a:cubicBezTo>
                    <a:pt x="3806" y="1"/>
                    <a:pt x="3771" y="11"/>
                    <a:pt x="3724" y="33"/>
                  </a:cubicBezTo>
                  <a:cubicBezTo>
                    <a:pt x="2545" y="591"/>
                    <a:pt x="1362" y="1141"/>
                    <a:pt x="179" y="1692"/>
                  </a:cubicBezTo>
                  <a:cubicBezTo>
                    <a:pt x="81" y="1738"/>
                    <a:pt x="0" y="1774"/>
                    <a:pt x="93" y="1898"/>
                  </a:cubicBezTo>
                  <a:cubicBezTo>
                    <a:pt x="122" y="1937"/>
                    <a:pt x="127" y="1995"/>
                    <a:pt x="143" y="2044"/>
                  </a:cubicBezTo>
                  <a:cubicBezTo>
                    <a:pt x="199" y="2018"/>
                    <a:pt x="222" y="2007"/>
                    <a:pt x="244" y="1998"/>
                  </a:cubicBezTo>
                  <a:cubicBezTo>
                    <a:pt x="1465" y="1446"/>
                    <a:pt x="2685" y="889"/>
                    <a:pt x="3912" y="349"/>
                  </a:cubicBezTo>
                  <a:cubicBezTo>
                    <a:pt x="4092" y="271"/>
                    <a:pt x="3975" y="224"/>
                    <a:pt x="3948" y="139"/>
                  </a:cubicBezTo>
                  <a:cubicBezTo>
                    <a:pt x="3919" y="52"/>
                    <a:pt x="3895" y="1"/>
                    <a:pt x="38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4" name="Google Shape;1444;p34"/>
            <p:cNvSpPr/>
            <p:nvPr/>
          </p:nvSpPr>
          <p:spPr>
            <a:xfrm>
              <a:off x="3650600" y="3601650"/>
              <a:ext cx="54800" cy="98225"/>
            </a:xfrm>
            <a:custGeom>
              <a:rect b="b" l="l" r="r" t="t"/>
              <a:pathLst>
                <a:path extrusionOk="0" h="3929" w="2192">
                  <a:moveTo>
                    <a:pt x="338" y="0"/>
                  </a:moveTo>
                  <a:cubicBezTo>
                    <a:pt x="290" y="0"/>
                    <a:pt x="236" y="6"/>
                    <a:pt x="198" y="14"/>
                  </a:cubicBezTo>
                  <a:cubicBezTo>
                    <a:pt x="1" y="58"/>
                    <a:pt x="176" y="200"/>
                    <a:pt x="186" y="224"/>
                  </a:cubicBezTo>
                  <a:cubicBezTo>
                    <a:pt x="717" y="1417"/>
                    <a:pt x="1260" y="2603"/>
                    <a:pt x="1804" y="3789"/>
                  </a:cubicBezTo>
                  <a:cubicBezTo>
                    <a:pt x="1830" y="3849"/>
                    <a:pt x="1848" y="3928"/>
                    <a:pt x="1904" y="3928"/>
                  </a:cubicBezTo>
                  <a:cubicBezTo>
                    <a:pt x="1928" y="3928"/>
                    <a:pt x="1959" y="3913"/>
                    <a:pt x="2000" y="3876"/>
                  </a:cubicBezTo>
                  <a:cubicBezTo>
                    <a:pt x="2058" y="3823"/>
                    <a:pt x="2132" y="3786"/>
                    <a:pt x="2192" y="3745"/>
                  </a:cubicBezTo>
                  <a:cubicBezTo>
                    <a:pt x="1596" y="2474"/>
                    <a:pt x="1023" y="1247"/>
                    <a:pt x="440" y="24"/>
                  </a:cubicBezTo>
                  <a:cubicBezTo>
                    <a:pt x="431" y="7"/>
                    <a:pt x="388" y="0"/>
                    <a:pt x="3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5" name="Google Shape;1445;p34"/>
            <p:cNvSpPr/>
            <p:nvPr/>
          </p:nvSpPr>
          <p:spPr>
            <a:xfrm>
              <a:off x="4200200" y="3842100"/>
              <a:ext cx="99425" cy="50650"/>
            </a:xfrm>
            <a:custGeom>
              <a:rect b="b" l="l" r="r" t="t"/>
              <a:pathLst>
                <a:path extrusionOk="0" h="2026" w="3977">
                  <a:moveTo>
                    <a:pt x="3861" y="0"/>
                  </a:moveTo>
                  <a:cubicBezTo>
                    <a:pt x="3828" y="0"/>
                    <a:pt x="3788" y="13"/>
                    <a:pt x="3742" y="35"/>
                  </a:cubicBezTo>
                  <a:cubicBezTo>
                    <a:pt x="2554" y="576"/>
                    <a:pt x="1368" y="1116"/>
                    <a:pt x="179" y="1657"/>
                  </a:cubicBezTo>
                  <a:cubicBezTo>
                    <a:pt x="72" y="1705"/>
                    <a:pt x="1" y="1724"/>
                    <a:pt x="92" y="1887"/>
                  </a:cubicBezTo>
                  <a:cubicBezTo>
                    <a:pt x="146" y="1983"/>
                    <a:pt x="183" y="2025"/>
                    <a:pt x="241" y="2025"/>
                  </a:cubicBezTo>
                  <a:cubicBezTo>
                    <a:pt x="271" y="2025"/>
                    <a:pt x="307" y="2014"/>
                    <a:pt x="354" y="1992"/>
                  </a:cubicBezTo>
                  <a:cubicBezTo>
                    <a:pt x="1502" y="1451"/>
                    <a:pt x="2652" y="913"/>
                    <a:pt x="3800" y="372"/>
                  </a:cubicBezTo>
                  <a:cubicBezTo>
                    <a:pt x="3878" y="336"/>
                    <a:pt x="3944" y="273"/>
                    <a:pt x="3960" y="261"/>
                  </a:cubicBezTo>
                  <a:cubicBezTo>
                    <a:pt x="3977" y="69"/>
                    <a:pt x="3938" y="0"/>
                    <a:pt x="38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6" name="Google Shape;1446;p34"/>
            <p:cNvSpPr/>
            <p:nvPr/>
          </p:nvSpPr>
          <p:spPr>
            <a:xfrm>
              <a:off x="3412275" y="3841150"/>
              <a:ext cx="99550" cy="51625"/>
            </a:xfrm>
            <a:custGeom>
              <a:rect b="b" l="l" r="r" t="t"/>
              <a:pathLst>
                <a:path extrusionOk="0" h="2065" w="3982">
                  <a:moveTo>
                    <a:pt x="165" y="1"/>
                  </a:moveTo>
                  <a:cubicBezTo>
                    <a:pt x="125" y="1"/>
                    <a:pt x="85" y="30"/>
                    <a:pt x="56" y="121"/>
                  </a:cubicBezTo>
                  <a:cubicBezTo>
                    <a:pt x="1" y="296"/>
                    <a:pt x="63" y="337"/>
                    <a:pt x="200" y="402"/>
                  </a:cubicBezTo>
                  <a:cubicBezTo>
                    <a:pt x="1350" y="939"/>
                    <a:pt x="2498" y="1480"/>
                    <a:pt x="3642" y="2030"/>
                  </a:cubicBezTo>
                  <a:cubicBezTo>
                    <a:pt x="3692" y="2054"/>
                    <a:pt x="3733" y="2064"/>
                    <a:pt x="3767" y="2064"/>
                  </a:cubicBezTo>
                  <a:cubicBezTo>
                    <a:pt x="3884" y="2064"/>
                    <a:pt x="3917" y="1936"/>
                    <a:pt x="3982" y="1803"/>
                  </a:cubicBezTo>
                  <a:cubicBezTo>
                    <a:pt x="3925" y="1762"/>
                    <a:pt x="3864" y="1698"/>
                    <a:pt x="3790" y="1665"/>
                  </a:cubicBezTo>
                  <a:cubicBezTo>
                    <a:pt x="2637" y="1135"/>
                    <a:pt x="1483" y="608"/>
                    <a:pt x="321" y="96"/>
                  </a:cubicBezTo>
                  <a:cubicBezTo>
                    <a:pt x="305" y="89"/>
                    <a:pt x="234" y="1"/>
                    <a:pt x="1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7" name="Google Shape;1447;p34"/>
            <p:cNvSpPr/>
            <p:nvPr/>
          </p:nvSpPr>
          <p:spPr>
            <a:xfrm>
              <a:off x="4005725" y="3601225"/>
              <a:ext cx="56825" cy="99350"/>
            </a:xfrm>
            <a:custGeom>
              <a:rect b="b" l="l" r="r" t="t"/>
              <a:pathLst>
                <a:path extrusionOk="0" h="3974" w="2273">
                  <a:moveTo>
                    <a:pt x="1931" y="1"/>
                  </a:moveTo>
                  <a:cubicBezTo>
                    <a:pt x="1861" y="1"/>
                    <a:pt x="1815" y="41"/>
                    <a:pt x="1764" y="153"/>
                  </a:cubicBezTo>
                  <a:cubicBezTo>
                    <a:pt x="1231" y="1317"/>
                    <a:pt x="685" y="2475"/>
                    <a:pt x="128" y="3629"/>
                  </a:cubicBezTo>
                  <a:cubicBezTo>
                    <a:pt x="1" y="3894"/>
                    <a:pt x="262" y="3842"/>
                    <a:pt x="355" y="3973"/>
                  </a:cubicBezTo>
                  <a:cubicBezTo>
                    <a:pt x="398" y="3903"/>
                    <a:pt x="440" y="3852"/>
                    <a:pt x="469" y="3795"/>
                  </a:cubicBezTo>
                  <a:cubicBezTo>
                    <a:pt x="1010" y="2620"/>
                    <a:pt x="1551" y="1445"/>
                    <a:pt x="2074" y="263"/>
                  </a:cubicBezTo>
                  <a:cubicBezTo>
                    <a:pt x="2085" y="240"/>
                    <a:pt x="2273" y="88"/>
                    <a:pt x="2051" y="24"/>
                  </a:cubicBezTo>
                  <a:cubicBezTo>
                    <a:pt x="2004" y="10"/>
                    <a:pt x="1965" y="1"/>
                    <a:pt x="19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8" name="Google Shape;1448;p34"/>
            <p:cNvSpPr/>
            <p:nvPr/>
          </p:nvSpPr>
          <p:spPr>
            <a:xfrm>
              <a:off x="4200375" y="4196000"/>
              <a:ext cx="99750" cy="50850"/>
            </a:xfrm>
            <a:custGeom>
              <a:rect b="b" l="l" r="r" t="t"/>
              <a:pathLst>
                <a:path extrusionOk="0" h="2034" w="3990">
                  <a:moveTo>
                    <a:pt x="206" y="1"/>
                  </a:moveTo>
                  <a:cubicBezTo>
                    <a:pt x="133" y="1"/>
                    <a:pt x="131" y="95"/>
                    <a:pt x="91" y="152"/>
                  </a:cubicBezTo>
                  <a:cubicBezTo>
                    <a:pt x="13" y="259"/>
                    <a:pt x="1" y="296"/>
                    <a:pt x="143" y="358"/>
                  </a:cubicBezTo>
                  <a:cubicBezTo>
                    <a:pt x="1358" y="899"/>
                    <a:pt x="2569" y="1446"/>
                    <a:pt x="3774" y="2004"/>
                  </a:cubicBezTo>
                  <a:cubicBezTo>
                    <a:pt x="3819" y="2025"/>
                    <a:pt x="3852" y="2034"/>
                    <a:pt x="3876" y="2034"/>
                  </a:cubicBezTo>
                  <a:cubicBezTo>
                    <a:pt x="3969" y="2034"/>
                    <a:pt x="3940" y="1906"/>
                    <a:pt x="3989" y="1814"/>
                  </a:cubicBezTo>
                  <a:cubicBezTo>
                    <a:pt x="3975" y="1794"/>
                    <a:pt x="3957" y="1738"/>
                    <a:pt x="3918" y="1719"/>
                  </a:cubicBezTo>
                  <a:cubicBezTo>
                    <a:pt x="2705" y="1151"/>
                    <a:pt x="1487" y="584"/>
                    <a:pt x="271" y="18"/>
                  </a:cubicBezTo>
                  <a:cubicBezTo>
                    <a:pt x="244" y="6"/>
                    <a:pt x="223" y="1"/>
                    <a:pt x="2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9" name="Google Shape;1449;p34"/>
            <p:cNvSpPr/>
            <p:nvPr/>
          </p:nvSpPr>
          <p:spPr>
            <a:xfrm>
              <a:off x="3649725" y="4388975"/>
              <a:ext cx="55625" cy="98725"/>
            </a:xfrm>
            <a:custGeom>
              <a:rect b="b" l="l" r="r" t="t"/>
              <a:pathLst>
                <a:path extrusionOk="0" h="3949" w="2225">
                  <a:moveTo>
                    <a:pt x="1922" y="0"/>
                  </a:moveTo>
                  <a:cubicBezTo>
                    <a:pt x="1842" y="0"/>
                    <a:pt x="1843" y="126"/>
                    <a:pt x="1823" y="169"/>
                  </a:cubicBezTo>
                  <a:cubicBezTo>
                    <a:pt x="1281" y="1331"/>
                    <a:pt x="747" y="2495"/>
                    <a:pt x="229" y="3666"/>
                  </a:cubicBezTo>
                  <a:cubicBezTo>
                    <a:pt x="221" y="3686"/>
                    <a:pt x="1" y="3852"/>
                    <a:pt x="261" y="3930"/>
                  </a:cubicBezTo>
                  <a:cubicBezTo>
                    <a:pt x="304" y="3943"/>
                    <a:pt x="338" y="3949"/>
                    <a:pt x="366" y="3949"/>
                  </a:cubicBezTo>
                  <a:cubicBezTo>
                    <a:pt x="464" y="3949"/>
                    <a:pt x="494" y="3880"/>
                    <a:pt x="541" y="3781"/>
                  </a:cubicBezTo>
                  <a:cubicBezTo>
                    <a:pt x="814" y="3202"/>
                    <a:pt x="1097" y="2626"/>
                    <a:pt x="1369" y="2045"/>
                  </a:cubicBezTo>
                  <a:cubicBezTo>
                    <a:pt x="1654" y="1432"/>
                    <a:pt x="1932" y="816"/>
                    <a:pt x="2225" y="177"/>
                  </a:cubicBezTo>
                  <a:cubicBezTo>
                    <a:pt x="2162" y="136"/>
                    <a:pt x="2086" y="85"/>
                    <a:pt x="2008" y="33"/>
                  </a:cubicBezTo>
                  <a:cubicBezTo>
                    <a:pt x="1972" y="10"/>
                    <a:pt x="1944" y="0"/>
                    <a:pt x="19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0" name="Google Shape;1450;p34"/>
            <p:cNvSpPr/>
            <p:nvPr/>
          </p:nvSpPr>
          <p:spPr>
            <a:xfrm>
              <a:off x="4005600" y="4387675"/>
              <a:ext cx="56850" cy="100075"/>
            </a:xfrm>
            <a:custGeom>
              <a:rect b="b" l="l" r="r" t="t"/>
              <a:pathLst>
                <a:path extrusionOk="0" h="4003" w="2274">
                  <a:moveTo>
                    <a:pt x="342" y="1"/>
                  </a:moveTo>
                  <a:cubicBezTo>
                    <a:pt x="286" y="169"/>
                    <a:pt x="0" y="98"/>
                    <a:pt x="131" y="370"/>
                  </a:cubicBezTo>
                  <a:cubicBezTo>
                    <a:pt x="686" y="1523"/>
                    <a:pt x="1232" y="2682"/>
                    <a:pt x="1767" y="3846"/>
                  </a:cubicBezTo>
                  <a:cubicBezTo>
                    <a:pt x="1818" y="3956"/>
                    <a:pt x="1861" y="4003"/>
                    <a:pt x="1934" y="4003"/>
                  </a:cubicBezTo>
                  <a:cubicBezTo>
                    <a:pt x="1967" y="4003"/>
                    <a:pt x="2005" y="3993"/>
                    <a:pt x="2052" y="3976"/>
                  </a:cubicBezTo>
                  <a:cubicBezTo>
                    <a:pt x="2274" y="3893"/>
                    <a:pt x="2083" y="3748"/>
                    <a:pt x="2066" y="3707"/>
                  </a:cubicBezTo>
                  <a:cubicBezTo>
                    <a:pt x="1553" y="2545"/>
                    <a:pt x="1025" y="1393"/>
                    <a:pt x="496" y="240"/>
                  </a:cubicBezTo>
                  <a:cubicBezTo>
                    <a:pt x="464" y="169"/>
                    <a:pt x="412" y="107"/>
                    <a:pt x="3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1" name="Google Shape;1451;p34"/>
            <p:cNvSpPr/>
            <p:nvPr/>
          </p:nvSpPr>
          <p:spPr>
            <a:xfrm>
              <a:off x="3957075" y="4282800"/>
              <a:ext cx="47400" cy="85450"/>
            </a:xfrm>
            <a:custGeom>
              <a:rect b="b" l="l" r="r" t="t"/>
              <a:pathLst>
                <a:path extrusionOk="0" h="3418" w="1896">
                  <a:moveTo>
                    <a:pt x="393" y="0"/>
                  </a:moveTo>
                  <a:cubicBezTo>
                    <a:pt x="375" y="0"/>
                    <a:pt x="352" y="10"/>
                    <a:pt x="323" y="33"/>
                  </a:cubicBezTo>
                  <a:cubicBezTo>
                    <a:pt x="228" y="109"/>
                    <a:pt x="1" y="160"/>
                    <a:pt x="112" y="390"/>
                  </a:cubicBezTo>
                  <a:cubicBezTo>
                    <a:pt x="568" y="1350"/>
                    <a:pt x="1020" y="2310"/>
                    <a:pt x="1474" y="3271"/>
                  </a:cubicBezTo>
                  <a:cubicBezTo>
                    <a:pt x="1506" y="3338"/>
                    <a:pt x="1537" y="3417"/>
                    <a:pt x="1608" y="3417"/>
                  </a:cubicBezTo>
                  <a:cubicBezTo>
                    <a:pt x="1630" y="3417"/>
                    <a:pt x="1657" y="3409"/>
                    <a:pt x="1688" y="3391"/>
                  </a:cubicBezTo>
                  <a:cubicBezTo>
                    <a:pt x="1763" y="3348"/>
                    <a:pt x="1895" y="3338"/>
                    <a:pt x="1810" y="3088"/>
                  </a:cubicBezTo>
                  <a:cubicBezTo>
                    <a:pt x="1401" y="2187"/>
                    <a:pt x="950" y="1186"/>
                    <a:pt x="489" y="188"/>
                  </a:cubicBezTo>
                  <a:cubicBezTo>
                    <a:pt x="466" y="139"/>
                    <a:pt x="463" y="0"/>
                    <a:pt x="3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2" name="Google Shape;1452;p34"/>
            <p:cNvSpPr/>
            <p:nvPr/>
          </p:nvSpPr>
          <p:spPr>
            <a:xfrm>
              <a:off x="3707175" y="3720800"/>
              <a:ext cx="47525" cy="85175"/>
            </a:xfrm>
            <a:custGeom>
              <a:rect b="b" l="l" r="r" t="t"/>
              <a:pathLst>
                <a:path extrusionOk="0" h="3407" w="1901">
                  <a:moveTo>
                    <a:pt x="345" y="0"/>
                  </a:moveTo>
                  <a:cubicBezTo>
                    <a:pt x="311" y="0"/>
                    <a:pt x="269" y="12"/>
                    <a:pt x="214" y="40"/>
                  </a:cubicBezTo>
                  <a:cubicBezTo>
                    <a:pt x="1" y="147"/>
                    <a:pt x="118" y="247"/>
                    <a:pt x="169" y="360"/>
                  </a:cubicBezTo>
                  <a:cubicBezTo>
                    <a:pt x="593" y="1306"/>
                    <a:pt x="1020" y="2255"/>
                    <a:pt x="1450" y="3198"/>
                  </a:cubicBezTo>
                  <a:cubicBezTo>
                    <a:pt x="1484" y="3276"/>
                    <a:pt x="1556" y="3337"/>
                    <a:pt x="1611" y="3406"/>
                  </a:cubicBezTo>
                  <a:cubicBezTo>
                    <a:pt x="1718" y="3321"/>
                    <a:pt x="1826" y="3235"/>
                    <a:pt x="1900" y="3177"/>
                  </a:cubicBezTo>
                  <a:cubicBezTo>
                    <a:pt x="1857" y="3064"/>
                    <a:pt x="1843" y="3018"/>
                    <a:pt x="1823" y="2974"/>
                  </a:cubicBezTo>
                  <a:cubicBezTo>
                    <a:pt x="1390" y="2058"/>
                    <a:pt x="957" y="1141"/>
                    <a:pt x="514" y="230"/>
                  </a:cubicBezTo>
                  <a:cubicBezTo>
                    <a:pt x="474" y="151"/>
                    <a:pt x="466" y="0"/>
                    <a:pt x="34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3" name="Google Shape;1453;p34"/>
            <p:cNvSpPr/>
            <p:nvPr/>
          </p:nvSpPr>
          <p:spPr>
            <a:xfrm>
              <a:off x="3531475" y="3897725"/>
              <a:ext cx="87800" cy="44000"/>
            </a:xfrm>
            <a:custGeom>
              <a:rect b="b" l="l" r="r" t="t"/>
              <a:pathLst>
                <a:path extrusionOk="0" h="1760" w="3512">
                  <a:moveTo>
                    <a:pt x="227" y="0"/>
                  </a:moveTo>
                  <a:cubicBezTo>
                    <a:pt x="111" y="0"/>
                    <a:pt x="101" y="103"/>
                    <a:pt x="69" y="162"/>
                  </a:cubicBezTo>
                  <a:cubicBezTo>
                    <a:pt x="1" y="289"/>
                    <a:pt x="108" y="328"/>
                    <a:pt x="200" y="371"/>
                  </a:cubicBezTo>
                  <a:cubicBezTo>
                    <a:pt x="1149" y="820"/>
                    <a:pt x="2098" y="1269"/>
                    <a:pt x="3043" y="1726"/>
                  </a:cubicBezTo>
                  <a:cubicBezTo>
                    <a:pt x="3092" y="1749"/>
                    <a:pt x="3134" y="1759"/>
                    <a:pt x="3171" y="1759"/>
                  </a:cubicBezTo>
                  <a:cubicBezTo>
                    <a:pt x="3319" y="1759"/>
                    <a:pt x="3379" y="1600"/>
                    <a:pt x="3432" y="1514"/>
                  </a:cubicBezTo>
                  <a:cubicBezTo>
                    <a:pt x="3511" y="1380"/>
                    <a:pt x="3320" y="1380"/>
                    <a:pt x="3233" y="1339"/>
                  </a:cubicBezTo>
                  <a:cubicBezTo>
                    <a:pt x="2940" y="1195"/>
                    <a:pt x="2646" y="1050"/>
                    <a:pt x="2349" y="916"/>
                  </a:cubicBezTo>
                  <a:cubicBezTo>
                    <a:pt x="1656" y="604"/>
                    <a:pt x="961" y="299"/>
                    <a:pt x="331" y="20"/>
                  </a:cubicBezTo>
                  <a:cubicBezTo>
                    <a:pt x="289" y="6"/>
                    <a:pt x="255" y="0"/>
                    <a:pt x="2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4" name="Google Shape;1454;p34"/>
            <p:cNvSpPr/>
            <p:nvPr/>
          </p:nvSpPr>
          <p:spPr>
            <a:xfrm>
              <a:off x="4094975" y="3897875"/>
              <a:ext cx="85750" cy="43800"/>
            </a:xfrm>
            <a:custGeom>
              <a:rect b="b" l="l" r="r" t="t"/>
              <a:pathLst>
                <a:path extrusionOk="0" h="1752" w="3430">
                  <a:moveTo>
                    <a:pt x="3220" y="1"/>
                  </a:moveTo>
                  <a:cubicBezTo>
                    <a:pt x="3181" y="1"/>
                    <a:pt x="3132" y="14"/>
                    <a:pt x="3069" y="44"/>
                  </a:cubicBezTo>
                  <a:cubicBezTo>
                    <a:pt x="2133" y="490"/>
                    <a:pt x="1178" y="899"/>
                    <a:pt x="233" y="1326"/>
                  </a:cubicBezTo>
                  <a:cubicBezTo>
                    <a:pt x="145" y="1366"/>
                    <a:pt x="77" y="1446"/>
                    <a:pt x="1" y="1508"/>
                  </a:cubicBezTo>
                  <a:cubicBezTo>
                    <a:pt x="111" y="1576"/>
                    <a:pt x="161" y="1752"/>
                    <a:pt x="310" y="1752"/>
                  </a:cubicBezTo>
                  <a:cubicBezTo>
                    <a:pt x="346" y="1752"/>
                    <a:pt x="387" y="1742"/>
                    <a:pt x="436" y="1718"/>
                  </a:cubicBezTo>
                  <a:cubicBezTo>
                    <a:pt x="1349" y="1275"/>
                    <a:pt x="2266" y="844"/>
                    <a:pt x="3180" y="406"/>
                  </a:cubicBezTo>
                  <a:cubicBezTo>
                    <a:pt x="3271" y="361"/>
                    <a:pt x="3350" y="291"/>
                    <a:pt x="3430" y="237"/>
                  </a:cubicBezTo>
                  <a:cubicBezTo>
                    <a:pt x="3362" y="104"/>
                    <a:pt x="3328" y="1"/>
                    <a:pt x="32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5" name="Google Shape;1455;p34"/>
            <p:cNvSpPr/>
            <p:nvPr/>
          </p:nvSpPr>
          <p:spPr>
            <a:xfrm>
              <a:off x="3531050" y="4147300"/>
              <a:ext cx="86875" cy="44700"/>
            </a:xfrm>
            <a:custGeom>
              <a:rect b="b" l="l" r="r" t="t"/>
              <a:pathLst>
                <a:path extrusionOk="0" h="1788" w="3475">
                  <a:moveTo>
                    <a:pt x="3186" y="0"/>
                  </a:moveTo>
                  <a:cubicBezTo>
                    <a:pt x="3156" y="0"/>
                    <a:pt x="3120" y="9"/>
                    <a:pt x="3078" y="29"/>
                  </a:cubicBezTo>
                  <a:cubicBezTo>
                    <a:pt x="2119" y="484"/>
                    <a:pt x="1157" y="934"/>
                    <a:pt x="198" y="1390"/>
                  </a:cubicBezTo>
                  <a:cubicBezTo>
                    <a:pt x="114" y="1429"/>
                    <a:pt x="0" y="1478"/>
                    <a:pt x="96" y="1610"/>
                  </a:cubicBezTo>
                  <a:cubicBezTo>
                    <a:pt x="139" y="1669"/>
                    <a:pt x="185" y="1729"/>
                    <a:pt x="229" y="1787"/>
                  </a:cubicBezTo>
                  <a:cubicBezTo>
                    <a:pt x="323" y="1741"/>
                    <a:pt x="376" y="1713"/>
                    <a:pt x="431" y="1689"/>
                  </a:cubicBezTo>
                  <a:cubicBezTo>
                    <a:pt x="1377" y="1262"/>
                    <a:pt x="2325" y="837"/>
                    <a:pt x="3269" y="407"/>
                  </a:cubicBezTo>
                  <a:cubicBezTo>
                    <a:pt x="3346" y="372"/>
                    <a:pt x="3407" y="300"/>
                    <a:pt x="3475" y="245"/>
                  </a:cubicBezTo>
                  <a:cubicBezTo>
                    <a:pt x="3361" y="194"/>
                    <a:pt x="3330" y="0"/>
                    <a:pt x="31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6" name="Google Shape;1456;p34"/>
            <p:cNvSpPr/>
            <p:nvPr/>
          </p:nvSpPr>
          <p:spPr>
            <a:xfrm>
              <a:off x="4092100" y="4147175"/>
              <a:ext cx="88425" cy="44025"/>
            </a:xfrm>
            <a:custGeom>
              <a:rect b="b" l="l" r="r" t="t"/>
              <a:pathLst>
                <a:path extrusionOk="0" h="1761" w="3537">
                  <a:moveTo>
                    <a:pt x="387" y="0"/>
                  </a:moveTo>
                  <a:cubicBezTo>
                    <a:pt x="251" y="0"/>
                    <a:pt x="217" y="177"/>
                    <a:pt x="129" y="246"/>
                  </a:cubicBezTo>
                  <a:cubicBezTo>
                    <a:pt x="0" y="348"/>
                    <a:pt x="179" y="348"/>
                    <a:pt x="209" y="360"/>
                  </a:cubicBezTo>
                  <a:cubicBezTo>
                    <a:pt x="1207" y="818"/>
                    <a:pt x="2213" y="1257"/>
                    <a:pt x="3207" y="1724"/>
                  </a:cubicBezTo>
                  <a:cubicBezTo>
                    <a:pt x="3261" y="1749"/>
                    <a:pt x="3303" y="1760"/>
                    <a:pt x="3337" y="1760"/>
                  </a:cubicBezTo>
                  <a:cubicBezTo>
                    <a:pt x="3445" y="1760"/>
                    <a:pt x="3472" y="1649"/>
                    <a:pt x="3537" y="1542"/>
                  </a:cubicBezTo>
                  <a:cubicBezTo>
                    <a:pt x="3499" y="1498"/>
                    <a:pt x="3461" y="1423"/>
                    <a:pt x="3403" y="1396"/>
                  </a:cubicBezTo>
                  <a:cubicBezTo>
                    <a:pt x="2432" y="936"/>
                    <a:pt x="1459" y="482"/>
                    <a:pt x="487" y="26"/>
                  </a:cubicBezTo>
                  <a:cubicBezTo>
                    <a:pt x="448" y="8"/>
                    <a:pt x="415" y="0"/>
                    <a:pt x="3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7" name="Google Shape;1457;p34"/>
            <p:cNvSpPr/>
            <p:nvPr/>
          </p:nvSpPr>
          <p:spPr>
            <a:xfrm>
              <a:off x="3707950" y="4282175"/>
              <a:ext cx="47750" cy="86400"/>
            </a:xfrm>
            <a:custGeom>
              <a:rect b="b" l="l" r="r" t="t"/>
              <a:pathLst>
                <a:path extrusionOk="0" h="3456" w="1910">
                  <a:moveTo>
                    <a:pt x="1525" y="1"/>
                  </a:moveTo>
                  <a:cubicBezTo>
                    <a:pt x="1483" y="1"/>
                    <a:pt x="1480" y="103"/>
                    <a:pt x="1470" y="125"/>
                  </a:cubicBezTo>
                  <a:cubicBezTo>
                    <a:pt x="1014" y="1124"/>
                    <a:pt x="575" y="2130"/>
                    <a:pt x="107" y="3124"/>
                  </a:cubicBezTo>
                  <a:cubicBezTo>
                    <a:pt x="1" y="3349"/>
                    <a:pt x="147" y="3370"/>
                    <a:pt x="288" y="3455"/>
                  </a:cubicBezTo>
                  <a:cubicBezTo>
                    <a:pt x="333" y="3416"/>
                    <a:pt x="407" y="3380"/>
                    <a:pt x="434" y="3321"/>
                  </a:cubicBezTo>
                  <a:cubicBezTo>
                    <a:pt x="893" y="2350"/>
                    <a:pt x="1348" y="1377"/>
                    <a:pt x="1803" y="404"/>
                  </a:cubicBezTo>
                  <a:cubicBezTo>
                    <a:pt x="1910" y="181"/>
                    <a:pt x="1669" y="153"/>
                    <a:pt x="1585" y="47"/>
                  </a:cubicBezTo>
                  <a:cubicBezTo>
                    <a:pt x="1559" y="13"/>
                    <a:pt x="1539" y="1"/>
                    <a:pt x="15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p34"/>
            <p:cNvSpPr/>
            <p:nvPr/>
          </p:nvSpPr>
          <p:spPr>
            <a:xfrm>
              <a:off x="3957075" y="3720775"/>
              <a:ext cx="47375" cy="85025"/>
            </a:xfrm>
            <a:custGeom>
              <a:rect b="b" l="l" r="r" t="t"/>
              <a:pathLst>
                <a:path extrusionOk="0" h="3401" w="1895">
                  <a:moveTo>
                    <a:pt x="1607" y="0"/>
                  </a:moveTo>
                  <a:cubicBezTo>
                    <a:pt x="1518" y="0"/>
                    <a:pt x="1496" y="108"/>
                    <a:pt x="1458" y="187"/>
                  </a:cubicBezTo>
                  <a:cubicBezTo>
                    <a:pt x="1015" y="1111"/>
                    <a:pt x="575" y="2038"/>
                    <a:pt x="123" y="2959"/>
                  </a:cubicBezTo>
                  <a:cubicBezTo>
                    <a:pt x="1" y="3206"/>
                    <a:pt x="203" y="3311"/>
                    <a:pt x="331" y="3385"/>
                  </a:cubicBezTo>
                  <a:cubicBezTo>
                    <a:pt x="351" y="3396"/>
                    <a:pt x="368" y="3401"/>
                    <a:pt x="382" y="3401"/>
                  </a:cubicBezTo>
                  <a:cubicBezTo>
                    <a:pt x="461" y="3401"/>
                    <a:pt x="472" y="3255"/>
                    <a:pt x="509" y="3181"/>
                  </a:cubicBezTo>
                  <a:cubicBezTo>
                    <a:pt x="650" y="2886"/>
                    <a:pt x="795" y="2593"/>
                    <a:pt x="929" y="2295"/>
                  </a:cubicBezTo>
                  <a:cubicBezTo>
                    <a:pt x="1241" y="1603"/>
                    <a:pt x="1546" y="907"/>
                    <a:pt x="1823" y="283"/>
                  </a:cubicBezTo>
                  <a:cubicBezTo>
                    <a:pt x="1894" y="58"/>
                    <a:pt x="1748" y="49"/>
                    <a:pt x="1679" y="18"/>
                  </a:cubicBezTo>
                  <a:cubicBezTo>
                    <a:pt x="1651" y="6"/>
                    <a:pt x="1627" y="0"/>
                    <a:pt x="160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59" name="Google Shape;1459;p34"/>
          <p:cNvGrpSpPr/>
          <p:nvPr/>
        </p:nvGrpSpPr>
        <p:grpSpPr>
          <a:xfrm>
            <a:off x="8491310" y="31875"/>
            <a:ext cx="606282" cy="606219"/>
            <a:chOff x="3248075" y="3436175"/>
            <a:chExt cx="1216700" cy="1216575"/>
          </a:xfrm>
        </p:grpSpPr>
        <p:sp>
          <p:nvSpPr>
            <p:cNvPr id="1460" name="Google Shape;1460;p34"/>
            <p:cNvSpPr/>
            <p:nvPr/>
          </p:nvSpPr>
          <p:spPr>
            <a:xfrm>
              <a:off x="3915900" y="4105500"/>
              <a:ext cx="344675" cy="341250"/>
            </a:xfrm>
            <a:custGeom>
              <a:rect b="b" l="l" r="r" t="t"/>
              <a:pathLst>
                <a:path extrusionOk="0" h="13650" w="13787">
                  <a:moveTo>
                    <a:pt x="395" y="0"/>
                  </a:moveTo>
                  <a:cubicBezTo>
                    <a:pt x="338" y="0"/>
                    <a:pt x="274" y="32"/>
                    <a:pt x="195" y="109"/>
                  </a:cubicBezTo>
                  <a:cubicBezTo>
                    <a:pt x="1" y="301"/>
                    <a:pt x="44" y="409"/>
                    <a:pt x="221" y="583"/>
                  </a:cubicBezTo>
                  <a:cubicBezTo>
                    <a:pt x="2109" y="2432"/>
                    <a:pt x="3989" y="4288"/>
                    <a:pt x="5869" y="6147"/>
                  </a:cubicBezTo>
                  <a:cubicBezTo>
                    <a:pt x="8347" y="8597"/>
                    <a:pt x="10822" y="11050"/>
                    <a:pt x="13302" y="13498"/>
                  </a:cubicBezTo>
                  <a:cubicBezTo>
                    <a:pt x="13372" y="13568"/>
                    <a:pt x="13473" y="13639"/>
                    <a:pt x="13566" y="13649"/>
                  </a:cubicBezTo>
                  <a:cubicBezTo>
                    <a:pt x="13568" y="13649"/>
                    <a:pt x="13570" y="13649"/>
                    <a:pt x="13572" y="13649"/>
                  </a:cubicBezTo>
                  <a:cubicBezTo>
                    <a:pt x="13634" y="13649"/>
                    <a:pt x="13707" y="13554"/>
                    <a:pt x="13786" y="13495"/>
                  </a:cubicBezTo>
                  <a:cubicBezTo>
                    <a:pt x="13535" y="13204"/>
                    <a:pt x="13333" y="12938"/>
                    <a:pt x="13097" y="12700"/>
                  </a:cubicBezTo>
                  <a:cubicBezTo>
                    <a:pt x="10615" y="10187"/>
                    <a:pt x="8131" y="7674"/>
                    <a:pt x="5640" y="5167"/>
                  </a:cubicBezTo>
                  <a:cubicBezTo>
                    <a:pt x="3979" y="3493"/>
                    <a:pt x="2305" y="1832"/>
                    <a:pt x="641" y="159"/>
                  </a:cubicBezTo>
                  <a:cubicBezTo>
                    <a:pt x="553" y="70"/>
                    <a:pt x="481" y="0"/>
                    <a:pt x="3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1" name="Google Shape;1461;p34"/>
            <p:cNvSpPr/>
            <p:nvPr/>
          </p:nvSpPr>
          <p:spPr>
            <a:xfrm>
              <a:off x="3449750" y="4104750"/>
              <a:ext cx="350900" cy="341200"/>
            </a:xfrm>
            <a:custGeom>
              <a:rect b="b" l="l" r="r" t="t"/>
              <a:pathLst>
                <a:path extrusionOk="0" h="13648" w="14036">
                  <a:moveTo>
                    <a:pt x="13461" y="1"/>
                  </a:moveTo>
                  <a:cubicBezTo>
                    <a:pt x="13371" y="1"/>
                    <a:pt x="13331" y="117"/>
                    <a:pt x="13279" y="170"/>
                  </a:cubicBezTo>
                  <a:cubicBezTo>
                    <a:pt x="11445" y="2020"/>
                    <a:pt x="9623" y="3883"/>
                    <a:pt x="7787" y="5729"/>
                  </a:cubicBezTo>
                  <a:cubicBezTo>
                    <a:pt x="5467" y="8060"/>
                    <a:pt x="3131" y="10370"/>
                    <a:pt x="826" y="12717"/>
                  </a:cubicBezTo>
                  <a:cubicBezTo>
                    <a:pt x="592" y="12958"/>
                    <a:pt x="0" y="13287"/>
                    <a:pt x="285" y="13572"/>
                  </a:cubicBezTo>
                  <a:cubicBezTo>
                    <a:pt x="338" y="13625"/>
                    <a:pt x="393" y="13647"/>
                    <a:pt x="449" y="13647"/>
                  </a:cubicBezTo>
                  <a:cubicBezTo>
                    <a:pt x="690" y="13647"/>
                    <a:pt x="943" y="13221"/>
                    <a:pt x="1140" y="13030"/>
                  </a:cubicBezTo>
                  <a:cubicBezTo>
                    <a:pt x="3662" y="10573"/>
                    <a:pt x="6160" y="8092"/>
                    <a:pt x="8658" y="5610"/>
                  </a:cubicBezTo>
                  <a:cubicBezTo>
                    <a:pt x="10331" y="3948"/>
                    <a:pt x="11994" y="2274"/>
                    <a:pt x="13664" y="609"/>
                  </a:cubicBezTo>
                  <a:cubicBezTo>
                    <a:pt x="13733" y="540"/>
                    <a:pt x="13831" y="500"/>
                    <a:pt x="14035" y="370"/>
                  </a:cubicBezTo>
                  <a:cubicBezTo>
                    <a:pt x="13814" y="218"/>
                    <a:pt x="13687" y="139"/>
                    <a:pt x="13572" y="49"/>
                  </a:cubicBezTo>
                  <a:cubicBezTo>
                    <a:pt x="13527" y="14"/>
                    <a:pt x="13491" y="1"/>
                    <a:pt x="1346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2" name="Google Shape;1462;p34"/>
            <p:cNvSpPr/>
            <p:nvPr/>
          </p:nvSpPr>
          <p:spPr>
            <a:xfrm>
              <a:off x="3449775" y="3642850"/>
              <a:ext cx="347925" cy="341325"/>
            </a:xfrm>
            <a:custGeom>
              <a:rect b="b" l="l" r="r" t="t"/>
              <a:pathLst>
                <a:path extrusionOk="0" h="13653" w="13917">
                  <a:moveTo>
                    <a:pt x="430" y="1"/>
                  </a:moveTo>
                  <a:cubicBezTo>
                    <a:pt x="380" y="1"/>
                    <a:pt x="326" y="25"/>
                    <a:pt x="266" y="83"/>
                  </a:cubicBezTo>
                  <a:cubicBezTo>
                    <a:pt x="0" y="341"/>
                    <a:pt x="531" y="635"/>
                    <a:pt x="731" y="838"/>
                  </a:cubicBezTo>
                  <a:cubicBezTo>
                    <a:pt x="4901" y="5071"/>
                    <a:pt x="9095" y="9280"/>
                    <a:pt x="13287" y="13492"/>
                  </a:cubicBezTo>
                  <a:cubicBezTo>
                    <a:pt x="13338" y="13543"/>
                    <a:pt x="13378" y="13652"/>
                    <a:pt x="13462" y="13652"/>
                  </a:cubicBezTo>
                  <a:cubicBezTo>
                    <a:pt x="13487" y="13652"/>
                    <a:pt x="13516" y="13642"/>
                    <a:pt x="13550" y="13618"/>
                  </a:cubicBezTo>
                  <a:cubicBezTo>
                    <a:pt x="13670" y="13533"/>
                    <a:pt x="13782" y="13433"/>
                    <a:pt x="13917" y="13323"/>
                  </a:cubicBezTo>
                  <a:cubicBezTo>
                    <a:pt x="13789" y="13187"/>
                    <a:pt x="13711" y="13095"/>
                    <a:pt x="13625" y="13011"/>
                  </a:cubicBezTo>
                  <a:cubicBezTo>
                    <a:pt x="9456" y="8866"/>
                    <a:pt x="5287" y="4720"/>
                    <a:pt x="1117" y="575"/>
                  </a:cubicBezTo>
                  <a:cubicBezTo>
                    <a:pt x="1098" y="557"/>
                    <a:pt x="1083" y="528"/>
                    <a:pt x="1062" y="523"/>
                  </a:cubicBezTo>
                  <a:cubicBezTo>
                    <a:pt x="798" y="461"/>
                    <a:pt x="650" y="1"/>
                    <a:pt x="4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3" name="Google Shape;1463;p34"/>
            <p:cNvSpPr/>
            <p:nvPr/>
          </p:nvSpPr>
          <p:spPr>
            <a:xfrm>
              <a:off x="3915000" y="3641525"/>
              <a:ext cx="345800" cy="341925"/>
            </a:xfrm>
            <a:custGeom>
              <a:rect b="b" l="l" r="r" t="t"/>
              <a:pathLst>
                <a:path extrusionOk="0" h="13677" w="13832">
                  <a:moveTo>
                    <a:pt x="13568" y="1"/>
                  </a:moveTo>
                  <a:cubicBezTo>
                    <a:pt x="13535" y="1"/>
                    <a:pt x="13495" y="19"/>
                    <a:pt x="13442" y="66"/>
                  </a:cubicBezTo>
                  <a:cubicBezTo>
                    <a:pt x="13239" y="251"/>
                    <a:pt x="13021" y="417"/>
                    <a:pt x="12827" y="610"/>
                  </a:cubicBezTo>
                  <a:cubicBezTo>
                    <a:pt x="10269" y="3137"/>
                    <a:pt x="7713" y="5666"/>
                    <a:pt x="5160" y="8200"/>
                  </a:cubicBezTo>
                  <a:cubicBezTo>
                    <a:pt x="3532" y="9819"/>
                    <a:pt x="1915" y="11449"/>
                    <a:pt x="286" y="13067"/>
                  </a:cubicBezTo>
                  <a:cubicBezTo>
                    <a:pt x="118" y="13235"/>
                    <a:pt x="1" y="13344"/>
                    <a:pt x="230" y="13566"/>
                  </a:cubicBezTo>
                  <a:cubicBezTo>
                    <a:pt x="312" y="13646"/>
                    <a:pt x="378" y="13677"/>
                    <a:pt x="435" y="13677"/>
                  </a:cubicBezTo>
                  <a:cubicBezTo>
                    <a:pt x="536" y="13677"/>
                    <a:pt x="610" y="13579"/>
                    <a:pt x="701" y="13487"/>
                  </a:cubicBezTo>
                  <a:cubicBezTo>
                    <a:pt x="4260" y="9901"/>
                    <a:pt x="7819" y="6317"/>
                    <a:pt x="11380" y="2733"/>
                  </a:cubicBezTo>
                  <a:cubicBezTo>
                    <a:pt x="11972" y="2137"/>
                    <a:pt x="12573" y="1548"/>
                    <a:pt x="13160" y="947"/>
                  </a:cubicBezTo>
                  <a:cubicBezTo>
                    <a:pt x="13384" y="717"/>
                    <a:pt x="13579" y="462"/>
                    <a:pt x="13831" y="167"/>
                  </a:cubicBezTo>
                  <a:lnTo>
                    <a:pt x="13831" y="167"/>
                  </a:lnTo>
                  <a:cubicBezTo>
                    <a:pt x="13829" y="167"/>
                    <a:pt x="13826" y="167"/>
                    <a:pt x="13823" y="167"/>
                  </a:cubicBezTo>
                  <a:cubicBezTo>
                    <a:pt x="13698" y="167"/>
                    <a:pt x="13667" y="1"/>
                    <a:pt x="1356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4" name="Google Shape;1464;p34"/>
            <p:cNvSpPr/>
            <p:nvPr/>
          </p:nvSpPr>
          <p:spPr>
            <a:xfrm>
              <a:off x="3848700" y="3436175"/>
              <a:ext cx="15725" cy="518175"/>
            </a:xfrm>
            <a:custGeom>
              <a:rect b="b" l="l" r="r" t="t"/>
              <a:pathLst>
                <a:path extrusionOk="0" h="20727" w="629">
                  <a:moveTo>
                    <a:pt x="322" y="0"/>
                  </a:moveTo>
                  <a:cubicBezTo>
                    <a:pt x="312" y="0"/>
                    <a:pt x="302" y="1"/>
                    <a:pt x="291" y="1"/>
                  </a:cubicBezTo>
                  <a:cubicBezTo>
                    <a:pt x="47" y="17"/>
                    <a:pt x="165" y="211"/>
                    <a:pt x="163" y="317"/>
                  </a:cubicBezTo>
                  <a:cubicBezTo>
                    <a:pt x="110" y="2621"/>
                    <a:pt x="164" y="4926"/>
                    <a:pt x="103" y="7233"/>
                  </a:cubicBezTo>
                  <a:cubicBezTo>
                    <a:pt x="20" y="10438"/>
                    <a:pt x="83" y="13647"/>
                    <a:pt x="83" y="16855"/>
                  </a:cubicBezTo>
                  <a:lnTo>
                    <a:pt x="7" y="16855"/>
                  </a:lnTo>
                  <a:cubicBezTo>
                    <a:pt x="7" y="18034"/>
                    <a:pt x="11" y="19213"/>
                    <a:pt x="3" y="20393"/>
                  </a:cubicBezTo>
                  <a:cubicBezTo>
                    <a:pt x="0" y="20601"/>
                    <a:pt x="4" y="20727"/>
                    <a:pt x="268" y="20727"/>
                  </a:cubicBezTo>
                  <a:cubicBezTo>
                    <a:pt x="275" y="20727"/>
                    <a:pt x="281" y="20727"/>
                    <a:pt x="288" y="20727"/>
                  </a:cubicBezTo>
                  <a:cubicBezTo>
                    <a:pt x="548" y="20721"/>
                    <a:pt x="621" y="20662"/>
                    <a:pt x="615" y="20395"/>
                  </a:cubicBezTo>
                  <a:cubicBezTo>
                    <a:pt x="556" y="17854"/>
                    <a:pt x="629" y="15312"/>
                    <a:pt x="551" y="12767"/>
                  </a:cubicBezTo>
                  <a:cubicBezTo>
                    <a:pt x="451" y="9423"/>
                    <a:pt x="482" y="6075"/>
                    <a:pt x="459" y="2728"/>
                  </a:cubicBezTo>
                  <a:cubicBezTo>
                    <a:pt x="453" y="1925"/>
                    <a:pt x="463" y="1122"/>
                    <a:pt x="452" y="319"/>
                  </a:cubicBezTo>
                  <a:cubicBezTo>
                    <a:pt x="451" y="209"/>
                    <a:pt x="562" y="0"/>
                    <a:pt x="3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5" name="Google Shape;1465;p34"/>
            <p:cNvSpPr/>
            <p:nvPr/>
          </p:nvSpPr>
          <p:spPr>
            <a:xfrm>
              <a:off x="3946325" y="4036700"/>
              <a:ext cx="518450" cy="15425"/>
            </a:xfrm>
            <a:custGeom>
              <a:rect b="b" l="l" r="r" t="t"/>
              <a:pathLst>
                <a:path extrusionOk="0" h="617" w="20738">
                  <a:moveTo>
                    <a:pt x="246" y="1"/>
                  </a:moveTo>
                  <a:cubicBezTo>
                    <a:pt x="112" y="1"/>
                    <a:pt x="8" y="37"/>
                    <a:pt x="4" y="298"/>
                  </a:cubicBezTo>
                  <a:cubicBezTo>
                    <a:pt x="1" y="576"/>
                    <a:pt x="110" y="616"/>
                    <a:pt x="257" y="616"/>
                  </a:cubicBezTo>
                  <a:cubicBezTo>
                    <a:pt x="309" y="616"/>
                    <a:pt x="366" y="610"/>
                    <a:pt x="425" y="610"/>
                  </a:cubicBezTo>
                  <a:cubicBezTo>
                    <a:pt x="2940" y="563"/>
                    <a:pt x="5458" y="617"/>
                    <a:pt x="7976" y="554"/>
                  </a:cubicBezTo>
                  <a:cubicBezTo>
                    <a:pt x="11948" y="453"/>
                    <a:pt x="15924" y="483"/>
                    <a:pt x="19898" y="458"/>
                  </a:cubicBezTo>
                  <a:cubicBezTo>
                    <a:pt x="20004" y="458"/>
                    <a:pt x="20110" y="464"/>
                    <a:pt x="20216" y="464"/>
                  </a:cubicBezTo>
                  <a:cubicBezTo>
                    <a:pt x="20286" y="464"/>
                    <a:pt x="20356" y="461"/>
                    <a:pt x="20425" y="453"/>
                  </a:cubicBezTo>
                  <a:cubicBezTo>
                    <a:pt x="20430" y="452"/>
                    <a:pt x="20435" y="452"/>
                    <a:pt x="20441" y="452"/>
                  </a:cubicBezTo>
                  <a:cubicBezTo>
                    <a:pt x="20492" y="452"/>
                    <a:pt x="20558" y="474"/>
                    <a:pt x="20613" y="474"/>
                  </a:cubicBezTo>
                  <a:cubicBezTo>
                    <a:pt x="20678" y="474"/>
                    <a:pt x="20730" y="445"/>
                    <a:pt x="20734" y="318"/>
                  </a:cubicBezTo>
                  <a:cubicBezTo>
                    <a:pt x="20738" y="171"/>
                    <a:pt x="20680" y="136"/>
                    <a:pt x="20607" y="136"/>
                  </a:cubicBezTo>
                  <a:cubicBezTo>
                    <a:pt x="20542" y="136"/>
                    <a:pt x="20466" y="164"/>
                    <a:pt x="20412" y="164"/>
                  </a:cubicBezTo>
                  <a:cubicBezTo>
                    <a:pt x="20411" y="164"/>
                    <a:pt x="20409" y="164"/>
                    <a:pt x="20408" y="164"/>
                  </a:cubicBezTo>
                  <a:cubicBezTo>
                    <a:pt x="18103" y="111"/>
                    <a:pt x="15798" y="165"/>
                    <a:pt x="13492" y="105"/>
                  </a:cubicBezTo>
                  <a:cubicBezTo>
                    <a:pt x="12216" y="71"/>
                    <a:pt x="10940" y="61"/>
                    <a:pt x="9663" y="61"/>
                  </a:cubicBezTo>
                  <a:cubicBezTo>
                    <a:pt x="7732" y="61"/>
                    <a:pt x="5801" y="84"/>
                    <a:pt x="3870" y="84"/>
                  </a:cubicBezTo>
                  <a:cubicBezTo>
                    <a:pt x="3870" y="60"/>
                    <a:pt x="3870" y="34"/>
                    <a:pt x="3871" y="6"/>
                  </a:cubicBezTo>
                  <a:lnTo>
                    <a:pt x="407" y="6"/>
                  </a:lnTo>
                  <a:cubicBezTo>
                    <a:pt x="351" y="6"/>
                    <a:pt x="296" y="1"/>
                    <a:pt x="2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6" name="Google Shape;1466;p34"/>
            <p:cNvSpPr/>
            <p:nvPr/>
          </p:nvSpPr>
          <p:spPr>
            <a:xfrm>
              <a:off x="3248075" y="4036800"/>
              <a:ext cx="518300" cy="15300"/>
            </a:xfrm>
            <a:custGeom>
              <a:rect b="b" l="l" r="r" t="t"/>
              <a:pathLst>
                <a:path extrusionOk="0" h="612" w="20732">
                  <a:moveTo>
                    <a:pt x="20440" y="0"/>
                  </a:moveTo>
                  <a:cubicBezTo>
                    <a:pt x="20420" y="0"/>
                    <a:pt x="20399" y="0"/>
                    <a:pt x="20377" y="1"/>
                  </a:cubicBezTo>
                  <a:cubicBezTo>
                    <a:pt x="19671" y="15"/>
                    <a:pt x="18965" y="19"/>
                    <a:pt x="18260" y="19"/>
                  </a:cubicBezTo>
                  <a:cubicBezTo>
                    <a:pt x="17507" y="19"/>
                    <a:pt x="16755" y="15"/>
                    <a:pt x="16003" y="15"/>
                  </a:cubicBezTo>
                  <a:cubicBezTo>
                    <a:pt x="14931" y="15"/>
                    <a:pt x="13859" y="23"/>
                    <a:pt x="12786" y="65"/>
                  </a:cubicBezTo>
                  <a:cubicBezTo>
                    <a:pt x="10258" y="163"/>
                    <a:pt x="7726" y="137"/>
                    <a:pt x="5194" y="153"/>
                  </a:cubicBezTo>
                  <a:cubicBezTo>
                    <a:pt x="4575" y="157"/>
                    <a:pt x="3955" y="158"/>
                    <a:pt x="3335" y="158"/>
                  </a:cubicBezTo>
                  <a:cubicBezTo>
                    <a:pt x="2762" y="158"/>
                    <a:pt x="2189" y="157"/>
                    <a:pt x="1615" y="157"/>
                  </a:cubicBezTo>
                  <a:cubicBezTo>
                    <a:pt x="1177" y="157"/>
                    <a:pt x="739" y="158"/>
                    <a:pt x="301" y="160"/>
                  </a:cubicBezTo>
                  <a:cubicBezTo>
                    <a:pt x="300" y="160"/>
                    <a:pt x="300" y="160"/>
                    <a:pt x="299" y="160"/>
                  </a:cubicBezTo>
                  <a:cubicBezTo>
                    <a:pt x="250" y="160"/>
                    <a:pt x="183" y="137"/>
                    <a:pt x="125" y="137"/>
                  </a:cubicBezTo>
                  <a:cubicBezTo>
                    <a:pt x="56" y="137"/>
                    <a:pt x="0" y="169"/>
                    <a:pt x="2" y="308"/>
                  </a:cubicBezTo>
                  <a:cubicBezTo>
                    <a:pt x="3" y="443"/>
                    <a:pt x="59" y="474"/>
                    <a:pt x="127" y="474"/>
                  </a:cubicBezTo>
                  <a:cubicBezTo>
                    <a:pt x="185" y="474"/>
                    <a:pt x="251" y="452"/>
                    <a:pt x="300" y="452"/>
                  </a:cubicBezTo>
                  <a:cubicBezTo>
                    <a:pt x="302" y="452"/>
                    <a:pt x="303" y="452"/>
                    <a:pt x="305" y="452"/>
                  </a:cubicBezTo>
                  <a:cubicBezTo>
                    <a:pt x="2622" y="504"/>
                    <a:pt x="4938" y="451"/>
                    <a:pt x="7258" y="511"/>
                  </a:cubicBezTo>
                  <a:cubicBezTo>
                    <a:pt x="8534" y="545"/>
                    <a:pt x="9810" y="555"/>
                    <a:pt x="11087" y="555"/>
                  </a:cubicBezTo>
                  <a:cubicBezTo>
                    <a:pt x="13018" y="555"/>
                    <a:pt x="14949" y="531"/>
                    <a:pt x="16880" y="531"/>
                  </a:cubicBezTo>
                  <a:lnTo>
                    <a:pt x="16880" y="607"/>
                  </a:lnTo>
                  <a:cubicBezTo>
                    <a:pt x="17463" y="607"/>
                    <a:pt x="18046" y="605"/>
                    <a:pt x="18630" y="605"/>
                  </a:cubicBezTo>
                  <a:cubicBezTo>
                    <a:pt x="19213" y="605"/>
                    <a:pt x="19797" y="607"/>
                    <a:pt x="20381" y="612"/>
                  </a:cubicBezTo>
                  <a:cubicBezTo>
                    <a:pt x="20391" y="612"/>
                    <a:pt x="20401" y="612"/>
                    <a:pt x="20410" y="612"/>
                  </a:cubicBezTo>
                  <a:cubicBezTo>
                    <a:pt x="20624" y="612"/>
                    <a:pt x="20729" y="585"/>
                    <a:pt x="20731" y="304"/>
                  </a:cubicBezTo>
                  <a:cubicBezTo>
                    <a:pt x="20732" y="33"/>
                    <a:pt x="20628" y="0"/>
                    <a:pt x="2044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7" name="Google Shape;1467;p34"/>
            <p:cNvSpPr/>
            <p:nvPr/>
          </p:nvSpPr>
          <p:spPr>
            <a:xfrm>
              <a:off x="3847925" y="4134500"/>
              <a:ext cx="16200" cy="518250"/>
            </a:xfrm>
            <a:custGeom>
              <a:rect b="b" l="l" r="r" t="t"/>
              <a:pathLst>
                <a:path extrusionOk="0" h="20730" w="648">
                  <a:moveTo>
                    <a:pt x="344" y="0"/>
                  </a:moveTo>
                  <a:cubicBezTo>
                    <a:pt x="343" y="0"/>
                    <a:pt x="341" y="0"/>
                    <a:pt x="340" y="0"/>
                  </a:cubicBezTo>
                  <a:cubicBezTo>
                    <a:pt x="47" y="1"/>
                    <a:pt x="29" y="118"/>
                    <a:pt x="34" y="351"/>
                  </a:cubicBezTo>
                  <a:cubicBezTo>
                    <a:pt x="87" y="2881"/>
                    <a:pt x="0" y="5410"/>
                    <a:pt x="97" y="7942"/>
                  </a:cubicBezTo>
                  <a:cubicBezTo>
                    <a:pt x="195" y="10496"/>
                    <a:pt x="168" y="13053"/>
                    <a:pt x="186" y="15610"/>
                  </a:cubicBezTo>
                  <a:cubicBezTo>
                    <a:pt x="197" y="17215"/>
                    <a:pt x="186" y="18822"/>
                    <a:pt x="194" y="20428"/>
                  </a:cubicBezTo>
                  <a:cubicBezTo>
                    <a:pt x="195" y="20534"/>
                    <a:pt x="84" y="20726"/>
                    <a:pt x="338" y="20729"/>
                  </a:cubicBezTo>
                  <a:cubicBezTo>
                    <a:pt x="340" y="20729"/>
                    <a:pt x="341" y="20729"/>
                    <a:pt x="342" y="20729"/>
                  </a:cubicBezTo>
                  <a:cubicBezTo>
                    <a:pt x="592" y="20729"/>
                    <a:pt x="483" y="20536"/>
                    <a:pt x="485" y="20431"/>
                  </a:cubicBezTo>
                  <a:cubicBezTo>
                    <a:pt x="537" y="18113"/>
                    <a:pt x="484" y="15796"/>
                    <a:pt x="545" y="13478"/>
                  </a:cubicBezTo>
                  <a:cubicBezTo>
                    <a:pt x="629" y="10271"/>
                    <a:pt x="566" y="7062"/>
                    <a:pt x="566" y="3855"/>
                  </a:cubicBezTo>
                  <a:lnTo>
                    <a:pt x="640" y="3855"/>
                  </a:lnTo>
                  <a:cubicBezTo>
                    <a:pt x="640" y="2689"/>
                    <a:pt x="635" y="1520"/>
                    <a:pt x="644" y="354"/>
                  </a:cubicBezTo>
                  <a:cubicBezTo>
                    <a:pt x="647" y="126"/>
                    <a:pt x="639" y="0"/>
                    <a:pt x="3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8" name="Google Shape;1468;p34"/>
            <p:cNvSpPr/>
            <p:nvPr/>
          </p:nvSpPr>
          <p:spPr>
            <a:xfrm>
              <a:off x="3755675" y="3824725"/>
              <a:ext cx="70500" cy="134825"/>
            </a:xfrm>
            <a:custGeom>
              <a:rect b="b" l="l" r="r" t="t"/>
              <a:pathLst>
                <a:path extrusionOk="0" h="5393" w="2820">
                  <a:moveTo>
                    <a:pt x="400" y="1"/>
                  </a:moveTo>
                  <a:cubicBezTo>
                    <a:pt x="378" y="1"/>
                    <a:pt x="349" y="13"/>
                    <a:pt x="309" y="45"/>
                  </a:cubicBezTo>
                  <a:cubicBezTo>
                    <a:pt x="187" y="137"/>
                    <a:pt x="1" y="182"/>
                    <a:pt x="111" y="413"/>
                  </a:cubicBezTo>
                  <a:cubicBezTo>
                    <a:pt x="891" y="2036"/>
                    <a:pt x="1665" y="3660"/>
                    <a:pt x="2434" y="5288"/>
                  </a:cubicBezTo>
                  <a:cubicBezTo>
                    <a:pt x="2465" y="5355"/>
                    <a:pt x="2488" y="5393"/>
                    <a:pt x="2525" y="5393"/>
                  </a:cubicBezTo>
                  <a:cubicBezTo>
                    <a:pt x="2547" y="5393"/>
                    <a:pt x="2574" y="5380"/>
                    <a:pt x="2612" y="5352"/>
                  </a:cubicBezTo>
                  <a:cubicBezTo>
                    <a:pt x="2676" y="5303"/>
                    <a:pt x="2752" y="5268"/>
                    <a:pt x="2820" y="5228"/>
                  </a:cubicBezTo>
                  <a:cubicBezTo>
                    <a:pt x="2782" y="5166"/>
                    <a:pt x="2766" y="5146"/>
                    <a:pt x="2756" y="5124"/>
                  </a:cubicBezTo>
                  <a:cubicBezTo>
                    <a:pt x="2001" y="3466"/>
                    <a:pt x="1247" y="1808"/>
                    <a:pt x="492" y="151"/>
                  </a:cubicBezTo>
                  <a:cubicBezTo>
                    <a:pt x="467" y="94"/>
                    <a:pt x="460" y="1"/>
                    <a:pt x="4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9" name="Google Shape;1469;p34"/>
            <p:cNvSpPr/>
            <p:nvPr/>
          </p:nvSpPr>
          <p:spPr>
            <a:xfrm>
              <a:off x="3885600" y="3824875"/>
              <a:ext cx="72000" cy="134625"/>
            </a:xfrm>
            <a:custGeom>
              <a:rect b="b" l="l" r="r" t="t"/>
              <a:pathLst>
                <a:path extrusionOk="0" h="5385" w="2880">
                  <a:moveTo>
                    <a:pt x="2447" y="0"/>
                  </a:moveTo>
                  <a:cubicBezTo>
                    <a:pt x="2347" y="0"/>
                    <a:pt x="2352" y="168"/>
                    <a:pt x="2325" y="224"/>
                  </a:cubicBezTo>
                  <a:cubicBezTo>
                    <a:pt x="1581" y="1833"/>
                    <a:pt x="855" y="3450"/>
                    <a:pt x="113" y="5061"/>
                  </a:cubicBezTo>
                  <a:cubicBezTo>
                    <a:pt x="0" y="5302"/>
                    <a:pt x="171" y="5310"/>
                    <a:pt x="336" y="5385"/>
                  </a:cubicBezTo>
                  <a:cubicBezTo>
                    <a:pt x="356" y="5364"/>
                    <a:pt x="397" y="5334"/>
                    <a:pt x="414" y="5292"/>
                  </a:cubicBezTo>
                  <a:cubicBezTo>
                    <a:pt x="1193" y="3657"/>
                    <a:pt x="1969" y="2019"/>
                    <a:pt x="2753" y="387"/>
                  </a:cubicBezTo>
                  <a:cubicBezTo>
                    <a:pt x="2879" y="126"/>
                    <a:pt x="2652" y="98"/>
                    <a:pt x="2535" y="30"/>
                  </a:cubicBezTo>
                  <a:cubicBezTo>
                    <a:pt x="2499" y="9"/>
                    <a:pt x="2470" y="0"/>
                    <a:pt x="24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0" name="Google Shape;1470;p34"/>
            <p:cNvSpPr/>
            <p:nvPr/>
          </p:nvSpPr>
          <p:spPr>
            <a:xfrm>
              <a:off x="3633900" y="3945600"/>
              <a:ext cx="138050" cy="67875"/>
            </a:xfrm>
            <a:custGeom>
              <a:rect b="b" l="l" r="r" t="t"/>
              <a:pathLst>
                <a:path extrusionOk="0" h="2715" w="5522">
                  <a:moveTo>
                    <a:pt x="378" y="1"/>
                  </a:moveTo>
                  <a:cubicBezTo>
                    <a:pt x="254" y="1"/>
                    <a:pt x="229" y="144"/>
                    <a:pt x="164" y="227"/>
                  </a:cubicBezTo>
                  <a:cubicBezTo>
                    <a:pt x="0" y="435"/>
                    <a:pt x="256" y="418"/>
                    <a:pt x="318" y="445"/>
                  </a:cubicBezTo>
                  <a:cubicBezTo>
                    <a:pt x="1938" y="1194"/>
                    <a:pt x="3568" y="1926"/>
                    <a:pt x="5187" y="2678"/>
                  </a:cubicBezTo>
                  <a:cubicBezTo>
                    <a:pt x="5242" y="2703"/>
                    <a:pt x="5283" y="2714"/>
                    <a:pt x="5316" y="2714"/>
                  </a:cubicBezTo>
                  <a:cubicBezTo>
                    <a:pt x="5445" y="2714"/>
                    <a:pt x="5435" y="2549"/>
                    <a:pt x="5522" y="2457"/>
                  </a:cubicBezTo>
                  <a:cubicBezTo>
                    <a:pt x="5480" y="2426"/>
                    <a:pt x="5445" y="2389"/>
                    <a:pt x="5403" y="2370"/>
                  </a:cubicBezTo>
                  <a:cubicBezTo>
                    <a:pt x="3768" y="1591"/>
                    <a:pt x="2131" y="816"/>
                    <a:pt x="498" y="33"/>
                  </a:cubicBezTo>
                  <a:cubicBezTo>
                    <a:pt x="450" y="10"/>
                    <a:pt x="411" y="1"/>
                    <a:pt x="3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1" name="Google Shape;1471;p34"/>
            <p:cNvSpPr/>
            <p:nvPr/>
          </p:nvSpPr>
          <p:spPr>
            <a:xfrm>
              <a:off x="3939825" y="3945550"/>
              <a:ext cx="138250" cy="68375"/>
            </a:xfrm>
            <a:custGeom>
              <a:rect b="b" l="l" r="r" t="t"/>
              <a:pathLst>
                <a:path extrusionOk="0" h="2735" w="5530">
                  <a:moveTo>
                    <a:pt x="5159" y="0"/>
                  </a:moveTo>
                  <a:cubicBezTo>
                    <a:pt x="5119" y="0"/>
                    <a:pt x="5072" y="12"/>
                    <a:pt x="5017" y="39"/>
                  </a:cubicBezTo>
                  <a:cubicBezTo>
                    <a:pt x="3406" y="813"/>
                    <a:pt x="1793" y="1584"/>
                    <a:pt x="180" y="2353"/>
                  </a:cubicBezTo>
                  <a:cubicBezTo>
                    <a:pt x="103" y="2391"/>
                    <a:pt x="1" y="2402"/>
                    <a:pt x="92" y="2526"/>
                  </a:cubicBezTo>
                  <a:cubicBezTo>
                    <a:pt x="144" y="2595"/>
                    <a:pt x="178" y="2677"/>
                    <a:pt x="211" y="2734"/>
                  </a:cubicBezTo>
                  <a:cubicBezTo>
                    <a:pt x="297" y="2703"/>
                    <a:pt x="344" y="2691"/>
                    <a:pt x="387" y="2670"/>
                  </a:cubicBezTo>
                  <a:cubicBezTo>
                    <a:pt x="2002" y="1936"/>
                    <a:pt x="3616" y="1205"/>
                    <a:pt x="5225" y="460"/>
                  </a:cubicBezTo>
                  <a:cubicBezTo>
                    <a:pt x="5291" y="430"/>
                    <a:pt x="5529" y="455"/>
                    <a:pt x="5416" y="247"/>
                  </a:cubicBezTo>
                  <a:cubicBezTo>
                    <a:pt x="5354" y="131"/>
                    <a:pt x="5294" y="0"/>
                    <a:pt x="51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2" name="Google Shape;1472;p34"/>
            <p:cNvSpPr/>
            <p:nvPr/>
          </p:nvSpPr>
          <p:spPr>
            <a:xfrm>
              <a:off x="3634775" y="4075700"/>
              <a:ext cx="136650" cy="67325"/>
            </a:xfrm>
            <a:custGeom>
              <a:rect b="b" l="l" r="r" t="t"/>
              <a:pathLst>
                <a:path extrusionOk="0" h="2693" w="5466">
                  <a:moveTo>
                    <a:pt x="5267" y="0"/>
                  </a:moveTo>
                  <a:cubicBezTo>
                    <a:pt x="5227" y="0"/>
                    <a:pt x="5179" y="13"/>
                    <a:pt x="5117" y="42"/>
                  </a:cubicBezTo>
                  <a:cubicBezTo>
                    <a:pt x="3529" y="777"/>
                    <a:pt x="1933" y="1491"/>
                    <a:pt x="347" y="2227"/>
                  </a:cubicBezTo>
                  <a:cubicBezTo>
                    <a:pt x="274" y="2260"/>
                    <a:pt x="0" y="2220"/>
                    <a:pt x="124" y="2481"/>
                  </a:cubicBezTo>
                  <a:cubicBezTo>
                    <a:pt x="191" y="2622"/>
                    <a:pt x="270" y="2693"/>
                    <a:pt x="380" y="2693"/>
                  </a:cubicBezTo>
                  <a:cubicBezTo>
                    <a:pt x="434" y="2693"/>
                    <a:pt x="495" y="2676"/>
                    <a:pt x="567" y="2642"/>
                  </a:cubicBezTo>
                  <a:cubicBezTo>
                    <a:pt x="2147" y="1884"/>
                    <a:pt x="3729" y="1133"/>
                    <a:pt x="5309" y="379"/>
                  </a:cubicBezTo>
                  <a:cubicBezTo>
                    <a:pt x="5373" y="349"/>
                    <a:pt x="5426" y="293"/>
                    <a:pt x="5466" y="262"/>
                  </a:cubicBezTo>
                  <a:cubicBezTo>
                    <a:pt x="5416" y="115"/>
                    <a:pt x="5384" y="0"/>
                    <a:pt x="52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3" name="Google Shape;1473;p34"/>
            <p:cNvSpPr/>
            <p:nvPr/>
          </p:nvSpPr>
          <p:spPr>
            <a:xfrm>
              <a:off x="3939825" y="4074875"/>
              <a:ext cx="138475" cy="68450"/>
            </a:xfrm>
            <a:custGeom>
              <a:rect b="b" l="l" r="r" t="t"/>
              <a:pathLst>
                <a:path extrusionOk="0" h="2738" w="5539">
                  <a:moveTo>
                    <a:pt x="213" y="0"/>
                  </a:moveTo>
                  <a:cubicBezTo>
                    <a:pt x="186" y="53"/>
                    <a:pt x="152" y="121"/>
                    <a:pt x="114" y="183"/>
                  </a:cubicBezTo>
                  <a:cubicBezTo>
                    <a:pt x="70" y="258"/>
                    <a:pt x="1" y="301"/>
                    <a:pt x="149" y="370"/>
                  </a:cubicBezTo>
                  <a:cubicBezTo>
                    <a:pt x="1800" y="1140"/>
                    <a:pt x="3448" y="1917"/>
                    <a:pt x="5094" y="2703"/>
                  </a:cubicBezTo>
                  <a:cubicBezTo>
                    <a:pt x="5144" y="2727"/>
                    <a:pt x="5184" y="2737"/>
                    <a:pt x="5217" y="2737"/>
                  </a:cubicBezTo>
                  <a:cubicBezTo>
                    <a:pt x="5355" y="2737"/>
                    <a:pt x="5356" y="2555"/>
                    <a:pt x="5413" y="2483"/>
                  </a:cubicBezTo>
                  <a:cubicBezTo>
                    <a:pt x="5538" y="2322"/>
                    <a:pt x="5321" y="2327"/>
                    <a:pt x="5255" y="2296"/>
                  </a:cubicBezTo>
                  <a:cubicBezTo>
                    <a:pt x="4219" y="1804"/>
                    <a:pt x="3179" y="1315"/>
                    <a:pt x="2135" y="839"/>
                  </a:cubicBezTo>
                  <a:cubicBezTo>
                    <a:pt x="1511" y="554"/>
                    <a:pt x="877" y="289"/>
                    <a:pt x="2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4" name="Google Shape;1474;p34"/>
            <p:cNvSpPr/>
            <p:nvPr/>
          </p:nvSpPr>
          <p:spPr>
            <a:xfrm>
              <a:off x="3755225" y="4129350"/>
              <a:ext cx="70775" cy="134825"/>
            </a:xfrm>
            <a:custGeom>
              <a:rect b="b" l="l" r="r" t="t"/>
              <a:pathLst>
                <a:path extrusionOk="0" h="5393" w="2831">
                  <a:moveTo>
                    <a:pt x="2542" y="1"/>
                  </a:moveTo>
                  <a:cubicBezTo>
                    <a:pt x="2516" y="1"/>
                    <a:pt x="2490" y="23"/>
                    <a:pt x="2459" y="91"/>
                  </a:cubicBezTo>
                  <a:cubicBezTo>
                    <a:pt x="1689" y="1743"/>
                    <a:pt x="912" y="3391"/>
                    <a:pt x="127" y="5037"/>
                  </a:cubicBezTo>
                  <a:cubicBezTo>
                    <a:pt x="0" y="5301"/>
                    <a:pt x="260" y="5284"/>
                    <a:pt x="348" y="5353"/>
                  </a:cubicBezTo>
                  <a:cubicBezTo>
                    <a:pt x="383" y="5381"/>
                    <a:pt x="411" y="5392"/>
                    <a:pt x="432" y="5392"/>
                  </a:cubicBezTo>
                  <a:cubicBezTo>
                    <a:pt x="509" y="5392"/>
                    <a:pt x="510" y="5247"/>
                    <a:pt x="535" y="5196"/>
                  </a:cubicBezTo>
                  <a:cubicBezTo>
                    <a:pt x="1028" y="4158"/>
                    <a:pt x="1516" y="3120"/>
                    <a:pt x="1992" y="2076"/>
                  </a:cubicBezTo>
                  <a:cubicBezTo>
                    <a:pt x="2279" y="1451"/>
                    <a:pt x="2542" y="818"/>
                    <a:pt x="2831" y="154"/>
                  </a:cubicBezTo>
                  <a:cubicBezTo>
                    <a:pt x="2778" y="126"/>
                    <a:pt x="2709" y="93"/>
                    <a:pt x="2644" y="55"/>
                  </a:cubicBezTo>
                  <a:cubicBezTo>
                    <a:pt x="2604" y="31"/>
                    <a:pt x="2573" y="1"/>
                    <a:pt x="25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5" name="Google Shape;1475;p34"/>
            <p:cNvSpPr/>
            <p:nvPr/>
          </p:nvSpPr>
          <p:spPr>
            <a:xfrm>
              <a:off x="3884950" y="4128825"/>
              <a:ext cx="71375" cy="134625"/>
            </a:xfrm>
            <a:custGeom>
              <a:rect b="b" l="l" r="r" t="t"/>
              <a:pathLst>
                <a:path extrusionOk="0" h="5385" w="2855">
                  <a:moveTo>
                    <a:pt x="378" y="0"/>
                  </a:moveTo>
                  <a:cubicBezTo>
                    <a:pt x="247" y="106"/>
                    <a:pt x="1" y="62"/>
                    <a:pt x="140" y="353"/>
                  </a:cubicBezTo>
                  <a:cubicBezTo>
                    <a:pt x="875" y="1927"/>
                    <a:pt x="1587" y="3512"/>
                    <a:pt x="2320" y="5086"/>
                  </a:cubicBezTo>
                  <a:cubicBezTo>
                    <a:pt x="2361" y="5171"/>
                    <a:pt x="2325" y="5384"/>
                    <a:pt x="2480" y="5384"/>
                  </a:cubicBezTo>
                  <a:cubicBezTo>
                    <a:pt x="2511" y="5384"/>
                    <a:pt x="2550" y="5376"/>
                    <a:pt x="2598" y="5356"/>
                  </a:cubicBezTo>
                  <a:cubicBezTo>
                    <a:pt x="2855" y="5251"/>
                    <a:pt x="2828" y="5100"/>
                    <a:pt x="2724" y="4883"/>
                  </a:cubicBezTo>
                  <a:cubicBezTo>
                    <a:pt x="1980" y="3337"/>
                    <a:pt x="1251" y="1785"/>
                    <a:pt x="516" y="236"/>
                  </a:cubicBezTo>
                  <a:cubicBezTo>
                    <a:pt x="476" y="155"/>
                    <a:pt x="425" y="80"/>
                    <a:pt x="3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6" name="Google Shape;1476;p34"/>
            <p:cNvSpPr/>
            <p:nvPr/>
          </p:nvSpPr>
          <p:spPr>
            <a:xfrm>
              <a:off x="3411350" y="4196100"/>
              <a:ext cx="102300" cy="51100"/>
            </a:xfrm>
            <a:custGeom>
              <a:rect b="b" l="l" r="r" t="t"/>
              <a:pathLst>
                <a:path extrusionOk="0" h="2044" w="4092">
                  <a:moveTo>
                    <a:pt x="3834" y="1"/>
                  </a:moveTo>
                  <a:cubicBezTo>
                    <a:pt x="3806" y="1"/>
                    <a:pt x="3771" y="11"/>
                    <a:pt x="3724" y="33"/>
                  </a:cubicBezTo>
                  <a:cubicBezTo>
                    <a:pt x="2545" y="591"/>
                    <a:pt x="1362" y="1141"/>
                    <a:pt x="179" y="1692"/>
                  </a:cubicBezTo>
                  <a:cubicBezTo>
                    <a:pt x="81" y="1738"/>
                    <a:pt x="0" y="1774"/>
                    <a:pt x="93" y="1898"/>
                  </a:cubicBezTo>
                  <a:cubicBezTo>
                    <a:pt x="122" y="1937"/>
                    <a:pt x="127" y="1995"/>
                    <a:pt x="143" y="2044"/>
                  </a:cubicBezTo>
                  <a:cubicBezTo>
                    <a:pt x="199" y="2018"/>
                    <a:pt x="222" y="2007"/>
                    <a:pt x="244" y="1998"/>
                  </a:cubicBezTo>
                  <a:cubicBezTo>
                    <a:pt x="1465" y="1446"/>
                    <a:pt x="2685" y="889"/>
                    <a:pt x="3912" y="349"/>
                  </a:cubicBezTo>
                  <a:cubicBezTo>
                    <a:pt x="4092" y="271"/>
                    <a:pt x="3975" y="224"/>
                    <a:pt x="3948" y="139"/>
                  </a:cubicBezTo>
                  <a:cubicBezTo>
                    <a:pt x="3919" y="52"/>
                    <a:pt x="3895" y="1"/>
                    <a:pt x="38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7" name="Google Shape;1477;p34"/>
            <p:cNvSpPr/>
            <p:nvPr/>
          </p:nvSpPr>
          <p:spPr>
            <a:xfrm>
              <a:off x="3650600" y="3601650"/>
              <a:ext cx="54800" cy="98225"/>
            </a:xfrm>
            <a:custGeom>
              <a:rect b="b" l="l" r="r" t="t"/>
              <a:pathLst>
                <a:path extrusionOk="0" h="3929" w="2192">
                  <a:moveTo>
                    <a:pt x="338" y="0"/>
                  </a:moveTo>
                  <a:cubicBezTo>
                    <a:pt x="290" y="0"/>
                    <a:pt x="236" y="6"/>
                    <a:pt x="198" y="14"/>
                  </a:cubicBezTo>
                  <a:cubicBezTo>
                    <a:pt x="1" y="58"/>
                    <a:pt x="176" y="200"/>
                    <a:pt x="186" y="224"/>
                  </a:cubicBezTo>
                  <a:cubicBezTo>
                    <a:pt x="717" y="1417"/>
                    <a:pt x="1260" y="2603"/>
                    <a:pt x="1804" y="3789"/>
                  </a:cubicBezTo>
                  <a:cubicBezTo>
                    <a:pt x="1830" y="3849"/>
                    <a:pt x="1848" y="3928"/>
                    <a:pt x="1904" y="3928"/>
                  </a:cubicBezTo>
                  <a:cubicBezTo>
                    <a:pt x="1928" y="3928"/>
                    <a:pt x="1959" y="3913"/>
                    <a:pt x="2000" y="3876"/>
                  </a:cubicBezTo>
                  <a:cubicBezTo>
                    <a:pt x="2058" y="3823"/>
                    <a:pt x="2132" y="3786"/>
                    <a:pt x="2192" y="3745"/>
                  </a:cubicBezTo>
                  <a:cubicBezTo>
                    <a:pt x="1596" y="2474"/>
                    <a:pt x="1023" y="1247"/>
                    <a:pt x="440" y="24"/>
                  </a:cubicBezTo>
                  <a:cubicBezTo>
                    <a:pt x="431" y="7"/>
                    <a:pt x="388" y="0"/>
                    <a:pt x="3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8" name="Google Shape;1478;p34"/>
            <p:cNvSpPr/>
            <p:nvPr/>
          </p:nvSpPr>
          <p:spPr>
            <a:xfrm>
              <a:off x="4200200" y="3842100"/>
              <a:ext cx="99425" cy="50650"/>
            </a:xfrm>
            <a:custGeom>
              <a:rect b="b" l="l" r="r" t="t"/>
              <a:pathLst>
                <a:path extrusionOk="0" h="2026" w="3977">
                  <a:moveTo>
                    <a:pt x="3861" y="0"/>
                  </a:moveTo>
                  <a:cubicBezTo>
                    <a:pt x="3828" y="0"/>
                    <a:pt x="3788" y="13"/>
                    <a:pt x="3742" y="35"/>
                  </a:cubicBezTo>
                  <a:cubicBezTo>
                    <a:pt x="2554" y="576"/>
                    <a:pt x="1368" y="1116"/>
                    <a:pt x="179" y="1657"/>
                  </a:cubicBezTo>
                  <a:cubicBezTo>
                    <a:pt x="72" y="1705"/>
                    <a:pt x="1" y="1724"/>
                    <a:pt x="92" y="1887"/>
                  </a:cubicBezTo>
                  <a:cubicBezTo>
                    <a:pt x="146" y="1983"/>
                    <a:pt x="183" y="2025"/>
                    <a:pt x="241" y="2025"/>
                  </a:cubicBezTo>
                  <a:cubicBezTo>
                    <a:pt x="271" y="2025"/>
                    <a:pt x="307" y="2014"/>
                    <a:pt x="354" y="1992"/>
                  </a:cubicBezTo>
                  <a:cubicBezTo>
                    <a:pt x="1502" y="1451"/>
                    <a:pt x="2652" y="913"/>
                    <a:pt x="3800" y="372"/>
                  </a:cubicBezTo>
                  <a:cubicBezTo>
                    <a:pt x="3878" y="336"/>
                    <a:pt x="3944" y="273"/>
                    <a:pt x="3960" y="261"/>
                  </a:cubicBezTo>
                  <a:cubicBezTo>
                    <a:pt x="3977" y="69"/>
                    <a:pt x="3938" y="0"/>
                    <a:pt x="38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9" name="Google Shape;1479;p34"/>
            <p:cNvSpPr/>
            <p:nvPr/>
          </p:nvSpPr>
          <p:spPr>
            <a:xfrm>
              <a:off x="3412275" y="3841150"/>
              <a:ext cx="99550" cy="51625"/>
            </a:xfrm>
            <a:custGeom>
              <a:rect b="b" l="l" r="r" t="t"/>
              <a:pathLst>
                <a:path extrusionOk="0" h="2065" w="3982">
                  <a:moveTo>
                    <a:pt x="165" y="1"/>
                  </a:moveTo>
                  <a:cubicBezTo>
                    <a:pt x="125" y="1"/>
                    <a:pt x="85" y="30"/>
                    <a:pt x="56" y="121"/>
                  </a:cubicBezTo>
                  <a:cubicBezTo>
                    <a:pt x="1" y="296"/>
                    <a:pt x="63" y="337"/>
                    <a:pt x="200" y="402"/>
                  </a:cubicBezTo>
                  <a:cubicBezTo>
                    <a:pt x="1350" y="939"/>
                    <a:pt x="2498" y="1480"/>
                    <a:pt x="3642" y="2030"/>
                  </a:cubicBezTo>
                  <a:cubicBezTo>
                    <a:pt x="3692" y="2054"/>
                    <a:pt x="3733" y="2064"/>
                    <a:pt x="3767" y="2064"/>
                  </a:cubicBezTo>
                  <a:cubicBezTo>
                    <a:pt x="3884" y="2064"/>
                    <a:pt x="3917" y="1936"/>
                    <a:pt x="3982" y="1803"/>
                  </a:cubicBezTo>
                  <a:cubicBezTo>
                    <a:pt x="3925" y="1762"/>
                    <a:pt x="3864" y="1698"/>
                    <a:pt x="3790" y="1665"/>
                  </a:cubicBezTo>
                  <a:cubicBezTo>
                    <a:pt x="2637" y="1135"/>
                    <a:pt x="1483" y="608"/>
                    <a:pt x="321" y="96"/>
                  </a:cubicBezTo>
                  <a:cubicBezTo>
                    <a:pt x="305" y="89"/>
                    <a:pt x="234" y="1"/>
                    <a:pt x="1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0" name="Google Shape;1480;p34"/>
            <p:cNvSpPr/>
            <p:nvPr/>
          </p:nvSpPr>
          <p:spPr>
            <a:xfrm>
              <a:off x="4005725" y="3601225"/>
              <a:ext cx="56825" cy="99350"/>
            </a:xfrm>
            <a:custGeom>
              <a:rect b="b" l="l" r="r" t="t"/>
              <a:pathLst>
                <a:path extrusionOk="0" h="3974" w="2273">
                  <a:moveTo>
                    <a:pt x="1931" y="1"/>
                  </a:moveTo>
                  <a:cubicBezTo>
                    <a:pt x="1861" y="1"/>
                    <a:pt x="1815" y="41"/>
                    <a:pt x="1764" y="153"/>
                  </a:cubicBezTo>
                  <a:cubicBezTo>
                    <a:pt x="1231" y="1317"/>
                    <a:pt x="685" y="2475"/>
                    <a:pt x="128" y="3629"/>
                  </a:cubicBezTo>
                  <a:cubicBezTo>
                    <a:pt x="1" y="3894"/>
                    <a:pt x="262" y="3842"/>
                    <a:pt x="355" y="3973"/>
                  </a:cubicBezTo>
                  <a:cubicBezTo>
                    <a:pt x="398" y="3903"/>
                    <a:pt x="440" y="3852"/>
                    <a:pt x="469" y="3795"/>
                  </a:cubicBezTo>
                  <a:cubicBezTo>
                    <a:pt x="1010" y="2620"/>
                    <a:pt x="1551" y="1445"/>
                    <a:pt x="2074" y="263"/>
                  </a:cubicBezTo>
                  <a:cubicBezTo>
                    <a:pt x="2085" y="240"/>
                    <a:pt x="2273" y="88"/>
                    <a:pt x="2051" y="24"/>
                  </a:cubicBezTo>
                  <a:cubicBezTo>
                    <a:pt x="2004" y="10"/>
                    <a:pt x="1965" y="1"/>
                    <a:pt x="19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1" name="Google Shape;1481;p34"/>
            <p:cNvSpPr/>
            <p:nvPr/>
          </p:nvSpPr>
          <p:spPr>
            <a:xfrm>
              <a:off x="4200375" y="4196000"/>
              <a:ext cx="99750" cy="50850"/>
            </a:xfrm>
            <a:custGeom>
              <a:rect b="b" l="l" r="r" t="t"/>
              <a:pathLst>
                <a:path extrusionOk="0" h="2034" w="3990">
                  <a:moveTo>
                    <a:pt x="206" y="1"/>
                  </a:moveTo>
                  <a:cubicBezTo>
                    <a:pt x="133" y="1"/>
                    <a:pt x="131" y="95"/>
                    <a:pt x="91" y="152"/>
                  </a:cubicBezTo>
                  <a:cubicBezTo>
                    <a:pt x="13" y="259"/>
                    <a:pt x="1" y="296"/>
                    <a:pt x="143" y="358"/>
                  </a:cubicBezTo>
                  <a:cubicBezTo>
                    <a:pt x="1358" y="899"/>
                    <a:pt x="2569" y="1446"/>
                    <a:pt x="3774" y="2004"/>
                  </a:cubicBezTo>
                  <a:cubicBezTo>
                    <a:pt x="3819" y="2025"/>
                    <a:pt x="3852" y="2034"/>
                    <a:pt x="3876" y="2034"/>
                  </a:cubicBezTo>
                  <a:cubicBezTo>
                    <a:pt x="3969" y="2034"/>
                    <a:pt x="3940" y="1906"/>
                    <a:pt x="3989" y="1814"/>
                  </a:cubicBezTo>
                  <a:cubicBezTo>
                    <a:pt x="3975" y="1794"/>
                    <a:pt x="3957" y="1738"/>
                    <a:pt x="3918" y="1719"/>
                  </a:cubicBezTo>
                  <a:cubicBezTo>
                    <a:pt x="2705" y="1151"/>
                    <a:pt x="1487" y="584"/>
                    <a:pt x="271" y="18"/>
                  </a:cubicBezTo>
                  <a:cubicBezTo>
                    <a:pt x="244" y="6"/>
                    <a:pt x="223" y="1"/>
                    <a:pt x="2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2" name="Google Shape;1482;p34"/>
            <p:cNvSpPr/>
            <p:nvPr/>
          </p:nvSpPr>
          <p:spPr>
            <a:xfrm>
              <a:off x="3649725" y="4388975"/>
              <a:ext cx="55625" cy="98725"/>
            </a:xfrm>
            <a:custGeom>
              <a:rect b="b" l="l" r="r" t="t"/>
              <a:pathLst>
                <a:path extrusionOk="0" h="3949" w="2225">
                  <a:moveTo>
                    <a:pt x="1922" y="0"/>
                  </a:moveTo>
                  <a:cubicBezTo>
                    <a:pt x="1842" y="0"/>
                    <a:pt x="1843" y="126"/>
                    <a:pt x="1823" y="169"/>
                  </a:cubicBezTo>
                  <a:cubicBezTo>
                    <a:pt x="1281" y="1331"/>
                    <a:pt x="747" y="2495"/>
                    <a:pt x="229" y="3666"/>
                  </a:cubicBezTo>
                  <a:cubicBezTo>
                    <a:pt x="221" y="3686"/>
                    <a:pt x="1" y="3852"/>
                    <a:pt x="261" y="3930"/>
                  </a:cubicBezTo>
                  <a:cubicBezTo>
                    <a:pt x="304" y="3943"/>
                    <a:pt x="338" y="3949"/>
                    <a:pt x="366" y="3949"/>
                  </a:cubicBezTo>
                  <a:cubicBezTo>
                    <a:pt x="464" y="3949"/>
                    <a:pt x="494" y="3880"/>
                    <a:pt x="541" y="3781"/>
                  </a:cubicBezTo>
                  <a:cubicBezTo>
                    <a:pt x="814" y="3202"/>
                    <a:pt x="1097" y="2626"/>
                    <a:pt x="1369" y="2045"/>
                  </a:cubicBezTo>
                  <a:cubicBezTo>
                    <a:pt x="1654" y="1432"/>
                    <a:pt x="1932" y="816"/>
                    <a:pt x="2225" y="177"/>
                  </a:cubicBezTo>
                  <a:cubicBezTo>
                    <a:pt x="2162" y="136"/>
                    <a:pt x="2086" y="85"/>
                    <a:pt x="2008" y="33"/>
                  </a:cubicBezTo>
                  <a:cubicBezTo>
                    <a:pt x="1972" y="10"/>
                    <a:pt x="1944" y="0"/>
                    <a:pt x="19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3" name="Google Shape;1483;p34"/>
            <p:cNvSpPr/>
            <p:nvPr/>
          </p:nvSpPr>
          <p:spPr>
            <a:xfrm>
              <a:off x="4005600" y="4387675"/>
              <a:ext cx="56850" cy="100075"/>
            </a:xfrm>
            <a:custGeom>
              <a:rect b="b" l="l" r="r" t="t"/>
              <a:pathLst>
                <a:path extrusionOk="0" h="4003" w="2274">
                  <a:moveTo>
                    <a:pt x="342" y="1"/>
                  </a:moveTo>
                  <a:cubicBezTo>
                    <a:pt x="286" y="169"/>
                    <a:pt x="0" y="98"/>
                    <a:pt x="131" y="370"/>
                  </a:cubicBezTo>
                  <a:cubicBezTo>
                    <a:pt x="686" y="1523"/>
                    <a:pt x="1232" y="2682"/>
                    <a:pt x="1767" y="3846"/>
                  </a:cubicBezTo>
                  <a:cubicBezTo>
                    <a:pt x="1818" y="3956"/>
                    <a:pt x="1861" y="4003"/>
                    <a:pt x="1934" y="4003"/>
                  </a:cubicBezTo>
                  <a:cubicBezTo>
                    <a:pt x="1967" y="4003"/>
                    <a:pt x="2005" y="3993"/>
                    <a:pt x="2052" y="3976"/>
                  </a:cubicBezTo>
                  <a:cubicBezTo>
                    <a:pt x="2274" y="3893"/>
                    <a:pt x="2083" y="3748"/>
                    <a:pt x="2066" y="3707"/>
                  </a:cubicBezTo>
                  <a:cubicBezTo>
                    <a:pt x="1553" y="2545"/>
                    <a:pt x="1025" y="1393"/>
                    <a:pt x="496" y="240"/>
                  </a:cubicBezTo>
                  <a:cubicBezTo>
                    <a:pt x="464" y="169"/>
                    <a:pt x="412" y="107"/>
                    <a:pt x="3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4" name="Google Shape;1484;p34"/>
            <p:cNvSpPr/>
            <p:nvPr/>
          </p:nvSpPr>
          <p:spPr>
            <a:xfrm>
              <a:off x="3957075" y="4282800"/>
              <a:ext cx="47400" cy="85450"/>
            </a:xfrm>
            <a:custGeom>
              <a:rect b="b" l="l" r="r" t="t"/>
              <a:pathLst>
                <a:path extrusionOk="0" h="3418" w="1896">
                  <a:moveTo>
                    <a:pt x="393" y="0"/>
                  </a:moveTo>
                  <a:cubicBezTo>
                    <a:pt x="375" y="0"/>
                    <a:pt x="352" y="10"/>
                    <a:pt x="323" y="33"/>
                  </a:cubicBezTo>
                  <a:cubicBezTo>
                    <a:pt x="228" y="109"/>
                    <a:pt x="1" y="160"/>
                    <a:pt x="112" y="390"/>
                  </a:cubicBezTo>
                  <a:cubicBezTo>
                    <a:pt x="568" y="1350"/>
                    <a:pt x="1020" y="2310"/>
                    <a:pt x="1474" y="3271"/>
                  </a:cubicBezTo>
                  <a:cubicBezTo>
                    <a:pt x="1506" y="3338"/>
                    <a:pt x="1537" y="3417"/>
                    <a:pt x="1608" y="3417"/>
                  </a:cubicBezTo>
                  <a:cubicBezTo>
                    <a:pt x="1630" y="3417"/>
                    <a:pt x="1657" y="3409"/>
                    <a:pt x="1688" y="3391"/>
                  </a:cubicBezTo>
                  <a:cubicBezTo>
                    <a:pt x="1763" y="3348"/>
                    <a:pt x="1895" y="3338"/>
                    <a:pt x="1810" y="3088"/>
                  </a:cubicBezTo>
                  <a:cubicBezTo>
                    <a:pt x="1401" y="2187"/>
                    <a:pt x="950" y="1186"/>
                    <a:pt x="489" y="188"/>
                  </a:cubicBezTo>
                  <a:cubicBezTo>
                    <a:pt x="466" y="139"/>
                    <a:pt x="463" y="0"/>
                    <a:pt x="3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5" name="Google Shape;1485;p34"/>
            <p:cNvSpPr/>
            <p:nvPr/>
          </p:nvSpPr>
          <p:spPr>
            <a:xfrm>
              <a:off x="3707175" y="3720800"/>
              <a:ext cx="47525" cy="85175"/>
            </a:xfrm>
            <a:custGeom>
              <a:rect b="b" l="l" r="r" t="t"/>
              <a:pathLst>
                <a:path extrusionOk="0" h="3407" w="1901">
                  <a:moveTo>
                    <a:pt x="345" y="0"/>
                  </a:moveTo>
                  <a:cubicBezTo>
                    <a:pt x="311" y="0"/>
                    <a:pt x="269" y="12"/>
                    <a:pt x="214" y="40"/>
                  </a:cubicBezTo>
                  <a:cubicBezTo>
                    <a:pt x="1" y="147"/>
                    <a:pt x="118" y="247"/>
                    <a:pt x="169" y="360"/>
                  </a:cubicBezTo>
                  <a:cubicBezTo>
                    <a:pt x="593" y="1306"/>
                    <a:pt x="1020" y="2255"/>
                    <a:pt x="1450" y="3198"/>
                  </a:cubicBezTo>
                  <a:cubicBezTo>
                    <a:pt x="1484" y="3276"/>
                    <a:pt x="1556" y="3337"/>
                    <a:pt x="1611" y="3406"/>
                  </a:cubicBezTo>
                  <a:cubicBezTo>
                    <a:pt x="1718" y="3321"/>
                    <a:pt x="1826" y="3235"/>
                    <a:pt x="1900" y="3177"/>
                  </a:cubicBezTo>
                  <a:cubicBezTo>
                    <a:pt x="1857" y="3064"/>
                    <a:pt x="1843" y="3018"/>
                    <a:pt x="1823" y="2974"/>
                  </a:cubicBezTo>
                  <a:cubicBezTo>
                    <a:pt x="1390" y="2058"/>
                    <a:pt x="957" y="1141"/>
                    <a:pt x="514" y="230"/>
                  </a:cubicBezTo>
                  <a:cubicBezTo>
                    <a:pt x="474" y="151"/>
                    <a:pt x="466" y="0"/>
                    <a:pt x="34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6" name="Google Shape;1486;p34"/>
            <p:cNvSpPr/>
            <p:nvPr/>
          </p:nvSpPr>
          <p:spPr>
            <a:xfrm>
              <a:off x="3531475" y="3897725"/>
              <a:ext cx="87800" cy="44000"/>
            </a:xfrm>
            <a:custGeom>
              <a:rect b="b" l="l" r="r" t="t"/>
              <a:pathLst>
                <a:path extrusionOk="0" h="1760" w="3512">
                  <a:moveTo>
                    <a:pt x="227" y="0"/>
                  </a:moveTo>
                  <a:cubicBezTo>
                    <a:pt x="111" y="0"/>
                    <a:pt x="101" y="103"/>
                    <a:pt x="69" y="162"/>
                  </a:cubicBezTo>
                  <a:cubicBezTo>
                    <a:pt x="1" y="289"/>
                    <a:pt x="108" y="328"/>
                    <a:pt x="200" y="371"/>
                  </a:cubicBezTo>
                  <a:cubicBezTo>
                    <a:pt x="1149" y="820"/>
                    <a:pt x="2098" y="1269"/>
                    <a:pt x="3043" y="1726"/>
                  </a:cubicBezTo>
                  <a:cubicBezTo>
                    <a:pt x="3092" y="1749"/>
                    <a:pt x="3134" y="1759"/>
                    <a:pt x="3171" y="1759"/>
                  </a:cubicBezTo>
                  <a:cubicBezTo>
                    <a:pt x="3319" y="1759"/>
                    <a:pt x="3379" y="1600"/>
                    <a:pt x="3432" y="1514"/>
                  </a:cubicBezTo>
                  <a:cubicBezTo>
                    <a:pt x="3511" y="1380"/>
                    <a:pt x="3320" y="1380"/>
                    <a:pt x="3233" y="1339"/>
                  </a:cubicBezTo>
                  <a:cubicBezTo>
                    <a:pt x="2940" y="1195"/>
                    <a:pt x="2646" y="1050"/>
                    <a:pt x="2349" y="916"/>
                  </a:cubicBezTo>
                  <a:cubicBezTo>
                    <a:pt x="1656" y="604"/>
                    <a:pt x="961" y="299"/>
                    <a:pt x="331" y="20"/>
                  </a:cubicBezTo>
                  <a:cubicBezTo>
                    <a:pt x="289" y="6"/>
                    <a:pt x="255" y="0"/>
                    <a:pt x="2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7" name="Google Shape;1487;p34"/>
            <p:cNvSpPr/>
            <p:nvPr/>
          </p:nvSpPr>
          <p:spPr>
            <a:xfrm>
              <a:off x="4094975" y="3897875"/>
              <a:ext cx="85750" cy="43800"/>
            </a:xfrm>
            <a:custGeom>
              <a:rect b="b" l="l" r="r" t="t"/>
              <a:pathLst>
                <a:path extrusionOk="0" h="1752" w="3430">
                  <a:moveTo>
                    <a:pt x="3220" y="1"/>
                  </a:moveTo>
                  <a:cubicBezTo>
                    <a:pt x="3181" y="1"/>
                    <a:pt x="3132" y="14"/>
                    <a:pt x="3069" y="44"/>
                  </a:cubicBezTo>
                  <a:cubicBezTo>
                    <a:pt x="2133" y="490"/>
                    <a:pt x="1178" y="899"/>
                    <a:pt x="233" y="1326"/>
                  </a:cubicBezTo>
                  <a:cubicBezTo>
                    <a:pt x="145" y="1366"/>
                    <a:pt x="77" y="1446"/>
                    <a:pt x="1" y="1508"/>
                  </a:cubicBezTo>
                  <a:cubicBezTo>
                    <a:pt x="111" y="1576"/>
                    <a:pt x="161" y="1752"/>
                    <a:pt x="310" y="1752"/>
                  </a:cubicBezTo>
                  <a:cubicBezTo>
                    <a:pt x="346" y="1752"/>
                    <a:pt x="387" y="1742"/>
                    <a:pt x="436" y="1718"/>
                  </a:cubicBezTo>
                  <a:cubicBezTo>
                    <a:pt x="1349" y="1275"/>
                    <a:pt x="2266" y="844"/>
                    <a:pt x="3180" y="406"/>
                  </a:cubicBezTo>
                  <a:cubicBezTo>
                    <a:pt x="3271" y="361"/>
                    <a:pt x="3350" y="291"/>
                    <a:pt x="3430" y="237"/>
                  </a:cubicBezTo>
                  <a:cubicBezTo>
                    <a:pt x="3362" y="104"/>
                    <a:pt x="3328" y="1"/>
                    <a:pt x="32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8" name="Google Shape;1488;p34"/>
            <p:cNvSpPr/>
            <p:nvPr/>
          </p:nvSpPr>
          <p:spPr>
            <a:xfrm>
              <a:off x="3531050" y="4147300"/>
              <a:ext cx="86875" cy="44700"/>
            </a:xfrm>
            <a:custGeom>
              <a:rect b="b" l="l" r="r" t="t"/>
              <a:pathLst>
                <a:path extrusionOk="0" h="1788" w="3475">
                  <a:moveTo>
                    <a:pt x="3186" y="0"/>
                  </a:moveTo>
                  <a:cubicBezTo>
                    <a:pt x="3156" y="0"/>
                    <a:pt x="3120" y="9"/>
                    <a:pt x="3078" y="29"/>
                  </a:cubicBezTo>
                  <a:cubicBezTo>
                    <a:pt x="2119" y="484"/>
                    <a:pt x="1157" y="934"/>
                    <a:pt x="198" y="1390"/>
                  </a:cubicBezTo>
                  <a:cubicBezTo>
                    <a:pt x="114" y="1429"/>
                    <a:pt x="0" y="1478"/>
                    <a:pt x="96" y="1610"/>
                  </a:cubicBezTo>
                  <a:cubicBezTo>
                    <a:pt x="139" y="1669"/>
                    <a:pt x="185" y="1729"/>
                    <a:pt x="229" y="1787"/>
                  </a:cubicBezTo>
                  <a:cubicBezTo>
                    <a:pt x="323" y="1741"/>
                    <a:pt x="376" y="1713"/>
                    <a:pt x="431" y="1689"/>
                  </a:cubicBezTo>
                  <a:cubicBezTo>
                    <a:pt x="1377" y="1262"/>
                    <a:pt x="2325" y="837"/>
                    <a:pt x="3269" y="407"/>
                  </a:cubicBezTo>
                  <a:cubicBezTo>
                    <a:pt x="3346" y="372"/>
                    <a:pt x="3407" y="300"/>
                    <a:pt x="3475" y="245"/>
                  </a:cubicBezTo>
                  <a:cubicBezTo>
                    <a:pt x="3361" y="194"/>
                    <a:pt x="3330" y="0"/>
                    <a:pt x="31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9" name="Google Shape;1489;p34"/>
            <p:cNvSpPr/>
            <p:nvPr/>
          </p:nvSpPr>
          <p:spPr>
            <a:xfrm>
              <a:off x="4092100" y="4147175"/>
              <a:ext cx="88425" cy="44025"/>
            </a:xfrm>
            <a:custGeom>
              <a:rect b="b" l="l" r="r" t="t"/>
              <a:pathLst>
                <a:path extrusionOk="0" h="1761" w="3537">
                  <a:moveTo>
                    <a:pt x="387" y="0"/>
                  </a:moveTo>
                  <a:cubicBezTo>
                    <a:pt x="251" y="0"/>
                    <a:pt x="217" y="177"/>
                    <a:pt x="129" y="246"/>
                  </a:cubicBezTo>
                  <a:cubicBezTo>
                    <a:pt x="0" y="348"/>
                    <a:pt x="179" y="348"/>
                    <a:pt x="209" y="360"/>
                  </a:cubicBezTo>
                  <a:cubicBezTo>
                    <a:pt x="1207" y="818"/>
                    <a:pt x="2213" y="1257"/>
                    <a:pt x="3207" y="1724"/>
                  </a:cubicBezTo>
                  <a:cubicBezTo>
                    <a:pt x="3261" y="1749"/>
                    <a:pt x="3303" y="1760"/>
                    <a:pt x="3337" y="1760"/>
                  </a:cubicBezTo>
                  <a:cubicBezTo>
                    <a:pt x="3445" y="1760"/>
                    <a:pt x="3472" y="1649"/>
                    <a:pt x="3537" y="1542"/>
                  </a:cubicBezTo>
                  <a:cubicBezTo>
                    <a:pt x="3499" y="1498"/>
                    <a:pt x="3461" y="1423"/>
                    <a:pt x="3403" y="1396"/>
                  </a:cubicBezTo>
                  <a:cubicBezTo>
                    <a:pt x="2432" y="936"/>
                    <a:pt x="1459" y="482"/>
                    <a:pt x="487" y="26"/>
                  </a:cubicBezTo>
                  <a:cubicBezTo>
                    <a:pt x="448" y="8"/>
                    <a:pt x="415" y="0"/>
                    <a:pt x="3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0" name="Google Shape;1490;p34"/>
            <p:cNvSpPr/>
            <p:nvPr/>
          </p:nvSpPr>
          <p:spPr>
            <a:xfrm>
              <a:off x="3707950" y="4282175"/>
              <a:ext cx="47750" cy="86400"/>
            </a:xfrm>
            <a:custGeom>
              <a:rect b="b" l="l" r="r" t="t"/>
              <a:pathLst>
                <a:path extrusionOk="0" h="3456" w="1910">
                  <a:moveTo>
                    <a:pt x="1525" y="1"/>
                  </a:moveTo>
                  <a:cubicBezTo>
                    <a:pt x="1483" y="1"/>
                    <a:pt x="1480" y="103"/>
                    <a:pt x="1470" y="125"/>
                  </a:cubicBezTo>
                  <a:cubicBezTo>
                    <a:pt x="1014" y="1124"/>
                    <a:pt x="575" y="2130"/>
                    <a:pt x="107" y="3124"/>
                  </a:cubicBezTo>
                  <a:cubicBezTo>
                    <a:pt x="1" y="3349"/>
                    <a:pt x="147" y="3370"/>
                    <a:pt x="288" y="3455"/>
                  </a:cubicBezTo>
                  <a:cubicBezTo>
                    <a:pt x="333" y="3416"/>
                    <a:pt x="407" y="3380"/>
                    <a:pt x="434" y="3321"/>
                  </a:cubicBezTo>
                  <a:cubicBezTo>
                    <a:pt x="893" y="2350"/>
                    <a:pt x="1348" y="1377"/>
                    <a:pt x="1803" y="404"/>
                  </a:cubicBezTo>
                  <a:cubicBezTo>
                    <a:pt x="1910" y="181"/>
                    <a:pt x="1669" y="153"/>
                    <a:pt x="1585" y="47"/>
                  </a:cubicBezTo>
                  <a:cubicBezTo>
                    <a:pt x="1559" y="13"/>
                    <a:pt x="1539" y="1"/>
                    <a:pt x="15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1" name="Google Shape;1491;p34"/>
            <p:cNvSpPr/>
            <p:nvPr/>
          </p:nvSpPr>
          <p:spPr>
            <a:xfrm>
              <a:off x="3957075" y="3720775"/>
              <a:ext cx="47375" cy="85025"/>
            </a:xfrm>
            <a:custGeom>
              <a:rect b="b" l="l" r="r" t="t"/>
              <a:pathLst>
                <a:path extrusionOk="0" h="3401" w="1895">
                  <a:moveTo>
                    <a:pt x="1607" y="0"/>
                  </a:moveTo>
                  <a:cubicBezTo>
                    <a:pt x="1518" y="0"/>
                    <a:pt x="1496" y="108"/>
                    <a:pt x="1458" y="187"/>
                  </a:cubicBezTo>
                  <a:cubicBezTo>
                    <a:pt x="1015" y="1111"/>
                    <a:pt x="575" y="2038"/>
                    <a:pt x="123" y="2959"/>
                  </a:cubicBezTo>
                  <a:cubicBezTo>
                    <a:pt x="1" y="3206"/>
                    <a:pt x="203" y="3311"/>
                    <a:pt x="331" y="3385"/>
                  </a:cubicBezTo>
                  <a:cubicBezTo>
                    <a:pt x="351" y="3396"/>
                    <a:pt x="368" y="3401"/>
                    <a:pt x="382" y="3401"/>
                  </a:cubicBezTo>
                  <a:cubicBezTo>
                    <a:pt x="461" y="3401"/>
                    <a:pt x="472" y="3255"/>
                    <a:pt x="509" y="3181"/>
                  </a:cubicBezTo>
                  <a:cubicBezTo>
                    <a:pt x="650" y="2886"/>
                    <a:pt x="795" y="2593"/>
                    <a:pt x="929" y="2295"/>
                  </a:cubicBezTo>
                  <a:cubicBezTo>
                    <a:pt x="1241" y="1603"/>
                    <a:pt x="1546" y="907"/>
                    <a:pt x="1823" y="283"/>
                  </a:cubicBezTo>
                  <a:cubicBezTo>
                    <a:pt x="1894" y="58"/>
                    <a:pt x="1748" y="49"/>
                    <a:pt x="1679" y="18"/>
                  </a:cubicBezTo>
                  <a:cubicBezTo>
                    <a:pt x="1651" y="6"/>
                    <a:pt x="1627" y="0"/>
                    <a:pt x="160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BLANK_1_2_2">
    <p:spTree>
      <p:nvGrpSpPr>
        <p:cNvPr id="1492" name="Shape 1492"/>
        <p:cNvGrpSpPr/>
        <p:nvPr/>
      </p:nvGrpSpPr>
      <p:grpSpPr>
        <a:xfrm>
          <a:off x="0" y="0"/>
          <a:ext cx="0" cy="0"/>
          <a:chOff x="0" y="0"/>
          <a:chExt cx="0" cy="0"/>
        </a:xfrm>
      </p:grpSpPr>
      <p:pic>
        <p:nvPicPr>
          <p:cNvPr id="1493" name="Google Shape;1493;p35"/>
          <p:cNvPicPr preferRelativeResize="0"/>
          <p:nvPr/>
        </p:nvPicPr>
        <p:blipFill>
          <a:blip r:embed="rId2">
            <a:alphaModFix amt="56000"/>
          </a:blip>
          <a:stretch>
            <a:fillRect/>
          </a:stretch>
        </p:blipFill>
        <p:spPr>
          <a:xfrm>
            <a:off x="-281575" y="-225250"/>
            <a:ext cx="9780152" cy="5594026"/>
          </a:xfrm>
          <a:prstGeom prst="rect">
            <a:avLst/>
          </a:prstGeom>
          <a:noFill/>
          <a:ln>
            <a:noFill/>
          </a:ln>
        </p:spPr>
      </p:pic>
      <p:sp>
        <p:nvSpPr>
          <p:cNvPr id="1494" name="Google Shape;1494;p35"/>
          <p:cNvSpPr txBox="1"/>
          <p:nvPr>
            <p:ph idx="1" type="subTitle"/>
          </p:nvPr>
        </p:nvSpPr>
        <p:spPr>
          <a:xfrm>
            <a:off x="4488875" y="2508150"/>
            <a:ext cx="3935100" cy="823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r">
              <a:lnSpc>
                <a:spcPct val="100000"/>
              </a:lnSpc>
              <a:spcBef>
                <a:spcPts val="0"/>
              </a:spcBef>
              <a:spcAft>
                <a:spcPts val="0"/>
              </a:spcAft>
              <a:buSzPts val="1400"/>
              <a:buNone/>
              <a:defRPr/>
            </a:lvl2pPr>
            <a:lvl3pPr lvl="2" rtl="0" algn="r">
              <a:lnSpc>
                <a:spcPct val="100000"/>
              </a:lnSpc>
              <a:spcBef>
                <a:spcPts val="0"/>
              </a:spcBef>
              <a:spcAft>
                <a:spcPts val="0"/>
              </a:spcAft>
              <a:buSzPts val="1400"/>
              <a:buNone/>
              <a:defRPr/>
            </a:lvl3pPr>
            <a:lvl4pPr lvl="3" rtl="0" algn="r">
              <a:lnSpc>
                <a:spcPct val="100000"/>
              </a:lnSpc>
              <a:spcBef>
                <a:spcPts val="0"/>
              </a:spcBef>
              <a:spcAft>
                <a:spcPts val="0"/>
              </a:spcAft>
              <a:buSzPts val="1400"/>
              <a:buNone/>
              <a:defRPr/>
            </a:lvl4pPr>
            <a:lvl5pPr lvl="4" rtl="0" algn="r">
              <a:lnSpc>
                <a:spcPct val="100000"/>
              </a:lnSpc>
              <a:spcBef>
                <a:spcPts val="0"/>
              </a:spcBef>
              <a:spcAft>
                <a:spcPts val="0"/>
              </a:spcAft>
              <a:buSzPts val="1400"/>
              <a:buNone/>
              <a:defRPr/>
            </a:lvl5pPr>
            <a:lvl6pPr lvl="5" rtl="0" algn="r">
              <a:lnSpc>
                <a:spcPct val="100000"/>
              </a:lnSpc>
              <a:spcBef>
                <a:spcPts val="0"/>
              </a:spcBef>
              <a:spcAft>
                <a:spcPts val="0"/>
              </a:spcAft>
              <a:buSzPts val="1400"/>
              <a:buNone/>
              <a:defRPr/>
            </a:lvl6pPr>
            <a:lvl7pPr lvl="6" rtl="0" algn="r">
              <a:lnSpc>
                <a:spcPct val="100000"/>
              </a:lnSpc>
              <a:spcBef>
                <a:spcPts val="0"/>
              </a:spcBef>
              <a:spcAft>
                <a:spcPts val="0"/>
              </a:spcAft>
              <a:buSzPts val="1400"/>
              <a:buNone/>
              <a:defRPr/>
            </a:lvl7pPr>
            <a:lvl8pPr lvl="7" rtl="0" algn="r">
              <a:lnSpc>
                <a:spcPct val="100000"/>
              </a:lnSpc>
              <a:spcBef>
                <a:spcPts val="0"/>
              </a:spcBef>
              <a:spcAft>
                <a:spcPts val="0"/>
              </a:spcAft>
              <a:buSzPts val="1400"/>
              <a:buNone/>
              <a:defRPr/>
            </a:lvl8pPr>
            <a:lvl9pPr lvl="8" rtl="0" algn="r">
              <a:lnSpc>
                <a:spcPct val="100000"/>
              </a:lnSpc>
              <a:spcBef>
                <a:spcPts val="0"/>
              </a:spcBef>
              <a:spcAft>
                <a:spcPts val="0"/>
              </a:spcAft>
              <a:buSzPts val="1400"/>
              <a:buNone/>
              <a:defRPr/>
            </a:lvl9pPr>
          </a:lstStyle>
          <a:p/>
        </p:txBody>
      </p:sp>
      <p:sp>
        <p:nvSpPr>
          <p:cNvPr id="1495" name="Google Shape;1495;p35"/>
          <p:cNvSpPr txBox="1"/>
          <p:nvPr>
            <p:ph type="title"/>
          </p:nvPr>
        </p:nvSpPr>
        <p:spPr>
          <a:xfrm>
            <a:off x="4488875" y="1837975"/>
            <a:ext cx="3935100" cy="6702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a:lvl1pPr>
            <a:lvl2pPr lvl="1" rtl="0" algn="r">
              <a:spcBef>
                <a:spcPts val="0"/>
              </a:spcBef>
              <a:spcAft>
                <a:spcPts val="0"/>
              </a:spcAft>
              <a:buSzPts val="3000"/>
              <a:buNone/>
              <a:defRPr/>
            </a:lvl2pPr>
            <a:lvl3pPr lvl="2" rtl="0" algn="r">
              <a:spcBef>
                <a:spcPts val="0"/>
              </a:spcBef>
              <a:spcAft>
                <a:spcPts val="0"/>
              </a:spcAft>
              <a:buSzPts val="3000"/>
              <a:buNone/>
              <a:defRPr/>
            </a:lvl3pPr>
            <a:lvl4pPr lvl="3" rtl="0" algn="r">
              <a:spcBef>
                <a:spcPts val="0"/>
              </a:spcBef>
              <a:spcAft>
                <a:spcPts val="0"/>
              </a:spcAft>
              <a:buSzPts val="3000"/>
              <a:buNone/>
              <a:defRPr/>
            </a:lvl4pPr>
            <a:lvl5pPr lvl="4" rtl="0" algn="r">
              <a:spcBef>
                <a:spcPts val="0"/>
              </a:spcBef>
              <a:spcAft>
                <a:spcPts val="0"/>
              </a:spcAft>
              <a:buSzPts val="3000"/>
              <a:buNone/>
              <a:defRPr/>
            </a:lvl5pPr>
            <a:lvl6pPr lvl="5" rtl="0" algn="r">
              <a:spcBef>
                <a:spcPts val="0"/>
              </a:spcBef>
              <a:spcAft>
                <a:spcPts val="0"/>
              </a:spcAft>
              <a:buSzPts val="3000"/>
              <a:buNone/>
              <a:defRPr/>
            </a:lvl6pPr>
            <a:lvl7pPr lvl="6" rtl="0" algn="r">
              <a:spcBef>
                <a:spcPts val="0"/>
              </a:spcBef>
              <a:spcAft>
                <a:spcPts val="0"/>
              </a:spcAft>
              <a:buSzPts val="3000"/>
              <a:buNone/>
              <a:defRPr/>
            </a:lvl7pPr>
            <a:lvl8pPr lvl="7" rtl="0" algn="r">
              <a:spcBef>
                <a:spcPts val="0"/>
              </a:spcBef>
              <a:spcAft>
                <a:spcPts val="0"/>
              </a:spcAft>
              <a:buSzPts val="3000"/>
              <a:buNone/>
              <a:defRPr/>
            </a:lvl8pPr>
            <a:lvl9pPr lvl="8" rtl="0" algn="r">
              <a:spcBef>
                <a:spcPts val="0"/>
              </a:spcBef>
              <a:spcAft>
                <a:spcPts val="0"/>
              </a:spcAft>
              <a:buSzPts val="3000"/>
              <a:buNone/>
              <a:defRPr/>
            </a:lvl9pPr>
          </a:lstStyle>
          <a:p/>
        </p:txBody>
      </p:sp>
      <p:grpSp>
        <p:nvGrpSpPr>
          <p:cNvPr id="1496" name="Google Shape;1496;p35"/>
          <p:cNvGrpSpPr/>
          <p:nvPr/>
        </p:nvGrpSpPr>
        <p:grpSpPr>
          <a:xfrm>
            <a:off x="8503088" y="4491970"/>
            <a:ext cx="530584" cy="530573"/>
            <a:chOff x="1770475" y="3453900"/>
            <a:chExt cx="1181175" cy="1181150"/>
          </a:xfrm>
        </p:grpSpPr>
        <p:sp>
          <p:nvSpPr>
            <p:cNvPr id="1497" name="Google Shape;1497;p35"/>
            <p:cNvSpPr/>
            <p:nvPr/>
          </p:nvSpPr>
          <p:spPr>
            <a:xfrm>
              <a:off x="2366925" y="3453925"/>
              <a:ext cx="129300" cy="431050"/>
            </a:xfrm>
            <a:custGeom>
              <a:rect b="b" l="l" r="r" t="t"/>
              <a:pathLst>
                <a:path extrusionOk="0" h="17242" w="5172">
                  <a:moveTo>
                    <a:pt x="5093" y="0"/>
                  </a:moveTo>
                  <a:cubicBezTo>
                    <a:pt x="5028" y="119"/>
                    <a:pt x="4939" y="231"/>
                    <a:pt x="4902" y="357"/>
                  </a:cubicBezTo>
                  <a:cubicBezTo>
                    <a:pt x="3803" y="4097"/>
                    <a:pt x="2704" y="7837"/>
                    <a:pt x="1618" y="11581"/>
                  </a:cubicBezTo>
                  <a:cubicBezTo>
                    <a:pt x="1100" y="13370"/>
                    <a:pt x="607" y="15167"/>
                    <a:pt x="109" y="16937"/>
                  </a:cubicBezTo>
                  <a:cubicBezTo>
                    <a:pt x="281" y="17053"/>
                    <a:pt x="1" y="17190"/>
                    <a:pt x="223" y="17223"/>
                  </a:cubicBezTo>
                  <a:cubicBezTo>
                    <a:pt x="269" y="17230"/>
                    <a:pt x="319" y="17241"/>
                    <a:pt x="367" y="17241"/>
                  </a:cubicBezTo>
                  <a:cubicBezTo>
                    <a:pt x="447" y="17241"/>
                    <a:pt x="520" y="17211"/>
                    <a:pt x="556" y="17084"/>
                  </a:cubicBezTo>
                  <a:cubicBezTo>
                    <a:pt x="612" y="16890"/>
                    <a:pt x="722" y="16711"/>
                    <a:pt x="775" y="16515"/>
                  </a:cubicBezTo>
                  <a:cubicBezTo>
                    <a:pt x="2234" y="11155"/>
                    <a:pt x="3690" y="5794"/>
                    <a:pt x="5138" y="432"/>
                  </a:cubicBezTo>
                  <a:cubicBezTo>
                    <a:pt x="5172" y="302"/>
                    <a:pt x="5110" y="144"/>
                    <a:pt x="50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8" name="Google Shape;1498;p35"/>
            <p:cNvSpPr/>
            <p:nvPr/>
          </p:nvSpPr>
          <p:spPr>
            <a:xfrm>
              <a:off x="2520025" y="4053000"/>
              <a:ext cx="431625" cy="126100"/>
            </a:xfrm>
            <a:custGeom>
              <a:rect b="b" l="l" r="r" t="t"/>
              <a:pathLst>
                <a:path extrusionOk="0" h="5044" w="17265">
                  <a:moveTo>
                    <a:pt x="327" y="1"/>
                  </a:moveTo>
                  <a:cubicBezTo>
                    <a:pt x="302" y="47"/>
                    <a:pt x="272" y="61"/>
                    <a:pt x="242" y="61"/>
                  </a:cubicBezTo>
                  <a:cubicBezTo>
                    <a:pt x="194" y="61"/>
                    <a:pt x="144" y="25"/>
                    <a:pt x="103" y="25"/>
                  </a:cubicBezTo>
                  <a:cubicBezTo>
                    <a:pt x="69" y="25"/>
                    <a:pt x="42" y="51"/>
                    <a:pt x="30" y="146"/>
                  </a:cubicBezTo>
                  <a:cubicBezTo>
                    <a:pt x="1" y="386"/>
                    <a:pt x="140" y="448"/>
                    <a:pt x="322" y="505"/>
                  </a:cubicBezTo>
                  <a:cubicBezTo>
                    <a:pt x="5802" y="2193"/>
                    <a:pt x="11361" y="3594"/>
                    <a:pt x="16908" y="5036"/>
                  </a:cubicBezTo>
                  <a:cubicBezTo>
                    <a:pt x="16929" y="5041"/>
                    <a:pt x="16951" y="5044"/>
                    <a:pt x="16974" y="5044"/>
                  </a:cubicBezTo>
                  <a:cubicBezTo>
                    <a:pt x="17066" y="5044"/>
                    <a:pt x="17168" y="5005"/>
                    <a:pt x="17265" y="4993"/>
                  </a:cubicBezTo>
                  <a:cubicBezTo>
                    <a:pt x="17149" y="4926"/>
                    <a:pt x="17042" y="4831"/>
                    <a:pt x="16917" y="4795"/>
                  </a:cubicBezTo>
                  <a:cubicBezTo>
                    <a:pt x="13177" y="3695"/>
                    <a:pt x="9436" y="2597"/>
                    <a:pt x="5692" y="1511"/>
                  </a:cubicBezTo>
                  <a:cubicBezTo>
                    <a:pt x="3902" y="993"/>
                    <a:pt x="2106" y="500"/>
                    <a:pt x="32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9" name="Google Shape;1499;p35"/>
            <p:cNvSpPr/>
            <p:nvPr/>
          </p:nvSpPr>
          <p:spPr>
            <a:xfrm>
              <a:off x="1770575" y="4053700"/>
              <a:ext cx="431300" cy="124400"/>
            </a:xfrm>
            <a:custGeom>
              <a:rect b="b" l="l" r="r" t="t"/>
              <a:pathLst>
                <a:path extrusionOk="0" h="4976" w="17252">
                  <a:moveTo>
                    <a:pt x="17174" y="1"/>
                  </a:moveTo>
                  <a:cubicBezTo>
                    <a:pt x="17134" y="1"/>
                    <a:pt x="17080" y="44"/>
                    <a:pt x="17032" y="44"/>
                  </a:cubicBezTo>
                  <a:cubicBezTo>
                    <a:pt x="17021" y="44"/>
                    <a:pt x="17009" y="41"/>
                    <a:pt x="16999" y="35"/>
                  </a:cubicBezTo>
                  <a:cubicBezTo>
                    <a:pt x="16765" y="74"/>
                    <a:pt x="16500" y="90"/>
                    <a:pt x="16255" y="161"/>
                  </a:cubicBezTo>
                  <a:cubicBezTo>
                    <a:pt x="10962" y="1672"/>
                    <a:pt x="5641" y="3080"/>
                    <a:pt x="398" y="4762"/>
                  </a:cubicBezTo>
                  <a:cubicBezTo>
                    <a:pt x="259" y="4805"/>
                    <a:pt x="132" y="4891"/>
                    <a:pt x="0" y="4956"/>
                  </a:cubicBezTo>
                  <a:cubicBezTo>
                    <a:pt x="112" y="4958"/>
                    <a:pt x="228" y="4976"/>
                    <a:pt x="340" y="4976"/>
                  </a:cubicBezTo>
                  <a:cubicBezTo>
                    <a:pt x="397" y="4976"/>
                    <a:pt x="452" y="4971"/>
                    <a:pt x="505" y="4957"/>
                  </a:cubicBezTo>
                  <a:cubicBezTo>
                    <a:pt x="4492" y="3914"/>
                    <a:pt x="8483" y="2874"/>
                    <a:pt x="12464" y="1804"/>
                  </a:cubicBezTo>
                  <a:cubicBezTo>
                    <a:pt x="13978" y="1395"/>
                    <a:pt x="15474" y="916"/>
                    <a:pt x="16977" y="468"/>
                  </a:cubicBezTo>
                  <a:cubicBezTo>
                    <a:pt x="17141" y="420"/>
                    <a:pt x="17252" y="343"/>
                    <a:pt x="17237" y="125"/>
                  </a:cubicBezTo>
                  <a:cubicBezTo>
                    <a:pt x="17230" y="28"/>
                    <a:pt x="17206" y="1"/>
                    <a:pt x="1717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0" name="Google Shape;1500;p35"/>
            <p:cNvSpPr/>
            <p:nvPr/>
          </p:nvSpPr>
          <p:spPr>
            <a:xfrm>
              <a:off x="2224775" y="3453900"/>
              <a:ext cx="130825" cy="431050"/>
            </a:xfrm>
            <a:custGeom>
              <a:rect b="b" l="l" r="r" t="t"/>
              <a:pathLst>
                <a:path extrusionOk="0" h="17242" w="5233">
                  <a:moveTo>
                    <a:pt x="144" y="0"/>
                  </a:moveTo>
                  <a:cubicBezTo>
                    <a:pt x="1" y="155"/>
                    <a:pt x="66" y="326"/>
                    <a:pt x="109" y="494"/>
                  </a:cubicBezTo>
                  <a:cubicBezTo>
                    <a:pt x="1050" y="4062"/>
                    <a:pt x="1974" y="7634"/>
                    <a:pt x="2940" y="11197"/>
                  </a:cubicBezTo>
                  <a:cubicBezTo>
                    <a:pt x="3462" y="13128"/>
                    <a:pt x="4053" y="15040"/>
                    <a:pt x="4610" y="16961"/>
                  </a:cubicBezTo>
                  <a:cubicBezTo>
                    <a:pt x="4658" y="17125"/>
                    <a:pt x="4730" y="17242"/>
                    <a:pt x="4893" y="17242"/>
                  </a:cubicBezTo>
                  <a:cubicBezTo>
                    <a:pt x="4920" y="17242"/>
                    <a:pt x="4949" y="17239"/>
                    <a:pt x="4981" y="17232"/>
                  </a:cubicBezTo>
                  <a:cubicBezTo>
                    <a:pt x="5232" y="17181"/>
                    <a:pt x="4922" y="17032"/>
                    <a:pt x="5043" y="16960"/>
                  </a:cubicBezTo>
                  <a:cubicBezTo>
                    <a:pt x="5007" y="16729"/>
                    <a:pt x="4995" y="16492"/>
                    <a:pt x="4931" y="16271"/>
                  </a:cubicBezTo>
                  <a:cubicBezTo>
                    <a:pt x="3408" y="10982"/>
                    <a:pt x="2016" y="5655"/>
                    <a:pt x="323" y="416"/>
                  </a:cubicBezTo>
                  <a:cubicBezTo>
                    <a:pt x="277" y="273"/>
                    <a:pt x="205" y="139"/>
                    <a:pt x="1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1" name="Google Shape;1501;p35"/>
            <p:cNvSpPr/>
            <p:nvPr/>
          </p:nvSpPr>
          <p:spPr>
            <a:xfrm>
              <a:off x="2366800" y="4204000"/>
              <a:ext cx="129375" cy="431050"/>
            </a:xfrm>
            <a:custGeom>
              <a:rect b="b" l="l" r="r" t="t"/>
              <a:pathLst>
                <a:path extrusionOk="0" h="17242" w="5175">
                  <a:moveTo>
                    <a:pt x="333" y="0"/>
                  </a:moveTo>
                  <a:cubicBezTo>
                    <a:pt x="304" y="0"/>
                    <a:pt x="272" y="4"/>
                    <a:pt x="236" y="13"/>
                  </a:cubicBezTo>
                  <a:cubicBezTo>
                    <a:pt x="1" y="68"/>
                    <a:pt x="194" y="234"/>
                    <a:pt x="207" y="287"/>
                  </a:cubicBezTo>
                  <a:cubicBezTo>
                    <a:pt x="526" y="1599"/>
                    <a:pt x="832" y="2916"/>
                    <a:pt x="1209" y="4211"/>
                  </a:cubicBezTo>
                  <a:cubicBezTo>
                    <a:pt x="2454" y="8485"/>
                    <a:pt x="3556" y="12801"/>
                    <a:pt x="4965" y="17025"/>
                  </a:cubicBezTo>
                  <a:cubicBezTo>
                    <a:pt x="4990" y="17103"/>
                    <a:pt x="5046" y="17170"/>
                    <a:pt x="5088" y="17242"/>
                  </a:cubicBezTo>
                  <a:cubicBezTo>
                    <a:pt x="5119" y="17159"/>
                    <a:pt x="5150" y="17077"/>
                    <a:pt x="5175" y="17010"/>
                  </a:cubicBezTo>
                  <a:cubicBezTo>
                    <a:pt x="5149" y="16902"/>
                    <a:pt x="5130" y="16822"/>
                    <a:pt x="5112" y="16744"/>
                  </a:cubicBezTo>
                  <a:cubicBezTo>
                    <a:pt x="4059" y="12758"/>
                    <a:pt x="3021" y="8768"/>
                    <a:pt x="1950" y="4787"/>
                  </a:cubicBezTo>
                  <a:cubicBezTo>
                    <a:pt x="1541" y="3273"/>
                    <a:pt x="1060" y="1778"/>
                    <a:pt x="613" y="274"/>
                  </a:cubicBezTo>
                  <a:cubicBezTo>
                    <a:pt x="566" y="111"/>
                    <a:pt x="488" y="0"/>
                    <a:pt x="33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2" name="Google Shape;1502;p35"/>
            <p:cNvSpPr/>
            <p:nvPr/>
          </p:nvSpPr>
          <p:spPr>
            <a:xfrm>
              <a:off x="2225775" y="4204325"/>
              <a:ext cx="126625" cy="430700"/>
            </a:xfrm>
            <a:custGeom>
              <a:rect b="b" l="l" r="r" t="t"/>
              <a:pathLst>
                <a:path extrusionOk="0" h="17228" w="5065">
                  <a:moveTo>
                    <a:pt x="4902" y="1"/>
                  </a:moveTo>
                  <a:cubicBezTo>
                    <a:pt x="4430" y="1"/>
                    <a:pt x="4490" y="460"/>
                    <a:pt x="4418" y="720"/>
                  </a:cubicBezTo>
                  <a:cubicBezTo>
                    <a:pt x="3331" y="4583"/>
                    <a:pt x="2267" y="8455"/>
                    <a:pt x="1210" y="12328"/>
                  </a:cubicBezTo>
                  <a:cubicBezTo>
                    <a:pt x="790" y="13866"/>
                    <a:pt x="403" y="15415"/>
                    <a:pt x="1" y="16958"/>
                  </a:cubicBezTo>
                  <a:lnTo>
                    <a:pt x="92" y="17228"/>
                  </a:lnTo>
                  <a:cubicBezTo>
                    <a:pt x="154" y="17123"/>
                    <a:pt x="243" y="17025"/>
                    <a:pt x="277" y="16909"/>
                  </a:cubicBezTo>
                  <a:cubicBezTo>
                    <a:pt x="1150" y="13947"/>
                    <a:pt x="2036" y="10989"/>
                    <a:pt x="2885" y="8018"/>
                  </a:cubicBezTo>
                  <a:cubicBezTo>
                    <a:pt x="3586" y="5565"/>
                    <a:pt x="4244" y="3100"/>
                    <a:pt x="4913" y="639"/>
                  </a:cubicBezTo>
                  <a:cubicBezTo>
                    <a:pt x="5065" y="80"/>
                    <a:pt x="5053" y="9"/>
                    <a:pt x="4955" y="3"/>
                  </a:cubicBezTo>
                  <a:cubicBezTo>
                    <a:pt x="4936" y="2"/>
                    <a:pt x="4919" y="1"/>
                    <a:pt x="490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3" name="Google Shape;1503;p35"/>
            <p:cNvSpPr/>
            <p:nvPr/>
          </p:nvSpPr>
          <p:spPr>
            <a:xfrm>
              <a:off x="1770475" y="3909950"/>
              <a:ext cx="431850" cy="125925"/>
            </a:xfrm>
            <a:custGeom>
              <a:rect b="b" l="l" r="r" t="t"/>
              <a:pathLst>
                <a:path extrusionOk="0" h="5037" w="17274">
                  <a:moveTo>
                    <a:pt x="317" y="0"/>
                  </a:moveTo>
                  <a:cubicBezTo>
                    <a:pt x="218" y="0"/>
                    <a:pt x="104" y="59"/>
                    <a:pt x="0" y="82"/>
                  </a:cubicBezTo>
                  <a:cubicBezTo>
                    <a:pt x="115" y="138"/>
                    <a:pt x="224" y="212"/>
                    <a:pt x="344" y="247"/>
                  </a:cubicBezTo>
                  <a:cubicBezTo>
                    <a:pt x="4084" y="1344"/>
                    <a:pt x="7825" y="2443"/>
                    <a:pt x="11569" y="3529"/>
                  </a:cubicBezTo>
                  <a:cubicBezTo>
                    <a:pt x="13359" y="4048"/>
                    <a:pt x="15155" y="4537"/>
                    <a:pt x="16936" y="5037"/>
                  </a:cubicBezTo>
                  <a:cubicBezTo>
                    <a:pt x="16962" y="4991"/>
                    <a:pt x="16991" y="4976"/>
                    <a:pt x="17022" y="4976"/>
                  </a:cubicBezTo>
                  <a:cubicBezTo>
                    <a:pt x="17070" y="4976"/>
                    <a:pt x="17121" y="5014"/>
                    <a:pt x="17161" y="5014"/>
                  </a:cubicBezTo>
                  <a:cubicBezTo>
                    <a:pt x="17195" y="5014"/>
                    <a:pt x="17221" y="4989"/>
                    <a:pt x="17235" y="4900"/>
                  </a:cubicBezTo>
                  <a:cubicBezTo>
                    <a:pt x="17273" y="4666"/>
                    <a:pt x="17138" y="4594"/>
                    <a:pt x="16952" y="4537"/>
                  </a:cubicBezTo>
                  <a:cubicBezTo>
                    <a:pt x="11472" y="2848"/>
                    <a:pt x="5913" y="1451"/>
                    <a:pt x="366" y="6"/>
                  </a:cubicBezTo>
                  <a:cubicBezTo>
                    <a:pt x="350" y="2"/>
                    <a:pt x="334" y="0"/>
                    <a:pt x="31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4" name="Google Shape;1504;p35"/>
            <p:cNvSpPr/>
            <p:nvPr/>
          </p:nvSpPr>
          <p:spPr>
            <a:xfrm>
              <a:off x="2519950" y="3910825"/>
              <a:ext cx="431650" cy="124425"/>
            </a:xfrm>
            <a:custGeom>
              <a:rect b="b" l="l" r="r" t="t"/>
              <a:pathLst>
                <a:path extrusionOk="0" h="4977" w="17266">
                  <a:moveTo>
                    <a:pt x="16963" y="1"/>
                  </a:moveTo>
                  <a:cubicBezTo>
                    <a:pt x="16891" y="1"/>
                    <a:pt x="16820" y="6"/>
                    <a:pt x="16753" y="24"/>
                  </a:cubicBezTo>
                  <a:cubicBezTo>
                    <a:pt x="13196" y="954"/>
                    <a:pt x="9635" y="1872"/>
                    <a:pt x="6085" y="2833"/>
                  </a:cubicBezTo>
                  <a:cubicBezTo>
                    <a:pt x="4155" y="3354"/>
                    <a:pt x="2242" y="3945"/>
                    <a:pt x="321" y="4502"/>
                  </a:cubicBezTo>
                  <a:cubicBezTo>
                    <a:pt x="136" y="4556"/>
                    <a:pt x="0" y="4625"/>
                    <a:pt x="33" y="4862"/>
                  </a:cubicBezTo>
                  <a:cubicBezTo>
                    <a:pt x="46" y="4950"/>
                    <a:pt x="71" y="4977"/>
                    <a:pt x="101" y="4977"/>
                  </a:cubicBezTo>
                  <a:cubicBezTo>
                    <a:pt x="149" y="4977"/>
                    <a:pt x="210" y="4909"/>
                    <a:pt x="256" y="4909"/>
                  </a:cubicBezTo>
                  <a:cubicBezTo>
                    <a:pt x="270" y="4909"/>
                    <a:pt x="283" y="4916"/>
                    <a:pt x="294" y="4935"/>
                  </a:cubicBezTo>
                  <a:cubicBezTo>
                    <a:pt x="527" y="4901"/>
                    <a:pt x="765" y="4895"/>
                    <a:pt x="983" y="4830"/>
                  </a:cubicBezTo>
                  <a:cubicBezTo>
                    <a:pt x="6259" y="3307"/>
                    <a:pt x="11573" y="1917"/>
                    <a:pt x="16801" y="234"/>
                  </a:cubicBezTo>
                  <a:cubicBezTo>
                    <a:pt x="16962" y="181"/>
                    <a:pt x="17184" y="234"/>
                    <a:pt x="17266" y="8"/>
                  </a:cubicBezTo>
                  <a:lnTo>
                    <a:pt x="17266" y="8"/>
                  </a:lnTo>
                  <a:cubicBezTo>
                    <a:pt x="17254" y="8"/>
                    <a:pt x="17243" y="8"/>
                    <a:pt x="17232" y="8"/>
                  </a:cubicBezTo>
                  <a:cubicBezTo>
                    <a:pt x="17143" y="8"/>
                    <a:pt x="17052" y="1"/>
                    <a:pt x="1696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5" name="Google Shape;1505;p35"/>
            <p:cNvSpPr/>
            <p:nvPr/>
          </p:nvSpPr>
          <p:spPr>
            <a:xfrm>
              <a:off x="2493600" y="3849850"/>
              <a:ext cx="188250" cy="114475"/>
            </a:xfrm>
            <a:custGeom>
              <a:rect b="b" l="l" r="r" t="t"/>
              <a:pathLst>
                <a:path extrusionOk="0" h="4579" w="7530">
                  <a:moveTo>
                    <a:pt x="7027" y="1"/>
                  </a:moveTo>
                  <a:cubicBezTo>
                    <a:pt x="6973" y="1"/>
                    <a:pt x="6906" y="29"/>
                    <a:pt x="6845" y="66"/>
                  </a:cubicBezTo>
                  <a:cubicBezTo>
                    <a:pt x="4620" y="1376"/>
                    <a:pt x="2395" y="2688"/>
                    <a:pt x="172" y="4005"/>
                  </a:cubicBezTo>
                  <a:cubicBezTo>
                    <a:pt x="103" y="4046"/>
                    <a:pt x="1" y="4167"/>
                    <a:pt x="16" y="4198"/>
                  </a:cubicBezTo>
                  <a:cubicBezTo>
                    <a:pt x="87" y="4337"/>
                    <a:pt x="195" y="4456"/>
                    <a:pt x="287" y="4578"/>
                  </a:cubicBezTo>
                  <a:cubicBezTo>
                    <a:pt x="388" y="4521"/>
                    <a:pt x="472" y="4474"/>
                    <a:pt x="553" y="4428"/>
                  </a:cubicBezTo>
                  <a:cubicBezTo>
                    <a:pt x="2781" y="3148"/>
                    <a:pt x="5011" y="1872"/>
                    <a:pt x="7235" y="586"/>
                  </a:cubicBezTo>
                  <a:cubicBezTo>
                    <a:pt x="7530" y="416"/>
                    <a:pt x="7147" y="329"/>
                    <a:pt x="7147" y="178"/>
                  </a:cubicBezTo>
                  <a:cubicBezTo>
                    <a:pt x="7147" y="46"/>
                    <a:pt x="7097" y="1"/>
                    <a:pt x="702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p35"/>
            <p:cNvSpPr/>
            <p:nvPr/>
          </p:nvSpPr>
          <p:spPr>
            <a:xfrm>
              <a:off x="2440300" y="4177050"/>
              <a:ext cx="115900" cy="183525"/>
            </a:xfrm>
            <a:custGeom>
              <a:rect b="b" l="l" r="r" t="t"/>
              <a:pathLst>
                <a:path extrusionOk="0" h="7341" w="4636">
                  <a:moveTo>
                    <a:pt x="485" y="0"/>
                  </a:moveTo>
                  <a:cubicBezTo>
                    <a:pt x="447" y="0"/>
                    <a:pt x="396" y="19"/>
                    <a:pt x="329" y="67"/>
                  </a:cubicBezTo>
                  <a:cubicBezTo>
                    <a:pt x="148" y="195"/>
                    <a:pt x="0" y="251"/>
                    <a:pt x="170" y="542"/>
                  </a:cubicBezTo>
                  <a:cubicBezTo>
                    <a:pt x="1467" y="2760"/>
                    <a:pt x="2736" y="4994"/>
                    <a:pt x="4018" y="7221"/>
                  </a:cubicBezTo>
                  <a:cubicBezTo>
                    <a:pt x="4045" y="7269"/>
                    <a:pt x="4121" y="7340"/>
                    <a:pt x="4145" y="7340"/>
                  </a:cubicBezTo>
                  <a:cubicBezTo>
                    <a:pt x="4147" y="7340"/>
                    <a:pt x="4148" y="7340"/>
                    <a:pt x="4150" y="7339"/>
                  </a:cubicBezTo>
                  <a:cubicBezTo>
                    <a:pt x="4321" y="7244"/>
                    <a:pt x="4484" y="7133"/>
                    <a:pt x="4636" y="7035"/>
                  </a:cubicBezTo>
                  <a:cubicBezTo>
                    <a:pt x="4595" y="6947"/>
                    <a:pt x="4572" y="6883"/>
                    <a:pt x="4538" y="6824"/>
                  </a:cubicBezTo>
                  <a:cubicBezTo>
                    <a:pt x="3248" y="4634"/>
                    <a:pt x="1958" y="2444"/>
                    <a:pt x="661" y="257"/>
                  </a:cubicBezTo>
                  <a:cubicBezTo>
                    <a:pt x="613" y="176"/>
                    <a:pt x="603" y="0"/>
                    <a:pt x="4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7" name="Google Shape;1507;p35"/>
            <p:cNvSpPr/>
            <p:nvPr/>
          </p:nvSpPr>
          <p:spPr>
            <a:xfrm>
              <a:off x="2044825" y="4126050"/>
              <a:ext cx="186875" cy="113525"/>
            </a:xfrm>
            <a:custGeom>
              <a:rect b="b" l="l" r="r" t="t"/>
              <a:pathLst>
                <a:path extrusionOk="0" h="4541" w="7475">
                  <a:moveTo>
                    <a:pt x="7018" y="1"/>
                  </a:moveTo>
                  <a:cubicBezTo>
                    <a:pt x="6964" y="1"/>
                    <a:pt x="6896" y="23"/>
                    <a:pt x="6804" y="76"/>
                  </a:cubicBezTo>
                  <a:cubicBezTo>
                    <a:pt x="4585" y="1373"/>
                    <a:pt x="2352" y="2642"/>
                    <a:pt x="125" y="3924"/>
                  </a:cubicBezTo>
                  <a:cubicBezTo>
                    <a:pt x="75" y="3954"/>
                    <a:pt x="1" y="4038"/>
                    <a:pt x="11" y="4057"/>
                  </a:cubicBezTo>
                  <a:cubicBezTo>
                    <a:pt x="105" y="4227"/>
                    <a:pt x="215" y="4388"/>
                    <a:pt x="313" y="4541"/>
                  </a:cubicBezTo>
                  <a:cubicBezTo>
                    <a:pt x="403" y="4499"/>
                    <a:pt x="467" y="4475"/>
                    <a:pt x="527" y="4440"/>
                  </a:cubicBezTo>
                  <a:cubicBezTo>
                    <a:pt x="2717" y="3150"/>
                    <a:pt x="4907" y="1860"/>
                    <a:pt x="7094" y="564"/>
                  </a:cubicBezTo>
                  <a:cubicBezTo>
                    <a:pt x="7203" y="499"/>
                    <a:pt x="7475" y="503"/>
                    <a:pt x="7280" y="231"/>
                  </a:cubicBezTo>
                  <a:cubicBezTo>
                    <a:pt x="7191" y="106"/>
                    <a:pt x="7136" y="1"/>
                    <a:pt x="701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8" name="Google Shape;1508;p35"/>
            <p:cNvSpPr/>
            <p:nvPr/>
          </p:nvSpPr>
          <p:spPr>
            <a:xfrm>
              <a:off x="2165275" y="4177050"/>
              <a:ext cx="115750" cy="183750"/>
            </a:xfrm>
            <a:custGeom>
              <a:rect b="b" l="l" r="r" t="t"/>
              <a:pathLst>
                <a:path extrusionOk="0" h="7350" w="4630">
                  <a:moveTo>
                    <a:pt x="4202" y="0"/>
                  </a:moveTo>
                  <a:cubicBezTo>
                    <a:pt x="4122" y="0"/>
                    <a:pt x="4092" y="95"/>
                    <a:pt x="4047" y="170"/>
                  </a:cubicBezTo>
                  <a:cubicBezTo>
                    <a:pt x="2736" y="2397"/>
                    <a:pt x="1423" y="4620"/>
                    <a:pt x="111" y="6845"/>
                  </a:cubicBezTo>
                  <a:cubicBezTo>
                    <a:pt x="26" y="6988"/>
                    <a:pt x="0" y="7147"/>
                    <a:pt x="226" y="7147"/>
                  </a:cubicBezTo>
                  <a:cubicBezTo>
                    <a:pt x="226" y="7147"/>
                    <a:pt x="227" y="7147"/>
                    <a:pt x="228" y="7147"/>
                  </a:cubicBezTo>
                  <a:cubicBezTo>
                    <a:pt x="228" y="7147"/>
                    <a:pt x="228" y="7147"/>
                    <a:pt x="228" y="7147"/>
                  </a:cubicBezTo>
                  <a:cubicBezTo>
                    <a:pt x="334" y="7147"/>
                    <a:pt x="406" y="7349"/>
                    <a:pt x="509" y="7349"/>
                  </a:cubicBezTo>
                  <a:cubicBezTo>
                    <a:pt x="554" y="7349"/>
                    <a:pt x="604" y="7311"/>
                    <a:pt x="667" y="7202"/>
                  </a:cubicBezTo>
                  <a:cubicBezTo>
                    <a:pt x="1676" y="5442"/>
                    <a:pt x="2698" y="3687"/>
                    <a:pt x="3711" y="1930"/>
                  </a:cubicBezTo>
                  <a:cubicBezTo>
                    <a:pt x="4020" y="1392"/>
                    <a:pt x="4317" y="846"/>
                    <a:pt x="4629" y="286"/>
                  </a:cubicBezTo>
                  <a:cubicBezTo>
                    <a:pt x="4515" y="200"/>
                    <a:pt x="4407" y="98"/>
                    <a:pt x="4283" y="26"/>
                  </a:cubicBezTo>
                  <a:cubicBezTo>
                    <a:pt x="4251" y="8"/>
                    <a:pt x="4225" y="0"/>
                    <a:pt x="420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9" name="Google Shape;1509;p35"/>
            <p:cNvSpPr/>
            <p:nvPr/>
          </p:nvSpPr>
          <p:spPr>
            <a:xfrm>
              <a:off x="2039950" y="3849875"/>
              <a:ext cx="190000" cy="113300"/>
            </a:xfrm>
            <a:custGeom>
              <a:rect b="b" l="l" r="r" t="t"/>
              <a:pathLst>
                <a:path extrusionOk="0" h="4532" w="7600">
                  <a:moveTo>
                    <a:pt x="525" y="1"/>
                  </a:moveTo>
                  <a:cubicBezTo>
                    <a:pt x="445" y="1"/>
                    <a:pt x="388" y="52"/>
                    <a:pt x="394" y="183"/>
                  </a:cubicBezTo>
                  <a:cubicBezTo>
                    <a:pt x="403" y="336"/>
                    <a:pt x="1" y="411"/>
                    <a:pt x="316" y="592"/>
                  </a:cubicBezTo>
                  <a:cubicBezTo>
                    <a:pt x="2554" y="1883"/>
                    <a:pt x="4801" y="3159"/>
                    <a:pt x="7030" y="4463"/>
                  </a:cubicBezTo>
                  <a:cubicBezTo>
                    <a:pt x="7114" y="4512"/>
                    <a:pt x="7178" y="4532"/>
                    <a:pt x="7228" y="4532"/>
                  </a:cubicBezTo>
                  <a:cubicBezTo>
                    <a:pt x="7417" y="4532"/>
                    <a:pt x="7417" y="4251"/>
                    <a:pt x="7600" y="4190"/>
                  </a:cubicBezTo>
                  <a:cubicBezTo>
                    <a:pt x="7502" y="4110"/>
                    <a:pt x="7440" y="4045"/>
                    <a:pt x="7366" y="3999"/>
                  </a:cubicBezTo>
                  <a:cubicBezTo>
                    <a:pt x="5143" y="2683"/>
                    <a:pt x="2920" y="1370"/>
                    <a:pt x="695" y="56"/>
                  </a:cubicBezTo>
                  <a:cubicBezTo>
                    <a:pt x="636" y="22"/>
                    <a:pt x="575" y="1"/>
                    <a:pt x="5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0" name="Google Shape;1510;p35"/>
            <p:cNvSpPr/>
            <p:nvPr/>
          </p:nvSpPr>
          <p:spPr>
            <a:xfrm>
              <a:off x="2439300" y="3728325"/>
              <a:ext cx="116875" cy="183700"/>
            </a:xfrm>
            <a:custGeom>
              <a:rect b="b" l="l" r="r" t="t"/>
              <a:pathLst>
                <a:path extrusionOk="0" h="7348" w="4675">
                  <a:moveTo>
                    <a:pt x="4183" y="1"/>
                  </a:moveTo>
                  <a:cubicBezTo>
                    <a:pt x="4166" y="1"/>
                    <a:pt x="4104" y="58"/>
                    <a:pt x="4082" y="96"/>
                  </a:cubicBezTo>
                  <a:cubicBezTo>
                    <a:pt x="2785" y="2346"/>
                    <a:pt x="1497" y="4601"/>
                    <a:pt x="184" y="6841"/>
                  </a:cubicBezTo>
                  <a:cubicBezTo>
                    <a:pt x="0" y="7154"/>
                    <a:pt x="247" y="7166"/>
                    <a:pt x="375" y="7275"/>
                  </a:cubicBezTo>
                  <a:cubicBezTo>
                    <a:pt x="435" y="7327"/>
                    <a:pt x="480" y="7347"/>
                    <a:pt x="515" y="7347"/>
                  </a:cubicBezTo>
                  <a:cubicBezTo>
                    <a:pt x="608" y="7347"/>
                    <a:pt x="631" y="7202"/>
                    <a:pt x="680" y="7117"/>
                  </a:cubicBezTo>
                  <a:cubicBezTo>
                    <a:pt x="1700" y="5395"/>
                    <a:pt x="2722" y="3674"/>
                    <a:pt x="3737" y="1949"/>
                  </a:cubicBezTo>
                  <a:cubicBezTo>
                    <a:pt x="4053" y="1413"/>
                    <a:pt x="4354" y="869"/>
                    <a:pt x="4675" y="307"/>
                  </a:cubicBezTo>
                  <a:cubicBezTo>
                    <a:pt x="4522" y="209"/>
                    <a:pt x="4357" y="100"/>
                    <a:pt x="4185" y="2"/>
                  </a:cubicBezTo>
                  <a:cubicBezTo>
                    <a:pt x="4185" y="1"/>
                    <a:pt x="4184" y="1"/>
                    <a:pt x="418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1" name="Google Shape;1511;p35"/>
            <p:cNvSpPr/>
            <p:nvPr/>
          </p:nvSpPr>
          <p:spPr>
            <a:xfrm>
              <a:off x="2165425" y="3728350"/>
              <a:ext cx="115350" cy="183125"/>
            </a:xfrm>
            <a:custGeom>
              <a:rect b="b" l="l" r="r" t="t"/>
              <a:pathLst>
                <a:path extrusionOk="0" h="7325" w="4614">
                  <a:moveTo>
                    <a:pt x="498" y="0"/>
                  </a:moveTo>
                  <a:cubicBezTo>
                    <a:pt x="400" y="0"/>
                    <a:pt x="319" y="199"/>
                    <a:pt x="210" y="202"/>
                  </a:cubicBezTo>
                  <a:cubicBezTo>
                    <a:pt x="0" y="204"/>
                    <a:pt x="14" y="338"/>
                    <a:pt x="93" y="475"/>
                  </a:cubicBezTo>
                  <a:cubicBezTo>
                    <a:pt x="1409" y="2712"/>
                    <a:pt x="2725" y="4950"/>
                    <a:pt x="4047" y="7183"/>
                  </a:cubicBezTo>
                  <a:cubicBezTo>
                    <a:pt x="4083" y="7244"/>
                    <a:pt x="4191" y="7325"/>
                    <a:pt x="4237" y="7325"/>
                  </a:cubicBezTo>
                  <a:cubicBezTo>
                    <a:pt x="4242" y="7325"/>
                    <a:pt x="4246" y="7324"/>
                    <a:pt x="4249" y="7323"/>
                  </a:cubicBezTo>
                  <a:cubicBezTo>
                    <a:pt x="4385" y="7255"/>
                    <a:pt x="4500" y="7146"/>
                    <a:pt x="4613" y="7059"/>
                  </a:cubicBezTo>
                  <a:cubicBezTo>
                    <a:pt x="4569" y="6970"/>
                    <a:pt x="4542" y="6907"/>
                    <a:pt x="4510" y="6850"/>
                  </a:cubicBezTo>
                  <a:cubicBezTo>
                    <a:pt x="3214" y="4599"/>
                    <a:pt x="1924" y="2346"/>
                    <a:pt x="616" y="102"/>
                  </a:cubicBezTo>
                  <a:cubicBezTo>
                    <a:pt x="573" y="27"/>
                    <a:pt x="534" y="0"/>
                    <a:pt x="4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2" name="Google Shape;1512;p35"/>
            <p:cNvSpPr/>
            <p:nvPr/>
          </p:nvSpPr>
          <p:spPr>
            <a:xfrm>
              <a:off x="2492425" y="4124675"/>
              <a:ext cx="187500" cy="114325"/>
            </a:xfrm>
            <a:custGeom>
              <a:rect b="b" l="l" r="r" t="t"/>
              <a:pathLst>
                <a:path extrusionOk="0" h="4573" w="7500">
                  <a:moveTo>
                    <a:pt x="345" y="1"/>
                  </a:moveTo>
                  <a:cubicBezTo>
                    <a:pt x="253" y="116"/>
                    <a:pt x="143" y="222"/>
                    <a:pt x="77" y="349"/>
                  </a:cubicBezTo>
                  <a:cubicBezTo>
                    <a:pt x="0" y="491"/>
                    <a:pt x="133" y="523"/>
                    <a:pt x="229" y="580"/>
                  </a:cubicBezTo>
                  <a:cubicBezTo>
                    <a:pt x="2454" y="1891"/>
                    <a:pt x="4676" y="3207"/>
                    <a:pt x="6903" y="4518"/>
                  </a:cubicBezTo>
                  <a:cubicBezTo>
                    <a:pt x="6969" y="4556"/>
                    <a:pt x="7020" y="4572"/>
                    <a:pt x="7060" y="4572"/>
                  </a:cubicBezTo>
                  <a:cubicBezTo>
                    <a:pt x="7223" y="4572"/>
                    <a:pt x="7203" y="4302"/>
                    <a:pt x="7310" y="4215"/>
                  </a:cubicBezTo>
                  <a:cubicBezTo>
                    <a:pt x="7499" y="4060"/>
                    <a:pt x="7355" y="4020"/>
                    <a:pt x="7244" y="3956"/>
                  </a:cubicBezTo>
                  <a:cubicBezTo>
                    <a:pt x="5686" y="3055"/>
                    <a:pt x="4132" y="2148"/>
                    <a:pt x="2572" y="1250"/>
                  </a:cubicBezTo>
                  <a:cubicBezTo>
                    <a:pt x="1846" y="833"/>
                    <a:pt x="1113" y="430"/>
                    <a:pt x="34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3" name="Google Shape;1513;p35"/>
            <p:cNvSpPr/>
            <p:nvPr/>
          </p:nvSpPr>
          <p:spPr>
            <a:xfrm>
              <a:off x="2793875" y="3713025"/>
              <a:ext cx="123975" cy="74750"/>
            </a:xfrm>
            <a:custGeom>
              <a:rect b="b" l="l" r="r" t="t"/>
              <a:pathLst>
                <a:path extrusionOk="0" h="2990" w="4959">
                  <a:moveTo>
                    <a:pt x="4958" y="7"/>
                  </a:moveTo>
                  <a:lnTo>
                    <a:pt x="4958" y="7"/>
                  </a:lnTo>
                  <a:cubicBezTo>
                    <a:pt x="4872" y="16"/>
                    <a:pt x="4771" y="1"/>
                    <a:pt x="4699" y="39"/>
                  </a:cubicBezTo>
                  <a:cubicBezTo>
                    <a:pt x="3234" y="825"/>
                    <a:pt x="1772" y="1614"/>
                    <a:pt x="318" y="2417"/>
                  </a:cubicBezTo>
                  <a:cubicBezTo>
                    <a:pt x="267" y="2445"/>
                    <a:pt x="0" y="2442"/>
                    <a:pt x="159" y="2646"/>
                  </a:cubicBezTo>
                  <a:cubicBezTo>
                    <a:pt x="254" y="2770"/>
                    <a:pt x="367" y="2881"/>
                    <a:pt x="465" y="2989"/>
                  </a:cubicBezTo>
                  <a:cubicBezTo>
                    <a:pt x="529" y="2949"/>
                    <a:pt x="552" y="2934"/>
                    <a:pt x="576" y="2919"/>
                  </a:cubicBezTo>
                  <a:cubicBezTo>
                    <a:pt x="2013" y="2033"/>
                    <a:pt x="3452" y="1150"/>
                    <a:pt x="4884" y="256"/>
                  </a:cubicBezTo>
                  <a:cubicBezTo>
                    <a:pt x="4940" y="223"/>
                    <a:pt x="4934" y="91"/>
                    <a:pt x="4958" y="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4" name="Google Shape;1514;p35"/>
            <p:cNvSpPr/>
            <p:nvPr/>
          </p:nvSpPr>
          <p:spPr>
            <a:xfrm>
              <a:off x="1804075" y="3711800"/>
              <a:ext cx="123750" cy="74575"/>
            </a:xfrm>
            <a:custGeom>
              <a:rect b="b" l="l" r="r" t="t"/>
              <a:pathLst>
                <a:path extrusionOk="0" h="2983" w="4950">
                  <a:moveTo>
                    <a:pt x="149" y="0"/>
                  </a:moveTo>
                  <a:cubicBezTo>
                    <a:pt x="97" y="34"/>
                    <a:pt x="0" y="88"/>
                    <a:pt x="6" y="95"/>
                  </a:cubicBezTo>
                  <a:cubicBezTo>
                    <a:pt x="47" y="186"/>
                    <a:pt x="84" y="301"/>
                    <a:pt x="160" y="350"/>
                  </a:cubicBezTo>
                  <a:cubicBezTo>
                    <a:pt x="1509" y="1198"/>
                    <a:pt x="2871" y="2029"/>
                    <a:pt x="4214" y="2889"/>
                  </a:cubicBezTo>
                  <a:cubicBezTo>
                    <a:pt x="4317" y="2954"/>
                    <a:pt x="4401" y="2982"/>
                    <a:pt x="4473" y="2982"/>
                  </a:cubicBezTo>
                  <a:cubicBezTo>
                    <a:pt x="4617" y="2982"/>
                    <a:pt x="4710" y="2871"/>
                    <a:pt x="4791" y="2725"/>
                  </a:cubicBezTo>
                  <a:cubicBezTo>
                    <a:pt x="4950" y="2438"/>
                    <a:pt x="4628" y="2453"/>
                    <a:pt x="4508" y="2380"/>
                  </a:cubicBezTo>
                  <a:cubicBezTo>
                    <a:pt x="3896" y="2007"/>
                    <a:pt x="3278" y="1642"/>
                    <a:pt x="2648" y="1301"/>
                  </a:cubicBezTo>
                  <a:cubicBezTo>
                    <a:pt x="1828" y="858"/>
                    <a:pt x="994" y="439"/>
                    <a:pt x="14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5" name="Google Shape;1515;p35"/>
            <p:cNvSpPr/>
            <p:nvPr/>
          </p:nvSpPr>
          <p:spPr>
            <a:xfrm>
              <a:off x="2616050" y="3487525"/>
              <a:ext cx="77825" cy="121150"/>
            </a:xfrm>
            <a:custGeom>
              <a:rect b="b" l="l" r="r" t="t"/>
              <a:pathLst>
                <a:path extrusionOk="0" h="4846" w="3113">
                  <a:moveTo>
                    <a:pt x="3008" y="0"/>
                  </a:moveTo>
                  <a:cubicBezTo>
                    <a:pt x="3008" y="0"/>
                    <a:pt x="3008" y="0"/>
                    <a:pt x="3007" y="0"/>
                  </a:cubicBezTo>
                  <a:cubicBezTo>
                    <a:pt x="2919" y="43"/>
                    <a:pt x="2805" y="83"/>
                    <a:pt x="2757" y="160"/>
                  </a:cubicBezTo>
                  <a:cubicBezTo>
                    <a:pt x="1902" y="1523"/>
                    <a:pt x="1065" y="2897"/>
                    <a:pt x="199" y="4253"/>
                  </a:cubicBezTo>
                  <a:cubicBezTo>
                    <a:pt x="1" y="4564"/>
                    <a:pt x="216" y="4667"/>
                    <a:pt x="388" y="4791"/>
                  </a:cubicBezTo>
                  <a:cubicBezTo>
                    <a:pt x="441" y="4830"/>
                    <a:pt x="484" y="4846"/>
                    <a:pt x="519" y="4846"/>
                  </a:cubicBezTo>
                  <a:cubicBezTo>
                    <a:pt x="647" y="4846"/>
                    <a:pt x="666" y="4636"/>
                    <a:pt x="704" y="4575"/>
                  </a:cubicBezTo>
                  <a:cubicBezTo>
                    <a:pt x="1097" y="3929"/>
                    <a:pt x="1466" y="3269"/>
                    <a:pt x="1825" y="2601"/>
                  </a:cubicBezTo>
                  <a:cubicBezTo>
                    <a:pt x="2261" y="1793"/>
                    <a:pt x="2679" y="976"/>
                    <a:pt x="3113" y="144"/>
                  </a:cubicBezTo>
                  <a:cubicBezTo>
                    <a:pt x="3075" y="91"/>
                    <a:pt x="3020" y="0"/>
                    <a:pt x="30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6" name="Google Shape;1516;p35"/>
            <p:cNvSpPr/>
            <p:nvPr/>
          </p:nvSpPr>
          <p:spPr>
            <a:xfrm>
              <a:off x="2029800" y="3487850"/>
              <a:ext cx="74550" cy="121125"/>
            </a:xfrm>
            <a:custGeom>
              <a:rect b="b" l="l" r="r" t="t"/>
              <a:pathLst>
                <a:path extrusionOk="0" h="4845" w="2982">
                  <a:moveTo>
                    <a:pt x="0" y="1"/>
                  </a:moveTo>
                  <a:cubicBezTo>
                    <a:pt x="11" y="87"/>
                    <a:pt x="0" y="187"/>
                    <a:pt x="38" y="259"/>
                  </a:cubicBezTo>
                  <a:cubicBezTo>
                    <a:pt x="824" y="1723"/>
                    <a:pt x="1613" y="3186"/>
                    <a:pt x="2416" y="4641"/>
                  </a:cubicBezTo>
                  <a:cubicBezTo>
                    <a:pt x="2437" y="4681"/>
                    <a:pt x="2442" y="4845"/>
                    <a:pt x="2535" y="4845"/>
                  </a:cubicBezTo>
                  <a:cubicBezTo>
                    <a:pt x="2563" y="4845"/>
                    <a:pt x="2599" y="4830"/>
                    <a:pt x="2646" y="4793"/>
                  </a:cubicBezTo>
                  <a:cubicBezTo>
                    <a:pt x="2767" y="4697"/>
                    <a:pt x="2876" y="4585"/>
                    <a:pt x="2981" y="4488"/>
                  </a:cubicBezTo>
                  <a:cubicBezTo>
                    <a:pt x="2940" y="4421"/>
                    <a:pt x="2926" y="4396"/>
                    <a:pt x="2914" y="4375"/>
                  </a:cubicBezTo>
                  <a:cubicBezTo>
                    <a:pt x="2028" y="2938"/>
                    <a:pt x="1143" y="1500"/>
                    <a:pt x="249" y="68"/>
                  </a:cubicBezTo>
                  <a:cubicBezTo>
                    <a:pt x="216" y="13"/>
                    <a:pt x="84" y="21"/>
                    <a:pt x="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7" name="Google Shape;1517;p35"/>
            <p:cNvSpPr/>
            <p:nvPr/>
          </p:nvSpPr>
          <p:spPr>
            <a:xfrm>
              <a:off x="1804075" y="4302000"/>
              <a:ext cx="124425" cy="75125"/>
            </a:xfrm>
            <a:custGeom>
              <a:rect b="b" l="l" r="r" t="t"/>
              <a:pathLst>
                <a:path extrusionOk="0" h="3005" w="4977">
                  <a:moveTo>
                    <a:pt x="4509" y="1"/>
                  </a:moveTo>
                  <a:cubicBezTo>
                    <a:pt x="4471" y="1"/>
                    <a:pt x="4428" y="14"/>
                    <a:pt x="4375" y="46"/>
                  </a:cubicBezTo>
                  <a:cubicBezTo>
                    <a:pt x="2944" y="918"/>
                    <a:pt x="1521" y="1798"/>
                    <a:pt x="98" y="2683"/>
                  </a:cubicBezTo>
                  <a:cubicBezTo>
                    <a:pt x="43" y="2717"/>
                    <a:pt x="12" y="2819"/>
                    <a:pt x="5" y="2894"/>
                  </a:cubicBezTo>
                  <a:cubicBezTo>
                    <a:pt x="0" y="2926"/>
                    <a:pt x="84" y="2968"/>
                    <a:pt x="125" y="3004"/>
                  </a:cubicBezTo>
                  <a:cubicBezTo>
                    <a:pt x="186" y="2974"/>
                    <a:pt x="222" y="2956"/>
                    <a:pt x="256" y="2935"/>
                  </a:cubicBezTo>
                  <a:cubicBezTo>
                    <a:pt x="1730" y="2135"/>
                    <a:pt x="3202" y="1337"/>
                    <a:pt x="4669" y="528"/>
                  </a:cubicBezTo>
                  <a:cubicBezTo>
                    <a:pt x="4733" y="494"/>
                    <a:pt x="4977" y="470"/>
                    <a:pt x="4799" y="294"/>
                  </a:cubicBezTo>
                  <a:cubicBezTo>
                    <a:pt x="4707" y="203"/>
                    <a:pt x="4655" y="1"/>
                    <a:pt x="45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8" name="Google Shape;1518;p35"/>
            <p:cNvSpPr/>
            <p:nvPr/>
          </p:nvSpPr>
          <p:spPr>
            <a:xfrm>
              <a:off x="2793950" y="4302050"/>
              <a:ext cx="124400" cy="74825"/>
            </a:xfrm>
            <a:custGeom>
              <a:rect b="b" l="l" r="r" t="t"/>
              <a:pathLst>
                <a:path extrusionOk="0" h="2993" w="4976">
                  <a:moveTo>
                    <a:pt x="449" y="0"/>
                  </a:moveTo>
                  <a:cubicBezTo>
                    <a:pt x="302" y="0"/>
                    <a:pt x="256" y="213"/>
                    <a:pt x="161" y="304"/>
                  </a:cubicBezTo>
                  <a:cubicBezTo>
                    <a:pt x="0" y="457"/>
                    <a:pt x="210" y="475"/>
                    <a:pt x="273" y="510"/>
                  </a:cubicBezTo>
                  <a:cubicBezTo>
                    <a:pt x="1753" y="1324"/>
                    <a:pt x="3235" y="2133"/>
                    <a:pt x="4718" y="2942"/>
                  </a:cubicBezTo>
                  <a:cubicBezTo>
                    <a:pt x="4769" y="2969"/>
                    <a:pt x="4820" y="2993"/>
                    <a:pt x="4864" y="2993"/>
                  </a:cubicBezTo>
                  <a:cubicBezTo>
                    <a:pt x="4923" y="2993"/>
                    <a:pt x="4967" y="2950"/>
                    <a:pt x="4976" y="2812"/>
                  </a:cubicBezTo>
                  <a:cubicBezTo>
                    <a:pt x="4953" y="2782"/>
                    <a:pt x="4931" y="2725"/>
                    <a:pt x="4890" y="2702"/>
                  </a:cubicBezTo>
                  <a:cubicBezTo>
                    <a:pt x="3454" y="1812"/>
                    <a:pt x="2020" y="922"/>
                    <a:pt x="578" y="44"/>
                  </a:cubicBezTo>
                  <a:cubicBezTo>
                    <a:pt x="527" y="13"/>
                    <a:pt x="485" y="0"/>
                    <a:pt x="44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9" name="Google Shape;1519;p35"/>
            <p:cNvSpPr/>
            <p:nvPr/>
          </p:nvSpPr>
          <p:spPr>
            <a:xfrm>
              <a:off x="2026550" y="4480250"/>
              <a:ext cx="78050" cy="121550"/>
            </a:xfrm>
            <a:custGeom>
              <a:rect b="b" l="l" r="r" t="t"/>
              <a:pathLst>
                <a:path extrusionOk="0" h="4862" w="3122">
                  <a:moveTo>
                    <a:pt x="2659" y="1"/>
                  </a:moveTo>
                  <a:cubicBezTo>
                    <a:pt x="2541" y="1"/>
                    <a:pt x="2528" y="189"/>
                    <a:pt x="2499" y="240"/>
                  </a:cubicBezTo>
                  <a:cubicBezTo>
                    <a:pt x="1712" y="1658"/>
                    <a:pt x="946" y="3088"/>
                    <a:pt x="182" y="4518"/>
                  </a:cubicBezTo>
                  <a:cubicBezTo>
                    <a:pt x="129" y="4618"/>
                    <a:pt x="0" y="4753"/>
                    <a:pt x="151" y="4840"/>
                  </a:cubicBezTo>
                  <a:cubicBezTo>
                    <a:pt x="176" y="4855"/>
                    <a:pt x="200" y="4862"/>
                    <a:pt x="223" y="4862"/>
                  </a:cubicBezTo>
                  <a:cubicBezTo>
                    <a:pt x="305" y="4862"/>
                    <a:pt x="375" y="4781"/>
                    <a:pt x="436" y="4683"/>
                  </a:cubicBezTo>
                  <a:cubicBezTo>
                    <a:pt x="930" y="3892"/>
                    <a:pt x="1450" y="3114"/>
                    <a:pt x="1943" y="2322"/>
                  </a:cubicBezTo>
                  <a:cubicBezTo>
                    <a:pt x="2344" y="1680"/>
                    <a:pt x="2720" y="1024"/>
                    <a:pt x="3121" y="349"/>
                  </a:cubicBezTo>
                  <a:cubicBezTo>
                    <a:pt x="3000" y="243"/>
                    <a:pt x="2891" y="112"/>
                    <a:pt x="2752" y="31"/>
                  </a:cubicBezTo>
                  <a:cubicBezTo>
                    <a:pt x="2715" y="10"/>
                    <a:pt x="2684" y="1"/>
                    <a:pt x="26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0" name="Google Shape;1520;p35"/>
            <p:cNvSpPr/>
            <p:nvPr/>
          </p:nvSpPr>
          <p:spPr>
            <a:xfrm>
              <a:off x="2616025" y="4480275"/>
              <a:ext cx="80525" cy="121950"/>
            </a:xfrm>
            <a:custGeom>
              <a:rect b="b" l="l" r="r" t="t"/>
              <a:pathLst>
                <a:path extrusionOk="0" h="4878" w="3221">
                  <a:moveTo>
                    <a:pt x="521" y="0"/>
                  </a:moveTo>
                  <a:cubicBezTo>
                    <a:pt x="487" y="0"/>
                    <a:pt x="445" y="15"/>
                    <a:pt x="393" y="51"/>
                  </a:cubicBezTo>
                  <a:cubicBezTo>
                    <a:pt x="221" y="173"/>
                    <a:pt x="1" y="273"/>
                    <a:pt x="197" y="589"/>
                  </a:cubicBezTo>
                  <a:cubicBezTo>
                    <a:pt x="985" y="1848"/>
                    <a:pt x="1743" y="3128"/>
                    <a:pt x="2520" y="4393"/>
                  </a:cubicBezTo>
                  <a:cubicBezTo>
                    <a:pt x="2629" y="4571"/>
                    <a:pt x="2789" y="4720"/>
                    <a:pt x="2923" y="4877"/>
                  </a:cubicBezTo>
                  <a:cubicBezTo>
                    <a:pt x="3221" y="4774"/>
                    <a:pt x="3056" y="4619"/>
                    <a:pt x="3002" y="4516"/>
                  </a:cubicBezTo>
                  <a:cubicBezTo>
                    <a:pt x="2245" y="3096"/>
                    <a:pt x="1486" y="1678"/>
                    <a:pt x="706" y="272"/>
                  </a:cubicBezTo>
                  <a:cubicBezTo>
                    <a:pt x="673" y="212"/>
                    <a:pt x="651" y="0"/>
                    <a:pt x="52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1" name="Google Shape;1521;p35"/>
            <p:cNvSpPr/>
            <p:nvPr/>
          </p:nvSpPr>
          <p:spPr>
            <a:xfrm>
              <a:off x="2695650" y="4244500"/>
              <a:ext cx="74575" cy="48100"/>
            </a:xfrm>
            <a:custGeom>
              <a:rect b="b" l="l" r="r" t="t"/>
              <a:pathLst>
                <a:path extrusionOk="0" h="1924" w="2983">
                  <a:moveTo>
                    <a:pt x="473" y="0"/>
                  </a:moveTo>
                  <a:cubicBezTo>
                    <a:pt x="394" y="0"/>
                    <a:pt x="352" y="66"/>
                    <a:pt x="333" y="152"/>
                  </a:cubicBezTo>
                  <a:cubicBezTo>
                    <a:pt x="307" y="279"/>
                    <a:pt x="1" y="374"/>
                    <a:pt x="236" y="519"/>
                  </a:cubicBezTo>
                  <a:cubicBezTo>
                    <a:pt x="1007" y="995"/>
                    <a:pt x="1795" y="1445"/>
                    <a:pt x="2610" y="1924"/>
                  </a:cubicBezTo>
                  <a:cubicBezTo>
                    <a:pt x="2689" y="1801"/>
                    <a:pt x="2771" y="1654"/>
                    <a:pt x="2871" y="1523"/>
                  </a:cubicBezTo>
                  <a:cubicBezTo>
                    <a:pt x="2983" y="1379"/>
                    <a:pt x="2820" y="1340"/>
                    <a:pt x="2774" y="1313"/>
                  </a:cubicBezTo>
                  <a:cubicBezTo>
                    <a:pt x="2055" y="885"/>
                    <a:pt x="1324" y="474"/>
                    <a:pt x="606" y="46"/>
                  </a:cubicBezTo>
                  <a:cubicBezTo>
                    <a:pt x="553" y="14"/>
                    <a:pt x="509" y="0"/>
                    <a:pt x="47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2" name="Google Shape;1522;p35"/>
            <p:cNvSpPr/>
            <p:nvPr/>
          </p:nvSpPr>
          <p:spPr>
            <a:xfrm>
              <a:off x="2113000" y="4383225"/>
              <a:ext cx="49175" cy="67425"/>
            </a:xfrm>
            <a:custGeom>
              <a:rect b="b" l="l" r="r" t="t"/>
              <a:pathLst>
                <a:path extrusionOk="0" h="2697" w="1967">
                  <a:moveTo>
                    <a:pt x="1490" y="1"/>
                  </a:moveTo>
                  <a:cubicBezTo>
                    <a:pt x="1375" y="1"/>
                    <a:pt x="1322" y="140"/>
                    <a:pt x="1272" y="225"/>
                  </a:cubicBezTo>
                  <a:cubicBezTo>
                    <a:pt x="903" y="856"/>
                    <a:pt x="565" y="1505"/>
                    <a:pt x="178" y="2123"/>
                  </a:cubicBezTo>
                  <a:cubicBezTo>
                    <a:pt x="0" y="2406"/>
                    <a:pt x="17" y="2519"/>
                    <a:pt x="336" y="2651"/>
                  </a:cubicBezTo>
                  <a:cubicBezTo>
                    <a:pt x="412" y="2683"/>
                    <a:pt x="471" y="2696"/>
                    <a:pt x="519" y="2696"/>
                  </a:cubicBezTo>
                  <a:cubicBezTo>
                    <a:pt x="740" y="2696"/>
                    <a:pt x="691" y="2400"/>
                    <a:pt x="768" y="2283"/>
                  </a:cubicBezTo>
                  <a:cubicBezTo>
                    <a:pt x="1183" y="1651"/>
                    <a:pt x="1560" y="995"/>
                    <a:pt x="1967" y="321"/>
                  </a:cubicBezTo>
                  <a:cubicBezTo>
                    <a:pt x="1827" y="212"/>
                    <a:pt x="1714" y="89"/>
                    <a:pt x="1576" y="23"/>
                  </a:cubicBezTo>
                  <a:cubicBezTo>
                    <a:pt x="1544" y="8"/>
                    <a:pt x="1516" y="1"/>
                    <a:pt x="149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3" name="Google Shape;1523;p35"/>
            <p:cNvSpPr/>
            <p:nvPr/>
          </p:nvSpPr>
          <p:spPr>
            <a:xfrm>
              <a:off x="2557025" y="4377225"/>
              <a:ext cx="54100" cy="74225"/>
            </a:xfrm>
            <a:custGeom>
              <a:rect b="b" l="l" r="r" t="t"/>
              <a:pathLst>
                <a:path extrusionOk="0" h="2969" w="2164">
                  <a:moveTo>
                    <a:pt x="512" y="1"/>
                  </a:moveTo>
                  <a:lnTo>
                    <a:pt x="512" y="1"/>
                  </a:lnTo>
                  <a:cubicBezTo>
                    <a:pt x="539" y="452"/>
                    <a:pt x="1" y="302"/>
                    <a:pt x="233" y="702"/>
                  </a:cubicBezTo>
                  <a:cubicBezTo>
                    <a:pt x="645" y="1415"/>
                    <a:pt x="1043" y="2134"/>
                    <a:pt x="1466" y="2842"/>
                  </a:cubicBezTo>
                  <a:cubicBezTo>
                    <a:pt x="1521" y="2935"/>
                    <a:pt x="1573" y="2968"/>
                    <a:pt x="1622" y="2968"/>
                  </a:cubicBezTo>
                  <a:cubicBezTo>
                    <a:pt x="1735" y="2968"/>
                    <a:pt x="1836" y="2792"/>
                    <a:pt x="1947" y="2770"/>
                  </a:cubicBezTo>
                  <a:cubicBezTo>
                    <a:pt x="2164" y="2728"/>
                    <a:pt x="2063" y="2643"/>
                    <a:pt x="1988" y="2520"/>
                  </a:cubicBezTo>
                  <a:cubicBezTo>
                    <a:pt x="1705" y="2059"/>
                    <a:pt x="1444" y="1585"/>
                    <a:pt x="1172" y="1116"/>
                  </a:cubicBezTo>
                  <a:cubicBezTo>
                    <a:pt x="992" y="807"/>
                    <a:pt x="807" y="500"/>
                    <a:pt x="51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4" name="Google Shape;1524;p35"/>
            <p:cNvSpPr/>
            <p:nvPr/>
          </p:nvSpPr>
          <p:spPr>
            <a:xfrm>
              <a:off x="1951825" y="3796350"/>
              <a:ext cx="74700" cy="48075"/>
            </a:xfrm>
            <a:custGeom>
              <a:rect b="b" l="l" r="r" t="t"/>
              <a:pathLst>
                <a:path extrusionOk="0" h="1923" w="2988">
                  <a:moveTo>
                    <a:pt x="379" y="0"/>
                  </a:moveTo>
                  <a:cubicBezTo>
                    <a:pt x="299" y="122"/>
                    <a:pt x="219" y="270"/>
                    <a:pt x="117" y="399"/>
                  </a:cubicBezTo>
                  <a:cubicBezTo>
                    <a:pt x="1" y="544"/>
                    <a:pt x="168" y="583"/>
                    <a:pt x="212" y="610"/>
                  </a:cubicBezTo>
                  <a:cubicBezTo>
                    <a:pt x="932" y="1037"/>
                    <a:pt x="1661" y="1447"/>
                    <a:pt x="2379" y="1877"/>
                  </a:cubicBezTo>
                  <a:cubicBezTo>
                    <a:pt x="2433" y="1909"/>
                    <a:pt x="2478" y="1923"/>
                    <a:pt x="2514" y="1923"/>
                  </a:cubicBezTo>
                  <a:cubicBezTo>
                    <a:pt x="2593" y="1923"/>
                    <a:pt x="2636" y="1859"/>
                    <a:pt x="2653" y="1774"/>
                  </a:cubicBezTo>
                  <a:cubicBezTo>
                    <a:pt x="2681" y="1645"/>
                    <a:pt x="2987" y="1550"/>
                    <a:pt x="2754" y="1406"/>
                  </a:cubicBezTo>
                  <a:cubicBezTo>
                    <a:pt x="1983" y="929"/>
                    <a:pt x="1195" y="480"/>
                    <a:pt x="37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5" name="Google Shape;1525;p35"/>
            <p:cNvSpPr/>
            <p:nvPr/>
          </p:nvSpPr>
          <p:spPr>
            <a:xfrm>
              <a:off x="2697825" y="3797325"/>
              <a:ext cx="74925" cy="46550"/>
            </a:xfrm>
            <a:custGeom>
              <a:rect b="b" l="l" r="r" t="t"/>
              <a:pathLst>
                <a:path extrusionOk="0" h="1862" w="2997">
                  <a:moveTo>
                    <a:pt x="2506" y="1"/>
                  </a:moveTo>
                  <a:cubicBezTo>
                    <a:pt x="2447" y="1"/>
                    <a:pt x="2368" y="33"/>
                    <a:pt x="2255" y="116"/>
                  </a:cubicBezTo>
                  <a:cubicBezTo>
                    <a:pt x="1669" y="544"/>
                    <a:pt x="998" y="857"/>
                    <a:pt x="365" y="1219"/>
                  </a:cubicBezTo>
                  <a:cubicBezTo>
                    <a:pt x="222" y="1300"/>
                    <a:pt x="0" y="1327"/>
                    <a:pt x="135" y="1587"/>
                  </a:cubicBezTo>
                  <a:cubicBezTo>
                    <a:pt x="220" y="1749"/>
                    <a:pt x="301" y="1861"/>
                    <a:pt x="433" y="1861"/>
                  </a:cubicBezTo>
                  <a:cubicBezTo>
                    <a:pt x="502" y="1861"/>
                    <a:pt x="584" y="1831"/>
                    <a:pt x="688" y="1761"/>
                  </a:cubicBezTo>
                  <a:cubicBezTo>
                    <a:pt x="1226" y="1400"/>
                    <a:pt x="1796" y="1087"/>
                    <a:pt x="2352" y="754"/>
                  </a:cubicBezTo>
                  <a:cubicBezTo>
                    <a:pt x="2519" y="653"/>
                    <a:pt x="2685" y="554"/>
                    <a:pt x="2997" y="368"/>
                  </a:cubicBezTo>
                  <a:lnTo>
                    <a:pt x="2997" y="368"/>
                  </a:lnTo>
                  <a:cubicBezTo>
                    <a:pt x="2987" y="369"/>
                    <a:pt x="2977" y="369"/>
                    <a:pt x="2968" y="369"/>
                  </a:cubicBezTo>
                  <a:cubicBezTo>
                    <a:pt x="2686" y="369"/>
                    <a:pt x="2709" y="1"/>
                    <a:pt x="25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6" name="Google Shape;1526;p35"/>
            <p:cNvSpPr/>
            <p:nvPr/>
          </p:nvSpPr>
          <p:spPr>
            <a:xfrm>
              <a:off x="2112325" y="3638600"/>
              <a:ext cx="49875" cy="67375"/>
            </a:xfrm>
            <a:custGeom>
              <a:rect b="b" l="l" r="r" t="t"/>
              <a:pathLst>
                <a:path extrusionOk="0" h="2695" w="1995">
                  <a:moveTo>
                    <a:pt x="539" y="1"/>
                  </a:moveTo>
                  <a:cubicBezTo>
                    <a:pt x="494" y="1"/>
                    <a:pt x="265" y="126"/>
                    <a:pt x="126" y="169"/>
                  </a:cubicBezTo>
                  <a:cubicBezTo>
                    <a:pt x="0" y="208"/>
                    <a:pt x="23" y="260"/>
                    <a:pt x="74" y="347"/>
                  </a:cubicBezTo>
                  <a:cubicBezTo>
                    <a:pt x="495" y="1072"/>
                    <a:pt x="908" y="1800"/>
                    <a:pt x="1338" y="2520"/>
                  </a:cubicBezTo>
                  <a:cubicBezTo>
                    <a:pt x="1374" y="2580"/>
                    <a:pt x="1424" y="2695"/>
                    <a:pt x="1518" y="2695"/>
                  </a:cubicBezTo>
                  <a:cubicBezTo>
                    <a:pt x="1550" y="2695"/>
                    <a:pt x="1586" y="2682"/>
                    <a:pt x="1628" y="2650"/>
                  </a:cubicBezTo>
                  <a:cubicBezTo>
                    <a:pt x="1751" y="2558"/>
                    <a:pt x="1870" y="2460"/>
                    <a:pt x="1995" y="2361"/>
                  </a:cubicBezTo>
                  <a:cubicBezTo>
                    <a:pt x="1499" y="1541"/>
                    <a:pt x="1033" y="764"/>
                    <a:pt x="546" y="3"/>
                  </a:cubicBezTo>
                  <a:cubicBezTo>
                    <a:pt x="545" y="1"/>
                    <a:pt x="543" y="1"/>
                    <a:pt x="53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7" name="Google Shape;1527;p35"/>
            <p:cNvSpPr/>
            <p:nvPr/>
          </p:nvSpPr>
          <p:spPr>
            <a:xfrm>
              <a:off x="2559675" y="3637150"/>
              <a:ext cx="49550" cy="69050"/>
            </a:xfrm>
            <a:custGeom>
              <a:rect b="b" l="l" r="r" t="t"/>
              <a:pathLst>
                <a:path extrusionOk="0" h="2762" w="1982">
                  <a:moveTo>
                    <a:pt x="1491" y="0"/>
                  </a:moveTo>
                  <a:cubicBezTo>
                    <a:pt x="1417" y="0"/>
                    <a:pt x="1390" y="102"/>
                    <a:pt x="1370" y="137"/>
                  </a:cubicBezTo>
                  <a:cubicBezTo>
                    <a:pt x="941" y="855"/>
                    <a:pt x="531" y="1585"/>
                    <a:pt x="103" y="2304"/>
                  </a:cubicBezTo>
                  <a:cubicBezTo>
                    <a:pt x="1" y="2475"/>
                    <a:pt x="86" y="2549"/>
                    <a:pt x="211" y="2577"/>
                  </a:cubicBezTo>
                  <a:cubicBezTo>
                    <a:pt x="303" y="2598"/>
                    <a:pt x="378" y="2762"/>
                    <a:pt x="468" y="2762"/>
                  </a:cubicBezTo>
                  <a:cubicBezTo>
                    <a:pt x="502" y="2762"/>
                    <a:pt x="538" y="2738"/>
                    <a:pt x="578" y="2673"/>
                  </a:cubicBezTo>
                  <a:cubicBezTo>
                    <a:pt x="1055" y="1903"/>
                    <a:pt x="1504" y="1115"/>
                    <a:pt x="1982" y="301"/>
                  </a:cubicBezTo>
                  <a:cubicBezTo>
                    <a:pt x="1858" y="221"/>
                    <a:pt x="1711" y="138"/>
                    <a:pt x="1580" y="38"/>
                  </a:cubicBezTo>
                  <a:cubicBezTo>
                    <a:pt x="1545" y="11"/>
                    <a:pt x="1516" y="0"/>
                    <a:pt x="149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8" name="Google Shape;1528;p35"/>
            <p:cNvSpPr/>
            <p:nvPr/>
          </p:nvSpPr>
          <p:spPr>
            <a:xfrm>
              <a:off x="1953625" y="4245275"/>
              <a:ext cx="71150" cy="46650"/>
            </a:xfrm>
            <a:custGeom>
              <a:rect b="b" l="l" r="r" t="t"/>
              <a:pathLst>
                <a:path extrusionOk="0" h="1866" w="2846">
                  <a:moveTo>
                    <a:pt x="2399" y="0"/>
                  </a:moveTo>
                  <a:cubicBezTo>
                    <a:pt x="2325" y="0"/>
                    <a:pt x="2238" y="36"/>
                    <a:pt x="2128" y="107"/>
                  </a:cubicBezTo>
                  <a:cubicBezTo>
                    <a:pt x="1629" y="427"/>
                    <a:pt x="1098" y="699"/>
                    <a:pt x="587" y="1000"/>
                  </a:cubicBezTo>
                  <a:cubicBezTo>
                    <a:pt x="378" y="1123"/>
                    <a:pt x="181" y="1271"/>
                    <a:pt x="0" y="1393"/>
                  </a:cubicBezTo>
                  <a:cubicBezTo>
                    <a:pt x="100" y="1569"/>
                    <a:pt x="179" y="1725"/>
                    <a:pt x="282" y="1865"/>
                  </a:cubicBezTo>
                  <a:cubicBezTo>
                    <a:pt x="283" y="1866"/>
                    <a:pt x="284" y="1866"/>
                    <a:pt x="285" y="1866"/>
                  </a:cubicBezTo>
                  <a:cubicBezTo>
                    <a:pt x="308" y="1866"/>
                    <a:pt x="457" y="1775"/>
                    <a:pt x="541" y="1728"/>
                  </a:cubicBezTo>
                  <a:cubicBezTo>
                    <a:pt x="1177" y="1369"/>
                    <a:pt x="1815" y="1014"/>
                    <a:pt x="2446" y="649"/>
                  </a:cubicBezTo>
                  <a:cubicBezTo>
                    <a:pt x="2590" y="566"/>
                    <a:pt x="2845" y="552"/>
                    <a:pt x="2686" y="252"/>
                  </a:cubicBezTo>
                  <a:cubicBezTo>
                    <a:pt x="2597" y="84"/>
                    <a:pt x="2513" y="0"/>
                    <a:pt x="239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29" name="Google Shape;1529;p35"/>
          <p:cNvGrpSpPr/>
          <p:nvPr/>
        </p:nvGrpSpPr>
        <p:grpSpPr>
          <a:xfrm>
            <a:off x="104438" y="4491970"/>
            <a:ext cx="530584" cy="530573"/>
            <a:chOff x="1770475" y="3453900"/>
            <a:chExt cx="1181175" cy="1181150"/>
          </a:xfrm>
        </p:grpSpPr>
        <p:sp>
          <p:nvSpPr>
            <p:cNvPr id="1530" name="Google Shape;1530;p35"/>
            <p:cNvSpPr/>
            <p:nvPr/>
          </p:nvSpPr>
          <p:spPr>
            <a:xfrm>
              <a:off x="2366925" y="3453925"/>
              <a:ext cx="129300" cy="431050"/>
            </a:xfrm>
            <a:custGeom>
              <a:rect b="b" l="l" r="r" t="t"/>
              <a:pathLst>
                <a:path extrusionOk="0" h="17242" w="5172">
                  <a:moveTo>
                    <a:pt x="5093" y="0"/>
                  </a:moveTo>
                  <a:cubicBezTo>
                    <a:pt x="5028" y="119"/>
                    <a:pt x="4939" y="231"/>
                    <a:pt x="4902" y="357"/>
                  </a:cubicBezTo>
                  <a:cubicBezTo>
                    <a:pt x="3803" y="4097"/>
                    <a:pt x="2704" y="7837"/>
                    <a:pt x="1618" y="11581"/>
                  </a:cubicBezTo>
                  <a:cubicBezTo>
                    <a:pt x="1100" y="13370"/>
                    <a:pt x="607" y="15167"/>
                    <a:pt x="109" y="16937"/>
                  </a:cubicBezTo>
                  <a:cubicBezTo>
                    <a:pt x="281" y="17053"/>
                    <a:pt x="1" y="17190"/>
                    <a:pt x="223" y="17223"/>
                  </a:cubicBezTo>
                  <a:cubicBezTo>
                    <a:pt x="269" y="17230"/>
                    <a:pt x="319" y="17241"/>
                    <a:pt x="367" y="17241"/>
                  </a:cubicBezTo>
                  <a:cubicBezTo>
                    <a:pt x="447" y="17241"/>
                    <a:pt x="520" y="17211"/>
                    <a:pt x="556" y="17084"/>
                  </a:cubicBezTo>
                  <a:cubicBezTo>
                    <a:pt x="612" y="16890"/>
                    <a:pt x="722" y="16711"/>
                    <a:pt x="775" y="16515"/>
                  </a:cubicBezTo>
                  <a:cubicBezTo>
                    <a:pt x="2234" y="11155"/>
                    <a:pt x="3690" y="5794"/>
                    <a:pt x="5138" y="432"/>
                  </a:cubicBezTo>
                  <a:cubicBezTo>
                    <a:pt x="5172" y="302"/>
                    <a:pt x="5110" y="144"/>
                    <a:pt x="50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1" name="Google Shape;1531;p35"/>
            <p:cNvSpPr/>
            <p:nvPr/>
          </p:nvSpPr>
          <p:spPr>
            <a:xfrm>
              <a:off x="2520025" y="4053000"/>
              <a:ext cx="431625" cy="126100"/>
            </a:xfrm>
            <a:custGeom>
              <a:rect b="b" l="l" r="r" t="t"/>
              <a:pathLst>
                <a:path extrusionOk="0" h="5044" w="17265">
                  <a:moveTo>
                    <a:pt x="327" y="1"/>
                  </a:moveTo>
                  <a:cubicBezTo>
                    <a:pt x="302" y="47"/>
                    <a:pt x="272" y="61"/>
                    <a:pt x="242" y="61"/>
                  </a:cubicBezTo>
                  <a:cubicBezTo>
                    <a:pt x="194" y="61"/>
                    <a:pt x="144" y="25"/>
                    <a:pt x="103" y="25"/>
                  </a:cubicBezTo>
                  <a:cubicBezTo>
                    <a:pt x="69" y="25"/>
                    <a:pt x="42" y="51"/>
                    <a:pt x="30" y="146"/>
                  </a:cubicBezTo>
                  <a:cubicBezTo>
                    <a:pt x="1" y="386"/>
                    <a:pt x="140" y="448"/>
                    <a:pt x="322" y="505"/>
                  </a:cubicBezTo>
                  <a:cubicBezTo>
                    <a:pt x="5802" y="2193"/>
                    <a:pt x="11361" y="3594"/>
                    <a:pt x="16908" y="5036"/>
                  </a:cubicBezTo>
                  <a:cubicBezTo>
                    <a:pt x="16929" y="5041"/>
                    <a:pt x="16951" y="5044"/>
                    <a:pt x="16974" y="5044"/>
                  </a:cubicBezTo>
                  <a:cubicBezTo>
                    <a:pt x="17066" y="5044"/>
                    <a:pt x="17168" y="5005"/>
                    <a:pt x="17265" y="4993"/>
                  </a:cubicBezTo>
                  <a:cubicBezTo>
                    <a:pt x="17149" y="4926"/>
                    <a:pt x="17042" y="4831"/>
                    <a:pt x="16917" y="4795"/>
                  </a:cubicBezTo>
                  <a:cubicBezTo>
                    <a:pt x="13177" y="3695"/>
                    <a:pt x="9436" y="2597"/>
                    <a:pt x="5692" y="1511"/>
                  </a:cubicBezTo>
                  <a:cubicBezTo>
                    <a:pt x="3902" y="993"/>
                    <a:pt x="2106" y="500"/>
                    <a:pt x="32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2" name="Google Shape;1532;p35"/>
            <p:cNvSpPr/>
            <p:nvPr/>
          </p:nvSpPr>
          <p:spPr>
            <a:xfrm>
              <a:off x="1770575" y="4053700"/>
              <a:ext cx="431300" cy="124400"/>
            </a:xfrm>
            <a:custGeom>
              <a:rect b="b" l="l" r="r" t="t"/>
              <a:pathLst>
                <a:path extrusionOk="0" h="4976" w="17252">
                  <a:moveTo>
                    <a:pt x="17174" y="1"/>
                  </a:moveTo>
                  <a:cubicBezTo>
                    <a:pt x="17134" y="1"/>
                    <a:pt x="17080" y="44"/>
                    <a:pt x="17032" y="44"/>
                  </a:cubicBezTo>
                  <a:cubicBezTo>
                    <a:pt x="17021" y="44"/>
                    <a:pt x="17009" y="41"/>
                    <a:pt x="16999" y="35"/>
                  </a:cubicBezTo>
                  <a:cubicBezTo>
                    <a:pt x="16765" y="74"/>
                    <a:pt x="16500" y="90"/>
                    <a:pt x="16255" y="161"/>
                  </a:cubicBezTo>
                  <a:cubicBezTo>
                    <a:pt x="10962" y="1672"/>
                    <a:pt x="5641" y="3080"/>
                    <a:pt x="398" y="4762"/>
                  </a:cubicBezTo>
                  <a:cubicBezTo>
                    <a:pt x="259" y="4805"/>
                    <a:pt x="132" y="4891"/>
                    <a:pt x="0" y="4956"/>
                  </a:cubicBezTo>
                  <a:cubicBezTo>
                    <a:pt x="112" y="4958"/>
                    <a:pt x="228" y="4976"/>
                    <a:pt x="340" y="4976"/>
                  </a:cubicBezTo>
                  <a:cubicBezTo>
                    <a:pt x="397" y="4976"/>
                    <a:pt x="452" y="4971"/>
                    <a:pt x="505" y="4957"/>
                  </a:cubicBezTo>
                  <a:cubicBezTo>
                    <a:pt x="4492" y="3914"/>
                    <a:pt x="8483" y="2874"/>
                    <a:pt x="12464" y="1804"/>
                  </a:cubicBezTo>
                  <a:cubicBezTo>
                    <a:pt x="13978" y="1395"/>
                    <a:pt x="15474" y="916"/>
                    <a:pt x="16977" y="468"/>
                  </a:cubicBezTo>
                  <a:cubicBezTo>
                    <a:pt x="17141" y="420"/>
                    <a:pt x="17252" y="343"/>
                    <a:pt x="17237" y="125"/>
                  </a:cubicBezTo>
                  <a:cubicBezTo>
                    <a:pt x="17230" y="28"/>
                    <a:pt x="17206" y="1"/>
                    <a:pt x="1717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3" name="Google Shape;1533;p35"/>
            <p:cNvSpPr/>
            <p:nvPr/>
          </p:nvSpPr>
          <p:spPr>
            <a:xfrm>
              <a:off x="2224775" y="3453900"/>
              <a:ext cx="130825" cy="431050"/>
            </a:xfrm>
            <a:custGeom>
              <a:rect b="b" l="l" r="r" t="t"/>
              <a:pathLst>
                <a:path extrusionOk="0" h="17242" w="5233">
                  <a:moveTo>
                    <a:pt x="144" y="0"/>
                  </a:moveTo>
                  <a:cubicBezTo>
                    <a:pt x="1" y="155"/>
                    <a:pt x="66" y="326"/>
                    <a:pt x="109" y="494"/>
                  </a:cubicBezTo>
                  <a:cubicBezTo>
                    <a:pt x="1050" y="4062"/>
                    <a:pt x="1974" y="7634"/>
                    <a:pt x="2940" y="11197"/>
                  </a:cubicBezTo>
                  <a:cubicBezTo>
                    <a:pt x="3462" y="13128"/>
                    <a:pt x="4053" y="15040"/>
                    <a:pt x="4610" y="16961"/>
                  </a:cubicBezTo>
                  <a:cubicBezTo>
                    <a:pt x="4658" y="17125"/>
                    <a:pt x="4730" y="17242"/>
                    <a:pt x="4893" y="17242"/>
                  </a:cubicBezTo>
                  <a:cubicBezTo>
                    <a:pt x="4920" y="17242"/>
                    <a:pt x="4949" y="17239"/>
                    <a:pt x="4981" y="17232"/>
                  </a:cubicBezTo>
                  <a:cubicBezTo>
                    <a:pt x="5232" y="17181"/>
                    <a:pt x="4922" y="17032"/>
                    <a:pt x="5043" y="16960"/>
                  </a:cubicBezTo>
                  <a:cubicBezTo>
                    <a:pt x="5007" y="16729"/>
                    <a:pt x="4995" y="16492"/>
                    <a:pt x="4931" y="16271"/>
                  </a:cubicBezTo>
                  <a:cubicBezTo>
                    <a:pt x="3408" y="10982"/>
                    <a:pt x="2016" y="5655"/>
                    <a:pt x="323" y="416"/>
                  </a:cubicBezTo>
                  <a:cubicBezTo>
                    <a:pt x="277" y="273"/>
                    <a:pt x="205" y="139"/>
                    <a:pt x="1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4" name="Google Shape;1534;p35"/>
            <p:cNvSpPr/>
            <p:nvPr/>
          </p:nvSpPr>
          <p:spPr>
            <a:xfrm>
              <a:off x="2366800" y="4204000"/>
              <a:ext cx="129375" cy="431050"/>
            </a:xfrm>
            <a:custGeom>
              <a:rect b="b" l="l" r="r" t="t"/>
              <a:pathLst>
                <a:path extrusionOk="0" h="17242" w="5175">
                  <a:moveTo>
                    <a:pt x="333" y="0"/>
                  </a:moveTo>
                  <a:cubicBezTo>
                    <a:pt x="304" y="0"/>
                    <a:pt x="272" y="4"/>
                    <a:pt x="236" y="13"/>
                  </a:cubicBezTo>
                  <a:cubicBezTo>
                    <a:pt x="1" y="68"/>
                    <a:pt x="194" y="234"/>
                    <a:pt x="207" y="287"/>
                  </a:cubicBezTo>
                  <a:cubicBezTo>
                    <a:pt x="526" y="1599"/>
                    <a:pt x="832" y="2916"/>
                    <a:pt x="1209" y="4211"/>
                  </a:cubicBezTo>
                  <a:cubicBezTo>
                    <a:pt x="2454" y="8485"/>
                    <a:pt x="3556" y="12801"/>
                    <a:pt x="4965" y="17025"/>
                  </a:cubicBezTo>
                  <a:cubicBezTo>
                    <a:pt x="4990" y="17103"/>
                    <a:pt x="5046" y="17170"/>
                    <a:pt x="5088" y="17242"/>
                  </a:cubicBezTo>
                  <a:cubicBezTo>
                    <a:pt x="5119" y="17159"/>
                    <a:pt x="5150" y="17077"/>
                    <a:pt x="5175" y="17010"/>
                  </a:cubicBezTo>
                  <a:cubicBezTo>
                    <a:pt x="5149" y="16902"/>
                    <a:pt x="5130" y="16822"/>
                    <a:pt x="5112" y="16744"/>
                  </a:cubicBezTo>
                  <a:cubicBezTo>
                    <a:pt x="4059" y="12758"/>
                    <a:pt x="3021" y="8768"/>
                    <a:pt x="1950" y="4787"/>
                  </a:cubicBezTo>
                  <a:cubicBezTo>
                    <a:pt x="1541" y="3273"/>
                    <a:pt x="1060" y="1778"/>
                    <a:pt x="613" y="274"/>
                  </a:cubicBezTo>
                  <a:cubicBezTo>
                    <a:pt x="566" y="111"/>
                    <a:pt x="488" y="0"/>
                    <a:pt x="33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5" name="Google Shape;1535;p35"/>
            <p:cNvSpPr/>
            <p:nvPr/>
          </p:nvSpPr>
          <p:spPr>
            <a:xfrm>
              <a:off x="2225775" y="4204325"/>
              <a:ext cx="126625" cy="430700"/>
            </a:xfrm>
            <a:custGeom>
              <a:rect b="b" l="l" r="r" t="t"/>
              <a:pathLst>
                <a:path extrusionOk="0" h="17228" w="5065">
                  <a:moveTo>
                    <a:pt x="4902" y="1"/>
                  </a:moveTo>
                  <a:cubicBezTo>
                    <a:pt x="4430" y="1"/>
                    <a:pt x="4490" y="460"/>
                    <a:pt x="4418" y="720"/>
                  </a:cubicBezTo>
                  <a:cubicBezTo>
                    <a:pt x="3331" y="4583"/>
                    <a:pt x="2267" y="8455"/>
                    <a:pt x="1210" y="12328"/>
                  </a:cubicBezTo>
                  <a:cubicBezTo>
                    <a:pt x="790" y="13866"/>
                    <a:pt x="403" y="15415"/>
                    <a:pt x="1" y="16958"/>
                  </a:cubicBezTo>
                  <a:lnTo>
                    <a:pt x="92" y="17228"/>
                  </a:lnTo>
                  <a:cubicBezTo>
                    <a:pt x="154" y="17123"/>
                    <a:pt x="243" y="17025"/>
                    <a:pt x="277" y="16909"/>
                  </a:cubicBezTo>
                  <a:cubicBezTo>
                    <a:pt x="1150" y="13947"/>
                    <a:pt x="2036" y="10989"/>
                    <a:pt x="2885" y="8018"/>
                  </a:cubicBezTo>
                  <a:cubicBezTo>
                    <a:pt x="3586" y="5565"/>
                    <a:pt x="4244" y="3100"/>
                    <a:pt x="4913" y="639"/>
                  </a:cubicBezTo>
                  <a:cubicBezTo>
                    <a:pt x="5065" y="80"/>
                    <a:pt x="5053" y="9"/>
                    <a:pt x="4955" y="3"/>
                  </a:cubicBezTo>
                  <a:cubicBezTo>
                    <a:pt x="4936" y="2"/>
                    <a:pt x="4919" y="1"/>
                    <a:pt x="490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6" name="Google Shape;1536;p35"/>
            <p:cNvSpPr/>
            <p:nvPr/>
          </p:nvSpPr>
          <p:spPr>
            <a:xfrm>
              <a:off x="1770475" y="3909950"/>
              <a:ext cx="431850" cy="125925"/>
            </a:xfrm>
            <a:custGeom>
              <a:rect b="b" l="l" r="r" t="t"/>
              <a:pathLst>
                <a:path extrusionOk="0" h="5037" w="17274">
                  <a:moveTo>
                    <a:pt x="317" y="0"/>
                  </a:moveTo>
                  <a:cubicBezTo>
                    <a:pt x="218" y="0"/>
                    <a:pt x="104" y="59"/>
                    <a:pt x="0" y="82"/>
                  </a:cubicBezTo>
                  <a:cubicBezTo>
                    <a:pt x="115" y="138"/>
                    <a:pt x="224" y="212"/>
                    <a:pt x="344" y="247"/>
                  </a:cubicBezTo>
                  <a:cubicBezTo>
                    <a:pt x="4084" y="1344"/>
                    <a:pt x="7825" y="2443"/>
                    <a:pt x="11569" y="3529"/>
                  </a:cubicBezTo>
                  <a:cubicBezTo>
                    <a:pt x="13359" y="4048"/>
                    <a:pt x="15155" y="4537"/>
                    <a:pt x="16936" y="5037"/>
                  </a:cubicBezTo>
                  <a:cubicBezTo>
                    <a:pt x="16962" y="4991"/>
                    <a:pt x="16991" y="4976"/>
                    <a:pt x="17022" y="4976"/>
                  </a:cubicBezTo>
                  <a:cubicBezTo>
                    <a:pt x="17070" y="4976"/>
                    <a:pt x="17121" y="5014"/>
                    <a:pt x="17161" y="5014"/>
                  </a:cubicBezTo>
                  <a:cubicBezTo>
                    <a:pt x="17195" y="5014"/>
                    <a:pt x="17221" y="4989"/>
                    <a:pt x="17235" y="4900"/>
                  </a:cubicBezTo>
                  <a:cubicBezTo>
                    <a:pt x="17273" y="4666"/>
                    <a:pt x="17138" y="4594"/>
                    <a:pt x="16952" y="4537"/>
                  </a:cubicBezTo>
                  <a:cubicBezTo>
                    <a:pt x="11472" y="2848"/>
                    <a:pt x="5913" y="1451"/>
                    <a:pt x="366" y="6"/>
                  </a:cubicBezTo>
                  <a:cubicBezTo>
                    <a:pt x="350" y="2"/>
                    <a:pt x="334" y="0"/>
                    <a:pt x="31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7" name="Google Shape;1537;p35"/>
            <p:cNvSpPr/>
            <p:nvPr/>
          </p:nvSpPr>
          <p:spPr>
            <a:xfrm>
              <a:off x="2519950" y="3910825"/>
              <a:ext cx="431650" cy="124425"/>
            </a:xfrm>
            <a:custGeom>
              <a:rect b="b" l="l" r="r" t="t"/>
              <a:pathLst>
                <a:path extrusionOk="0" h="4977" w="17266">
                  <a:moveTo>
                    <a:pt x="16963" y="1"/>
                  </a:moveTo>
                  <a:cubicBezTo>
                    <a:pt x="16891" y="1"/>
                    <a:pt x="16820" y="6"/>
                    <a:pt x="16753" y="24"/>
                  </a:cubicBezTo>
                  <a:cubicBezTo>
                    <a:pt x="13196" y="954"/>
                    <a:pt x="9635" y="1872"/>
                    <a:pt x="6085" y="2833"/>
                  </a:cubicBezTo>
                  <a:cubicBezTo>
                    <a:pt x="4155" y="3354"/>
                    <a:pt x="2242" y="3945"/>
                    <a:pt x="321" y="4502"/>
                  </a:cubicBezTo>
                  <a:cubicBezTo>
                    <a:pt x="136" y="4556"/>
                    <a:pt x="0" y="4625"/>
                    <a:pt x="33" y="4862"/>
                  </a:cubicBezTo>
                  <a:cubicBezTo>
                    <a:pt x="46" y="4950"/>
                    <a:pt x="71" y="4977"/>
                    <a:pt x="101" y="4977"/>
                  </a:cubicBezTo>
                  <a:cubicBezTo>
                    <a:pt x="149" y="4977"/>
                    <a:pt x="210" y="4909"/>
                    <a:pt x="256" y="4909"/>
                  </a:cubicBezTo>
                  <a:cubicBezTo>
                    <a:pt x="270" y="4909"/>
                    <a:pt x="283" y="4916"/>
                    <a:pt x="294" y="4935"/>
                  </a:cubicBezTo>
                  <a:cubicBezTo>
                    <a:pt x="527" y="4901"/>
                    <a:pt x="765" y="4895"/>
                    <a:pt x="983" y="4830"/>
                  </a:cubicBezTo>
                  <a:cubicBezTo>
                    <a:pt x="6259" y="3307"/>
                    <a:pt x="11573" y="1917"/>
                    <a:pt x="16801" y="234"/>
                  </a:cubicBezTo>
                  <a:cubicBezTo>
                    <a:pt x="16962" y="181"/>
                    <a:pt x="17184" y="234"/>
                    <a:pt x="17266" y="8"/>
                  </a:cubicBezTo>
                  <a:lnTo>
                    <a:pt x="17266" y="8"/>
                  </a:lnTo>
                  <a:cubicBezTo>
                    <a:pt x="17254" y="8"/>
                    <a:pt x="17243" y="8"/>
                    <a:pt x="17232" y="8"/>
                  </a:cubicBezTo>
                  <a:cubicBezTo>
                    <a:pt x="17143" y="8"/>
                    <a:pt x="17052" y="1"/>
                    <a:pt x="1696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8" name="Google Shape;1538;p35"/>
            <p:cNvSpPr/>
            <p:nvPr/>
          </p:nvSpPr>
          <p:spPr>
            <a:xfrm>
              <a:off x="2493600" y="3849850"/>
              <a:ext cx="188250" cy="114475"/>
            </a:xfrm>
            <a:custGeom>
              <a:rect b="b" l="l" r="r" t="t"/>
              <a:pathLst>
                <a:path extrusionOk="0" h="4579" w="7530">
                  <a:moveTo>
                    <a:pt x="7027" y="1"/>
                  </a:moveTo>
                  <a:cubicBezTo>
                    <a:pt x="6973" y="1"/>
                    <a:pt x="6906" y="29"/>
                    <a:pt x="6845" y="66"/>
                  </a:cubicBezTo>
                  <a:cubicBezTo>
                    <a:pt x="4620" y="1376"/>
                    <a:pt x="2395" y="2688"/>
                    <a:pt x="172" y="4005"/>
                  </a:cubicBezTo>
                  <a:cubicBezTo>
                    <a:pt x="103" y="4046"/>
                    <a:pt x="1" y="4167"/>
                    <a:pt x="16" y="4198"/>
                  </a:cubicBezTo>
                  <a:cubicBezTo>
                    <a:pt x="87" y="4337"/>
                    <a:pt x="195" y="4456"/>
                    <a:pt x="287" y="4578"/>
                  </a:cubicBezTo>
                  <a:cubicBezTo>
                    <a:pt x="388" y="4521"/>
                    <a:pt x="472" y="4474"/>
                    <a:pt x="553" y="4428"/>
                  </a:cubicBezTo>
                  <a:cubicBezTo>
                    <a:pt x="2781" y="3148"/>
                    <a:pt x="5011" y="1872"/>
                    <a:pt x="7235" y="586"/>
                  </a:cubicBezTo>
                  <a:cubicBezTo>
                    <a:pt x="7530" y="416"/>
                    <a:pt x="7147" y="329"/>
                    <a:pt x="7147" y="178"/>
                  </a:cubicBezTo>
                  <a:cubicBezTo>
                    <a:pt x="7147" y="46"/>
                    <a:pt x="7097" y="1"/>
                    <a:pt x="702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9" name="Google Shape;1539;p35"/>
            <p:cNvSpPr/>
            <p:nvPr/>
          </p:nvSpPr>
          <p:spPr>
            <a:xfrm>
              <a:off x="2440300" y="4177050"/>
              <a:ext cx="115900" cy="183525"/>
            </a:xfrm>
            <a:custGeom>
              <a:rect b="b" l="l" r="r" t="t"/>
              <a:pathLst>
                <a:path extrusionOk="0" h="7341" w="4636">
                  <a:moveTo>
                    <a:pt x="485" y="0"/>
                  </a:moveTo>
                  <a:cubicBezTo>
                    <a:pt x="447" y="0"/>
                    <a:pt x="396" y="19"/>
                    <a:pt x="329" y="67"/>
                  </a:cubicBezTo>
                  <a:cubicBezTo>
                    <a:pt x="148" y="195"/>
                    <a:pt x="0" y="251"/>
                    <a:pt x="170" y="542"/>
                  </a:cubicBezTo>
                  <a:cubicBezTo>
                    <a:pt x="1467" y="2760"/>
                    <a:pt x="2736" y="4994"/>
                    <a:pt x="4018" y="7221"/>
                  </a:cubicBezTo>
                  <a:cubicBezTo>
                    <a:pt x="4045" y="7269"/>
                    <a:pt x="4121" y="7340"/>
                    <a:pt x="4145" y="7340"/>
                  </a:cubicBezTo>
                  <a:cubicBezTo>
                    <a:pt x="4147" y="7340"/>
                    <a:pt x="4148" y="7340"/>
                    <a:pt x="4150" y="7339"/>
                  </a:cubicBezTo>
                  <a:cubicBezTo>
                    <a:pt x="4321" y="7244"/>
                    <a:pt x="4484" y="7133"/>
                    <a:pt x="4636" y="7035"/>
                  </a:cubicBezTo>
                  <a:cubicBezTo>
                    <a:pt x="4595" y="6947"/>
                    <a:pt x="4572" y="6883"/>
                    <a:pt x="4538" y="6824"/>
                  </a:cubicBezTo>
                  <a:cubicBezTo>
                    <a:pt x="3248" y="4634"/>
                    <a:pt x="1958" y="2444"/>
                    <a:pt x="661" y="257"/>
                  </a:cubicBezTo>
                  <a:cubicBezTo>
                    <a:pt x="613" y="176"/>
                    <a:pt x="603" y="0"/>
                    <a:pt x="4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0" name="Google Shape;1540;p35"/>
            <p:cNvSpPr/>
            <p:nvPr/>
          </p:nvSpPr>
          <p:spPr>
            <a:xfrm>
              <a:off x="2044825" y="4126050"/>
              <a:ext cx="186875" cy="113525"/>
            </a:xfrm>
            <a:custGeom>
              <a:rect b="b" l="l" r="r" t="t"/>
              <a:pathLst>
                <a:path extrusionOk="0" h="4541" w="7475">
                  <a:moveTo>
                    <a:pt x="7018" y="1"/>
                  </a:moveTo>
                  <a:cubicBezTo>
                    <a:pt x="6964" y="1"/>
                    <a:pt x="6896" y="23"/>
                    <a:pt x="6804" y="76"/>
                  </a:cubicBezTo>
                  <a:cubicBezTo>
                    <a:pt x="4585" y="1373"/>
                    <a:pt x="2352" y="2642"/>
                    <a:pt x="125" y="3924"/>
                  </a:cubicBezTo>
                  <a:cubicBezTo>
                    <a:pt x="75" y="3954"/>
                    <a:pt x="1" y="4038"/>
                    <a:pt x="11" y="4057"/>
                  </a:cubicBezTo>
                  <a:cubicBezTo>
                    <a:pt x="105" y="4227"/>
                    <a:pt x="215" y="4388"/>
                    <a:pt x="313" y="4541"/>
                  </a:cubicBezTo>
                  <a:cubicBezTo>
                    <a:pt x="403" y="4499"/>
                    <a:pt x="467" y="4475"/>
                    <a:pt x="527" y="4440"/>
                  </a:cubicBezTo>
                  <a:cubicBezTo>
                    <a:pt x="2717" y="3150"/>
                    <a:pt x="4907" y="1860"/>
                    <a:pt x="7094" y="564"/>
                  </a:cubicBezTo>
                  <a:cubicBezTo>
                    <a:pt x="7203" y="499"/>
                    <a:pt x="7475" y="503"/>
                    <a:pt x="7280" y="231"/>
                  </a:cubicBezTo>
                  <a:cubicBezTo>
                    <a:pt x="7191" y="106"/>
                    <a:pt x="7136" y="1"/>
                    <a:pt x="701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1" name="Google Shape;1541;p35"/>
            <p:cNvSpPr/>
            <p:nvPr/>
          </p:nvSpPr>
          <p:spPr>
            <a:xfrm>
              <a:off x="2165275" y="4177050"/>
              <a:ext cx="115750" cy="183750"/>
            </a:xfrm>
            <a:custGeom>
              <a:rect b="b" l="l" r="r" t="t"/>
              <a:pathLst>
                <a:path extrusionOk="0" h="7350" w="4630">
                  <a:moveTo>
                    <a:pt x="4202" y="0"/>
                  </a:moveTo>
                  <a:cubicBezTo>
                    <a:pt x="4122" y="0"/>
                    <a:pt x="4092" y="95"/>
                    <a:pt x="4047" y="170"/>
                  </a:cubicBezTo>
                  <a:cubicBezTo>
                    <a:pt x="2736" y="2397"/>
                    <a:pt x="1423" y="4620"/>
                    <a:pt x="111" y="6845"/>
                  </a:cubicBezTo>
                  <a:cubicBezTo>
                    <a:pt x="26" y="6988"/>
                    <a:pt x="0" y="7147"/>
                    <a:pt x="226" y="7147"/>
                  </a:cubicBezTo>
                  <a:cubicBezTo>
                    <a:pt x="226" y="7147"/>
                    <a:pt x="227" y="7147"/>
                    <a:pt x="228" y="7147"/>
                  </a:cubicBezTo>
                  <a:cubicBezTo>
                    <a:pt x="228" y="7147"/>
                    <a:pt x="228" y="7147"/>
                    <a:pt x="228" y="7147"/>
                  </a:cubicBezTo>
                  <a:cubicBezTo>
                    <a:pt x="334" y="7147"/>
                    <a:pt x="406" y="7349"/>
                    <a:pt x="509" y="7349"/>
                  </a:cubicBezTo>
                  <a:cubicBezTo>
                    <a:pt x="554" y="7349"/>
                    <a:pt x="604" y="7311"/>
                    <a:pt x="667" y="7202"/>
                  </a:cubicBezTo>
                  <a:cubicBezTo>
                    <a:pt x="1676" y="5442"/>
                    <a:pt x="2698" y="3687"/>
                    <a:pt x="3711" y="1930"/>
                  </a:cubicBezTo>
                  <a:cubicBezTo>
                    <a:pt x="4020" y="1392"/>
                    <a:pt x="4317" y="846"/>
                    <a:pt x="4629" y="286"/>
                  </a:cubicBezTo>
                  <a:cubicBezTo>
                    <a:pt x="4515" y="200"/>
                    <a:pt x="4407" y="98"/>
                    <a:pt x="4283" y="26"/>
                  </a:cubicBezTo>
                  <a:cubicBezTo>
                    <a:pt x="4251" y="8"/>
                    <a:pt x="4225" y="0"/>
                    <a:pt x="420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2" name="Google Shape;1542;p35"/>
            <p:cNvSpPr/>
            <p:nvPr/>
          </p:nvSpPr>
          <p:spPr>
            <a:xfrm>
              <a:off x="2039950" y="3849875"/>
              <a:ext cx="190000" cy="113300"/>
            </a:xfrm>
            <a:custGeom>
              <a:rect b="b" l="l" r="r" t="t"/>
              <a:pathLst>
                <a:path extrusionOk="0" h="4532" w="7600">
                  <a:moveTo>
                    <a:pt x="525" y="1"/>
                  </a:moveTo>
                  <a:cubicBezTo>
                    <a:pt x="445" y="1"/>
                    <a:pt x="388" y="52"/>
                    <a:pt x="394" y="183"/>
                  </a:cubicBezTo>
                  <a:cubicBezTo>
                    <a:pt x="403" y="336"/>
                    <a:pt x="1" y="411"/>
                    <a:pt x="316" y="592"/>
                  </a:cubicBezTo>
                  <a:cubicBezTo>
                    <a:pt x="2554" y="1883"/>
                    <a:pt x="4801" y="3159"/>
                    <a:pt x="7030" y="4463"/>
                  </a:cubicBezTo>
                  <a:cubicBezTo>
                    <a:pt x="7114" y="4512"/>
                    <a:pt x="7178" y="4532"/>
                    <a:pt x="7228" y="4532"/>
                  </a:cubicBezTo>
                  <a:cubicBezTo>
                    <a:pt x="7417" y="4532"/>
                    <a:pt x="7417" y="4251"/>
                    <a:pt x="7600" y="4190"/>
                  </a:cubicBezTo>
                  <a:cubicBezTo>
                    <a:pt x="7502" y="4110"/>
                    <a:pt x="7440" y="4045"/>
                    <a:pt x="7366" y="3999"/>
                  </a:cubicBezTo>
                  <a:cubicBezTo>
                    <a:pt x="5143" y="2683"/>
                    <a:pt x="2920" y="1370"/>
                    <a:pt x="695" y="56"/>
                  </a:cubicBezTo>
                  <a:cubicBezTo>
                    <a:pt x="636" y="22"/>
                    <a:pt x="575" y="1"/>
                    <a:pt x="5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3" name="Google Shape;1543;p35"/>
            <p:cNvSpPr/>
            <p:nvPr/>
          </p:nvSpPr>
          <p:spPr>
            <a:xfrm>
              <a:off x="2439300" y="3728325"/>
              <a:ext cx="116875" cy="183700"/>
            </a:xfrm>
            <a:custGeom>
              <a:rect b="b" l="l" r="r" t="t"/>
              <a:pathLst>
                <a:path extrusionOk="0" h="7348" w="4675">
                  <a:moveTo>
                    <a:pt x="4183" y="1"/>
                  </a:moveTo>
                  <a:cubicBezTo>
                    <a:pt x="4166" y="1"/>
                    <a:pt x="4104" y="58"/>
                    <a:pt x="4082" y="96"/>
                  </a:cubicBezTo>
                  <a:cubicBezTo>
                    <a:pt x="2785" y="2346"/>
                    <a:pt x="1497" y="4601"/>
                    <a:pt x="184" y="6841"/>
                  </a:cubicBezTo>
                  <a:cubicBezTo>
                    <a:pt x="0" y="7154"/>
                    <a:pt x="247" y="7166"/>
                    <a:pt x="375" y="7275"/>
                  </a:cubicBezTo>
                  <a:cubicBezTo>
                    <a:pt x="435" y="7327"/>
                    <a:pt x="480" y="7347"/>
                    <a:pt x="515" y="7347"/>
                  </a:cubicBezTo>
                  <a:cubicBezTo>
                    <a:pt x="608" y="7347"/>
                    <a:pt x="631" y="7202"/>
                    <a:pt x="680" y="7117"/>
                  </a:cubicBezTo>
                  <a:cubicBezTo>
                    <a:pt x="1700" y="5395"/>
                    <a:pt x="2722" y="3674"/>
                    <a:pt x="3737" y="1949"/>
                  </a:cubicBezTo>
                  <a:cubicBezTo>
                    <a:pt x="4053" y="1413"/>
                    <a:pt x="4354" y="869"/>
                    <a:pt x="4675" y="307"/>
                  </a:cubicBezTo>
                  <a:cubicBezTo>
                    <a:pt x="4522" y="209"/>
                    <a:pt x="4357" y="100"/>
                    <a:pt x="4185" y="2"/>
                  </a:cubicBezTo>
                  <a:cubicBezTo>
                    <a:pt x="4185" y="1"/>
                    <a:pt x="4184" y="1"/>
                    <a:pt x="418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4" name="Google Shape;1544;p35"/>
            <p:cNvSpPr/>
            <p:nvPr/>
          </p:nvSpPr>
          <p:spPr>
            <a:xfrm>
              <a:off x="2165425" y="3728350"/>
              <a:ext cx="115350" cy="183125"/>
            </a:xfrm>
            <a:custGeom>
              <a:rect b="b" l="l" r="r" t="t"/>
              <a:pathLst>
                <a:path extrusionOk="0" h="7325" w="4614">
                  <a:moveTo>
                    <a:pt x="498" y="0"/>
                  </a:moveTo>
                  <a:cubicBezTo>
                    <a:pt x="400" y="0"/>
                    <a:pt x="319" y="199"/>
                    <a:pt x="210" y="202"/>
                  </a:cubicBezTo>
                  <a:cubicBezTo>
                    <a:pt x="0" y="204"/>
                    <a:pt x="14" y="338"/>
                    <a:pt x="93" y="475"/>
                  </a:cubicBezTo>
                  <a:cubicBezTo>
                    <a:pt x="1409" y="2712"/>
                    <a:pt x="2725" y="4950"/>
                    <a:pt x="4047" y="7183"/>
                  </a:cubicBezTo>
                  <a:cubicBezTo>
                    <a:pt x="4083" y="7244"/>
                    <a:pt x="4191" y="7325"/>
                    <a:pt x="4237" y="7325"/>
                  </a:cubicBezTo>
                  <a:cubicBezTo>
                    <a:pt x="4242" y="7325"/>
                    <a:pt x="4246" y="7324"/>
                    <a:pt x="4249" y="7323"/>
                  </a:cubicBezTo>
                  <a:cubicBezTo>
                    <a:pt x="4385" y="7255"/>
                    <a:pt x="4500" y="7146"/>
                    <a:pt x="4613" y="7059"/>
                  </a:cubicBezTo>
                  <a:cubicBezTo>
                    <a:pt x="4569" y="6970"/>
                    <a:pt x="4542" y="6907"/>
                    <a:pt x="4510" y="6850"/>
                  </a:cubicBezTo>
                  <a:cubicBezTo>
                    <a:pt x="3214" y="4599"/>
                    <a:pt x="1924" y="2346"/>
                    <a:pt x="616" y="102"/>
                  </a:cubicBezTo>
                  <a:cubicBezTo>
                    <a:pt x="573" y="27"/>
                    <a:pt x="534" y="0"/>
                    <a:pt x="4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5" name="Google Shape;1545;p35"/>
            <p:cNvSpPr/>
            <p:nvPr/>
          </p:nvSpPr>
          <p:spPr>
            <a:xfrm>
              <a:off x="2492425" y="4124675"/>
              <a:ext cx="187500" cy="114325"/>
            </a:xfrm>
            <a:custGeom>
              <a:rect b="b" l="l" r="r" t="t"/>
              <a:pathLst>
                <a:path extrusionOk="0" h="4573" w="7500">
                  <a:moveTo>
                    <a:pt x="345" y="1"/>
                  </a:moveTo>
                  <a:cubicBezTo>
                    <a:pt x="253" y="116"/>
                    <a:pt x="143" y="222"/>
                    <a:pt x="77" y="349"/>
                  </a:cubicBezTo>
                  <a:cubicBezTo>
                    <a:pt x="0" y="491"/>
                    <a:pt x="133" y="523"/>
                    <a:pt x="229" y="580"/>
                  </a:cubicBezTo>
                  <a:cubicBezTo>
                    <a:pt x="2454" y="1891"/>
                    <a:pt x="4676" y="3207"/>
                    <a:pt x="6903" y="4518"/>
                  </a:cubicBezTo>
                  <a:cubicBezTo>
                    <a:pt x="6969" y="4556"/>
                    <a:pt x="7020" y="4572"/>
                    <a:pt x="7060" y="4572"/>
                  </a:cubicBezTo>
                  <a:cubicBezTo>
                    <a:pt x="7223" y="4572"/>
                    <a:pt x="7203" y="4302"/>
                    <a:pt x="7310" y="4215"/>
                  </a:cubicBezTo>
                  <a:cubicBezTo>
                    <a:pt x="7499" y="4060"/>
                    <a:pt x="7355" y="4020"/>
                    <a:pt x="7244" y="3956"/>
                  </a:cubicBezTo>
                  <a:cubicBezTo>
                    <a:pt x="5686" y="3055"/>
                    <a:pt x="4132" y="2148"/>
                    <a:pt x="2572" y="1250"/>
                  </a:cubicBezTo>
                  <a:cubicBezTo>
                    <a:pt x="1846" y="833"/>
                    <a:pt x="1113" y="430"/>
                    <a:pt x="34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6" name="Google Shape;1546;p35"/>
            <p:cNvSpPr/>
            <p:nvPr/>
          </p:nvSpPr>
          <p:spPr>
            <a:xfrm>
              <a:off x="2793875" y="3713025"/>
              <a:ext cx="123975" cy="74750"/>
            </a:xfrm>
            <a:custGeom>
              <a:rect b="b" l="l" r="r" t="t"/>
              <a:pathLst>
                <a:path extrusionOk="0" h="2990" w="4959">
                  <a:moveTo>
                    <a:pt x="4958" y="7"/>
                  </a:moveTo>
                  <a:lnTo>
                    <a:pt x="4958" y="7"/>
                  </a:lnTo>
                  <a:cubicBezTo>
                    <a:pt x="4872" y="16"/>
                    <a:pt x="4771" y="1"/>
                    <a:pt x="4699" y="39"/>
                  </a:cubicBezTo>
                  <a:cubicBezTo>
                    <a:pt x="3234" y="825"/>
                    <a:pt x="1772" y="1614"/>
                    <a:pt x="318" y="2417"/>
                  </a:cubicBezTo>
                  <a:cubicBezTo>
                    <a:pt x="267" y="2445"/>
                    <a:pt x="0" y="2442"/>
                    <a:pt x="159" y="2646"/>
                  </a:cubicBezTo>
                  <a:cubicBezTo>
                    <a:pt x="254" y="2770"/>
                    <a:pt x="367" y="2881"/>
                    <a:pt x="465" y="2989"/>
                  </a:cubicBezTo>
                  <a:cubicBezTo>
                    <a:pt x="529" y="2949"/>
                    <a:pt x="552" y="2934"/>
                    <a:pt x="576" y="2919"/>
                  </a:cubicBezTo>
                  <a:cubicBezTo>
                    <a:pt x="2013" y="2033"/>
                    <a:pt x="3452" y="1150"/>
                    <a:pt x="4884" y="256"/>
                  </a:cubicBezTo>
                  <a:cubicBezTo>
                    <a:pt x="4940" y="223"/>
                    <a:pt x="4934" y="91"/>
                    <a:pt x="4958" y="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7" name="Google Shape;1547;p35"/>
            <p:cNvSpPr/>
            <p:nvPr/>
          </p:nvSpPr>
          <p:spPr>
            <a:xfrm>
              <a:off x="1804075" y="3711800"/>
              <a:ext cx="123750" cy="74575"/>
            </a:xfrm>
            <a:custGeom>
              <a:rect b="b" l="l" r="r" t="t"/>
              <a:pathLst>
                <a:path extrusionOk="0" h="2983" w="4950">
                  <a:moveTo>
                    <a:pt x="149" y="0"/>
                  </a:moveTo>
                  <a:cubicBezTo>
                    <a:pt x="97" y="34"/>
                    <a:pt x="0" y="88"/>
                    <a:pt x="6" y="95"/>
                  </a:cubicBezTo>
                  <a:cubicBezTo>
                    <a:pt x="47" y="186"/>
                    <a:pt x="84" y="301"/>
                    <a:pt x="160" y="350"/>
                  </a:cubicBezTo>
                  <a:cubicBezTo>
                    <a:pt x="1509" y="1198"/>
                    <a:pt x="2871" y="2029"/>
                    <a:pt x="4214" y="2889"/>
                  </a:cubicBezTo>
                  <a:cubicBezTo>
                    <a:pt x="4317" y="2954"/>
                    <a:pt x="4401" y="2982"/>
                    <a:pt x="4473" y="2982"/>
                  </a:cubicBezTo>
                  <a:cubicBezTo>
                    <a:pt x="4617" y="2982"/>
                    <a:pt x="4710" y="2871"/>
                    <a:pt x="4791" y="2725"/>
                  </a:cubicBezTo>
                  <a:cubicBezTo>
                    <a:pt x="4950" y="2438"/>
                    <a:pt x="4628" y="2453"/>
                    <a:pt x="4508" y="2380"/>
                  </a:cubicBezTo>
                  <a:cubicBezTo>
                    <a:pt x="3896" y="2007"/>
                    <a:pt x="3278" y="1642"/>
                    <a:pt x="2648" y="1301"/>
                  </a:cubicBezTo>
                  <a:cubicBezTo>
                    <a:pt x="1828" y="858"/>
                    <a:pt x="994" y="439"/>
                    <a:pt x="14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8" name="Google Shape;1548;p35"/>
            <p:cNvSpPr/>
            <p:nvPr/>
          </p:nvSpPr>
          <p:spPr>
            <a:xfrm>
              <a:off x="2616050" y="3487525"/>
              <a:ext cx="77825" cy="121150"/>
            </a:xfrm>
            <a:custGeom>
              <a:rect b="b" l="l" r="r" t="t"/>
              <a:pathLst>
                <a:path extrusionOk="0" h="4846" w="3113">
                  <a:moveTo>
                    <a:pt x="3008" y="0"/>
                  </a:moveTo>
                  <a:cubicBezTo>
                    <a:pt x="3008" y="0"/>
                    <a:pt x="3008" y="0"/>
                    <a:pt x="3007" y="0"/>
                  </a:cubicBezTo>
                  <a:cubicBezTo>
                    <a:pt x="2919" y="43"/>
                    <a:pt x="2805" y="83"/>
                    <a:pt x="2757" y="160"/>
                  </a:cubicBezTo>
                  <a:cubicBezTo>
                    <a:pt x="1902" y="1523"/>
                    <a:pt x="1065" y="2897"/>
                    <a:pt x="199" y="4253"/>
                  </a:cubicBezTo>
                  <a:cubicBezTo>
                    <a:pt x="1" y="4564"/>
                    <a:pt x="216" y="4667"/>
                    <a:pt x="388" y="4791"/>
                  </a:cubicBezTo>
                  <a:cubicBezTo>
                    <a:pt x="441" y="4830"/>
                    <a:pt x="484" y="4846"/>
                    <a:pt x="519" y="4846"/>
                  </a:cubicBezTo>
                  <a:cubicBezTo>
                    <a:pt x="647" y="4846"/>
                    <a:pt x="666" y="4636"/>
                    <a:pt x="704" y="4575"/>
                  </a:cubicBezTo>
                  <a:cubicBezTo>
                    <a:pt x="1097" y="3929"/>
                    <a:pt x="1466" y="3269"/>
                    <a:pt x="1825" y="2601"/>
                  </a:cubicBezTo>
                  <a:cubicBezTo>
                    <a:pt x="2261" y="1793"/>
                    <a:pt x="2679" y="976"/>
                    <a:pt x="3113" y="144"/>
                  </a:cubicBezTo>
                  <a:cubicBezTo>
                    <a:pt x="3075" y="91"/>
                    <a:pt x="3020" y="0"/>
                    <a:pt x="30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9" name="Google Shape;1549;p35"/>
            <p:cNvSpPr/>
            <p:nvPr/>
          </p:nvSpPr>
          <p:spPr>
            <a:xfrm>
              <a:off x="2029800" y="3487850"/>
              <a:ext cx="74550" cy="121125"/>
            </a:xfrm>
            <a:custGeom>
              <a:rect b="b" l="l" r="r" t="t"/>
              <a:pathLst>
                <a:path extrusionOk="0" h="4845" w="2982">
                  <a:moveTo>
                    <a:pt x="0" y="1"/>
                  </a:moveTo>
                  <a:cubicBezTo>
                    <a:pt x="11" y="87"/>
                    <a:pt x="0" y="187"/>
                    <a:pt x="38" y="259"/>
                  </a:cubicBezTo>
                  <a:cubicBezTo>
                    <a:pt x="824" y="1723"/>
                    <a:pt x="1613" y="3186"/>
                    <a:pt x="2416" y="4641"/>
                  </a:cubicBezTo>
                  <a:cubicBezTo>
                    <a:pt x="2437" y="4681"/>
                    <a:pt x="2442" y="4845"/>
                    <a:pt x="2535" y="4845"/>
                  </a:cubicBezTo>
                  <a:cubicBezTo>
                    <a:pt x="2563" y="4845"/>
                    <a:pt x="2599" y="4830"/>
                    <a:pt x="2646" y="4793"/>
                  </a:cubicBezTo>
                  <a:cubicBezTo>
                    <a:pt x="2767" y="4697"/>
                    <a:pt x="2876" y="4585"/>
                    <a:pt x="2981" y="4488"/>
                  </a:cubicBezTo>
                  <a:cubicBezTo>
                    <a:pt x="2940" y="4421"/>
                    <a:pt x="2926" y="4396"/>
                    <a:pt x="2914" y="4375"/>
                  </a:cubicBezTo>
                  <a:cubicBezTo>
                    <a:pt x="2028" y="2938"/>
                    <a:pt x="1143" y="1500"/>
                    <a:pt x="249" y="68"/>
                  </a:cubicBezTo>
                  <a:cubicBezTo>
                    <a:pt x="216" y="13"/>
                    <a:pt x="84" y="21"/>
                    <a:pt x="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0" name="Google Shape;1550;p35"/>
            <p:cNvSpPr/>
            <p:nvPr/>
          </p:nvSpPr>
          <p:spPr>
            <a:xfrm>
              <a:off x="1804075" y="4302000"/>
              <a:ext cx="124425" cy="75125"/>
            </a:xfrm>
            <a:custGeom>
              <a:rect b="b" l="l" r="r" t="t"/>
              <a:pathLst>
                <a:path extrusionOk="0" h="3005" w="4977">
                  <a:moveTo>
                    <a:pt x="4509" y="1"/>
                  </a:moveTo>
                  <a:cubicBezTo>
                    <a:pt x="4471" y="1"/>
                    <a:pt x="4428" y="14"/>
                    <a:pt x="4375" y="46"/>
                  </a:cubicBezTo>
                  <a:cubicBezTo>
                    <a:pt x="2944" y="918"/>
                    <a:pt x="1521" y="1798"/>
                    <a:pt x="98" y="2683"/>
                  </a:cubicBezTo>
                  <a:cubicBezTo>
                    <a:pt x="43" y="2717"/>
                    <a:pt x="12" y="2819"/>
                    <a:pt x="5" y="2894"/>
                  </a:cubicBezTo>
                  <a:cubicBezTo>
                    <a:pt x="0" y="2926"/>
                    <a:pt x="84" y="2968"/>
                    <a:pt x="125" y="3004"/>
                  </a:cubicBezTo>
                  <a:cubicBezTo>
                    <a:pt x="186" y="2974"/>
                    <a:pt x="222" y="2956"/>
                    <a:pt x="256" y="2935"/>
                  </a:cubicBezTo>
                  <a:cubicBezTo>
                    <a:pt x="1730" y="2135"/>
                    <a:pt x="3202" y="1337"/>
                    <a:pt x="4669" y="528"/>
                  </a:cubicBezTo>
                  <a:cubicBezTo>
                    <a:pt x="4733" y="494"/>
                    <a:pt x="4977" y="470"/>
                    <a:pt x="4799" y="294"/>
                  </a:cubicBezTo>
                  <a:cubicBezTo>
                    <a:pt x="4707" y="203"/>
                    <a:pt x="4655" y="1"/>
                    <a:pt x="45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1" name="Google Shape;1551;p35"/>
            <p:cNvSpPr/>
            <p:nvPr/>
          </p:nvSpPr>
          <p:spPr>
            <a:xfrm>
              <a:off x="2793950" y="4302050"/>
              <a:ext cx="124400" cy="74825"/>
            </a:xfrm>
            <a:custGeom>
              <a:rect b="b" l="l" r="r" t="t"/>
              <a:pathLst>
                <a:path extrusionOk="0" h="2993" w="4976">
                  <a:moveTo>
                    <a:pt x="449" y="0"/>
                  </a:moveTo>
                  <a:cubicBezTo>
                    <a:pt x="302" y="0"/>
                    <a:pt x="256" y="213"/>
                    <a:pt x="161" y="304"/>
                  </a:cubicBezTo>
                  <a:cubicBezTo>
                    <a:pt x="0" y="457"/>
                    <a:pt x="210" y="475"/>
                    <a:pt x="273" y="510"/>
                  </a:cubicBezTo>
                  <a:cubicBezTo>
                    <a:pt x="1753" y="1324"/>
                    <a:pt x="3235" y="2133"/>
                    <a:pt x="4718" y="2942"/>
                  </a:cubicBezTo>
                  <a:cubicBezTo>
                    <a:pt x="4769" y="2969"/>
                    <a:pt x="4820" y="2993"/>
                    <a:pt x="4864" y="2993"/>
                  </a:cubicBezTo>
                  <a:cubicBezTo>
                    <a:pt x="4923" y="2993"/>
                    <a:pt x="4967" y="2950"/>
                    <a:pt x="4976" y="2812"/>
                  </a:cubicBezTo>
                  <a:cubicBezTo>
                    <a:pt x="4953" y="2782"/>
                    <a:pt x="4931" y="2725"/>
                    <a:pt x="4890" y="2702"/>
                  </a:cubicBezTo>
                  <a:cubicBezTo>
                    <a:pt x="3454" y="1812"/>
                    <a:pt x="2020" y="922"/>
                    <a:pt x="578" y="44"/>
                  </a:cubicBezTo>
                  <a:cubicBezTo>
                    <a:pt x="527" y="13"/>
                    <a:pt x="485" y="0"/>
                    <a:pt x="44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2" name="Google Shape;1552;p35"/>
            <p:cNvSpPr/>
            <p:nvPr/>
          </p:nvSpPr>
          <p:spPr>
            <a:xfrm>
              <a:off x="2026550" y="4480250"/>
              <a:ext cx="78050" cy="121550"/>
            </a:xfrm>
            <a:custGeom>
              <a:rect b="b" l="l" r="r" t="t"/>
              <a:pathLst>
                <a:path extrusionOk="0" h="4862" w="3122">
                  <a:moveTo>
                    <a:pt x="2659" y="1"/>
                  </a:moveTo>
                  <a:cubicBezTo>
                    <a:pt x="2541" y="1"/>
                    <a:pt x="2528" y="189"/>
                    <a:pt x="2499" y="240"/>
                  </a:cubicBezTo>
                  <a:cubicBezTo>
                    <a:pt x="1712" y="1658"/>
                    <a:pt x="946" y="3088"/>
                    <a:pt x="182" y="4518"/>
                  </a:cubicBezTo>
                  <a:cubicBezTo>
                    <a:pt x="129" y="4618"/>
                    <a:pt x="0" y="4753"/>
                    <a:pt x="151" y="4840"/>
                  </a:cubicBezTo>
                  <a:cubicBezTo>
                    <a:pt x="176" y="4855"/>
                    <a:pt x="200" y="4862"/>
                    <a:pt x="223" y="4862"/>
                  </a:cubicBezTo>
                  <a:cubicBezTo>
                    <a:pt x="305" y="4862"/>
                    <a:pt x="375" y="4781"/>
                    <a:pt x="436" y="4683"/>
                  </a:cubicBezTo>
                  <a:cubicBezTo>
                    <a:pt x="930" y="3892"/>
                    <a:pt x="1450" y="3114"/>
                    <a:pt x="1943" y="2322"/>
                  </a:cubicBezTo>
                  <a:cubicBezTo>
                    <a:pt x="2344" y="1680"/>
                    <a:pt x="2720" y="1024"/>
                    <a:pt x="3121" y="349"/>
                  </a:cubicBezTo>
                  <a:cubicBezTo>
                    <a:pt x="3000" y="243"/>
                    <a:pt x="2891" y="112"/>
                    <a:pt x="2752" y="31"/>
                  </a:cubicBezTo>
                  <a:cubicBezTo>
                    <a:pt x="2715" y="10"/>
                    <a:pt x="2684" y="1"/>
                    <a:pt x="26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3" name="Google Shape;1553;p35"/>
            <p:cNvSpPr/>
            <p:nvPr/>
          </p:nvSpPr>
          <p:spPr>
            <a:xfrm>
              <a:off x="2616025" y="4480275"/>
              <a:ext cx="80525" cy="121950"/>
            </a:xfrm>
            <a:custGeom>
              <a:rect b="b" l="l" r="r" t="t"/>
              <a:pathLst>
                <a:path extrusionOk="0" h="4878" w="3221">
                  <a:moveTo>
                    <a:pt x="521" y="0"/>
                  </a:moveTo>
                  <a:cubicBezTo>
                    <a:pt x="487" y="0"/>
                    <a:pt x="445" y="15"/>
                    <a:pt x="393" y="51"/>
                  </a:cubicBezTo>
                  <a:cubicBezTo>
                    <a:pt x="221" y="173"/>
                    <a:pt x="1" y="273"/>
                    <a:pt x="197" y="589"/>
                  </a:cubicBezTo>
                  <a:cubicBezTo>
                    <a:pt x="985" y="1848"/>
                    <a:pt x="1743" y="3128"/>
                    <a:pt x="2520" y="4393"/>
                  </a:cubicBezTo>
                  <a:cubicBezTo>
                    <a:pt x="2629" y="4571"/>
                    <a:pt x="2789" y="4720"/>
                    <a:pt x="2923" y="4877"/>
                  </a:cubicBezTo>
                  <a:cubicBezTo>
                    <a:pt x="3221" y="4774"/>
                    <a:pt x="3056" y="4619"/>
                    <a:pt x="3002" y="4516"/>
                  </a:cubicBezTo>
                  <a:cubicBezTo>
                    <a:pt x="2245" y="3096"/>
                    <a:pt x="1486" y="1678"/>
                    <a:pt x="706" y="272"/>
                  </a:cubicBezTo>
                  <a:cubicBezTo>
                    <a:pt x="673" y="212"/>
                    <a:pt x="651" y="0"/>
                    <a:pt x="52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4" name="Google Shape;1554;p35"/>
            <p:cNvSpPr/>
            <p:nvPr/>
          </p:nvSpPr>
          <p:spPr>
            <a:xfrm>
              <a:off x="2695650" y="4244500"/>
              <a:ext cx="74575" cy="48100"/>
            </a:xfrm>
            <a:custGeom>
              <a:rect b="b" l="l" r="r" t="t"/>
              <a:pathLst>
                <a:path extrusionOk="0" h="1924" w="2983">
                  <a:moveTo>
                    <a:pt x="473" y="0"/>
                  </a:moveTo>
                  <a:cubicBezTo>
                    <a:pt x="394" y="0"/>
                    <a:pt x="352" y="66"/>
                    <a:pt x="333" y="152"/>
                  </a:cubicBezTo>
                  <a:cubicBezTo>
                    <a:pt x="307" y="279"/>
                    <a:pt x="1" y="374"/>
                    <a:pt x="236" y="519"/>
                  </a:cubicBezTo>
                  <a:cubicBezTo>
                    <a:pt x="1007" y="995"/>
                    <a:pt x="1795" y="1445"/>
                    <a:pt x="2610" y="1924"/>
                  </a:cubicBezTo>
                  <a:cubicBezTo>
                    <a:pt x="2689" y="1801"/>
                    <a:pt x="2771" y="1654"/>
                    <a:pt x="2871" y="1523"/>
                  </a:cubicBezTo>
                  <a:cubicBezTo>
                    <a:pt x="2983" y="1379"/>
                    <a:pt x="2820" y="1340"/>
                    <a:pt x="2774" y="1313"/>
                  </a:cubicBezTo>
                  <a:cubicBezTo>
                    <a:pt x="2055" y="885"/>
                    <a:pt x="1324" y="474"/>
                    <a:pt x="606" y="46"/>
                  </a:cubicBezTo>
                  <a:cubicBezTo>
                    <a:pt x="553" y="14"/>
                    <a:pt x="509" y="0"/>
                    <a:pt x="47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5" name="Google Shape;1555;p35"/>
            <p:cNvSpPr/>
            <p:nvPr/>
          </p:nvSpPr>
          <p:spPr>
            <a:xfrm>
              <a:off x="2113000" y="4383225"/>
              <a:ext cx="49175" cy="67425"/>
            </a:xfrm>
            <a:custGeom>
              <a:rect b="b" l="l" r="r" t="t"/>
              <a:pathLst>
                <a:path extrusionOk="0" h="2697" w="1967">
                  <a:moveTo>
                    <a:pt x="1490" y="1"/>
                  </a:moveTo>
                  <a:cubicBezTo>
                    <a:pt x="1375" y="1"/>
                    <a:pt x="1322" y="140"/>
                    <a:pt x="1272" y="225"/>
                  </a:cubicBezTo>
                  <a:cubicBezTo>
                    <a:pt x="903" y="856"/>
                    <a:pt x="565" y="1505"/>
                    <a:pt x="178" y="2123"/>
                  </a:cubicBezTo>
                  <a:cubicBezTo>
                    <a:pt x="0" y="2406"/>
                    <a:pt x="17" y="2519"/>
                    <a:pt x="336" y="2651"/>
                  </a:cubicBezTo>
                  <a:cubicBezTo>
                    <a:pt x="412" y="2683"/>
                    <a:pt x="471" y="2696"/>
                    <a:pt x="519" y="2696"/>
                  </a:cubicBezTo>
                  <a:cubicBezTo>
                    <a:pt x="740" y="2696"/>
                    <a:pt x="691" y="2400"/>
                    <a:pt x="768" y="2283"/>
                  </a:cubicBezTo>
                  <a:cubicBezTo>
                    <a:pt x="1183" y="1651"/>
                    <a:pt x="1560" y="995"/>
                    <a:pt x="1967" y="321"/>
                  </a:cubicBezTo>
                  <a:cubicBezTo>
                    <a:pt x="1827" y="212"/>
                    <a:pt x="1714" y="89"/>
                    <a:pt x="1576" y="23"/>
                  </a:cubicBezTo>
                  <a:cubicBezTo>
                    <a:pt x="1544" y="8"/>
                    <a:pt x="1516" y="1"/>
                    <a:pt x="149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6" name="Google Shape;1556;p35"/>
            <p:cNvSpPr/>
            <p:nvPr/>
          </p:nvSpPr>
          <p:spPr>
            <a:xfrm>
              <a:off x="2557025" y="4377225"/>
              <a:ext cx="54100" cy="74225"/>
            </a:xfrm>
            <a:custGeom>
              <a:rect b="b" l="l" r="r" t="t"/>
              <a:pathLst>
                <a:path extrusionOk="0" h="2969" w="2164">
                  <a:moveTo>
                    <a:pt x="512" y="1"/>
                  </a:moveTo>
                  <a:lnTo>
                    <a:pt x="512" y="1"/>
                  </a:lnTo>
                  <a:cubicBezTo>
                    <a:pt x="539" y="452"/>
                    <a:pt x="1" y="302"/>
                    <a:pt x="233" y="702"/>
                  </a:cubicBezTo>
                  <a:cubicBezTo>
                    <a:pt x="645" y="1415"/>
                    <a:pt x="1043" y="2134"/>
                    <a:pt x="1466" y="2842"/>
                  </a:cubicBezTo>
                  <a:cubicBezTo>
                    <a:pt x="1521" y="2935"/>
                    <a:pt x="1573" y="2968"/>
                    <a:pt x="1622" y="2968"/>
                  </a:cubicBezTo>
                  <a:cubicBezTo>
                    <a:pt x="1735" y="2968"/>
                    <a:pt x="1836" y="2792"/>
                    <a:pt x="1947" y="2770"/>
                  </a:cubicBezTo>
                  <a:cubicBezTo>
                    <a:pt x="2164" y="2728"/>
                    <a:pt x="2063" y="2643"/>
                    <a:pt x="1988" y="2520"/>
                  </a:cubicBezTo>
                  <a:cubicBezTo>
                    <a:pt x="1705" y="2059"/>
                    <a:pt x="1444" y="1585"/>
                    <a:pt x="1172" y="1116"/>
                  </a:cubicBezTo>
                  <a:cubicBezTo>
                    <a:pt x="992" y="807"/>
                    <a:pt x="807" y="500"/>
                    <a:pt x="51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7" name="Google Shape;1557;p35"/>
            <p:cNvSpPr/>
            <p:nvPr/>
          </p:nvSpPr>
          <p:spPr>
            <a:xfrm>
              <a:off x="1951825" y="3796350"/>
              <a:ext cx="74700" cy="48075"/>
            </a:xfrm>
            <a:custGeom>
              <a:rect b="b" l="l" r="r" t="t"/>
              <a:pathLst>
                <a:path extrusionOk="0" h="1923" w="2988">
                  <a:moveTo>
                    <a:pt x="379" y="0"/>
                  </a:moveTo>
                  <a:cubicBezTo>
                    <a:pt x="299" y="122"/>
                    <a:pt x="219" y="270"/>
                    <a:pt x="117" y="399"/>
                  </a:cubicBezTo>
                  <a:cubicBezTo>
                    <a:pt x="1" y="544"/>
                    <a:pt x="168" y="583"/>
                    <a:pt x="212" y="610"/>
                  </a:cubicBezTo>
                  <a:cubicBezTo>
                    <a:pt x="932" y="1037"/>
                    <a:pt x="1661" y="1447"/>
                    <a:pt x="2379" y="1877"/>
                  </a:cubicBezTo>
                  <a:cubicBezTo>
                    <a:pt x="2433" y="1909"/>
                    <a:pt x="2478" y="1923"/>
                    <a:pt x="2514" y="1923"/>
                  </a:cubicBezTo>
                  <a:cubicBezTo>
                    <a:pt x="2593" y="1923"/>
                    <a:pt x="2636" y="1859"/>
                    <a:pt x="2653" y="1774"/>
                  </a:cubicBezTo>
                  <a:cubicBezTo>
                    <a:pt x="2681" y="1645"/>
                    <a:pt x="2987" y="1550"/>
                    <a:pt x="2754" y="1406"/>
                  </a:cubicBezTo>
                  <a:cubicBezTo>
                    <a:pt x="1983" y="929"/>
                    <a:pt x="1195" y="480"/>
                    <a:pt x="37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8" name="Google Shape;1558;p35"/>
            <p:cNvSpPr/>
            <p:nvPr/>
          </p:nvSpPr>
          <p:spPr>
            <a:xfrm>
              <a:off x="2697825" y="3797325"/>
              <a:ext cx="74925" cy="46550"/>
            </a:xfrm>
            <a:custGeom>
              <a:rect b="b" l="l" r="r" t="t"/>
              <a:pathLst>
                <a:path extrusionOk="0" h="1862" w="2997">
                  <a:moveTo>
                    <a:pt x="2506" y="1"/>
                  </a:moveTo>
                  <a:cubicBezTo>
                    <a:pt x="2447" y="1"/>
                    <a:pt x="2368" y="33"/>
                    <a:pt x="2255" y="116"/>
                  </a:cubicBezTo>
                  <a:cubicBezTo>
                    <a:pt x="1669" y="544"/>
                    <a:pt x="998" y="857"/>
                    <a:pt x="365" y="1219"/>
                  </a:cubicBezTo>
                  <a:cubicBezTo>
                    <a:pt x="222" y="1300"/>
                    <a:pt x="0" y="1327"/>
                    <a:pt x="135" y="1587"/>
                  </a:cubicBezTo>
                  <a:cubicBezTo>
                    <a:pt x="220" y="1749"/>
                    <a:pt x="301" y="1861"/>
                    <a:pt x="433" y="1861"/>
                  </a:cubicBezTo>
                  <a:cubicBezTo>
                    <a:pt x="502" y="1861"/>
                    <a:pt x="584" y="1831"/>
                    <a:pt x="688" y="1761"/>
                  </a:cubicBezTo>
                  <a:cubicBezTo>
                    <a:pt x="1226" y="1400"/>
                    <a:pt x="1796" y="1087"/>
                    <a:pt x="2352" y="754"/>
                  </a:cubicBezTo>
                  <a:cubicBezTo>
                    <a:pt x="2519" y="653"/>
                    <a:pt x="2685" y="554"/>
                    <a:pt x="2997" y="368"/>
                  </a:cubicBezTo>
                  <a:lnTo>
                    <a:pt x="2997" y="368"/>
                  </a:lnTo>
                  <a:cubicBezTo>
                    <a:pt x="2987" y="369"/>
                    <a:pt x="2977" y="369"/>
                    <a:pt x="2968" y="369"/>
                  </a:cubicBezTo>
                  <a:cubicBezTo>
                    <a:pt x="2686" y="369"/>
                    <a:pt x="2709" y="1"/>
                    <a:pt x="25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9" name="Google Shape;1559;p35"/>
            <p:cNvSpPr/>
            <p:nvPr/>
          </p:nvSpPr>
          <p:spPr>
            <a:xfrm>
              <a:off x="2112325" y="3638600"/>
              <a:ext cx="49875" cy="67375"/>
            </a:xfrm>
            <a:custGeom>
              <a:rect b="b" l="l" r="r" t="t"/>
              <a:pathLst>
                <a:path extrusionOk="0" h="2695" w="1995">
                  <a:moveTo>
                    <a:pt x="539" y="1"/>
                  </a:moveTo>
                  <a:cubicBezTo>
                    <a:pt x="494" y="1"/>
                    <a:pt x="265" y="126"/>
                    <a:pt x="126" y="169"/>
                  </a:cubicBezTo>
                  <a:cubicBezTo>
                    <a:pt x="0" y="208"/>
                    <a:pt x="23" y="260"/>
                    <a:pt x="74" y="347"/>
                  </a:cubicBezTo>
                  <a:cubicBezTo>
                    <a:pt x="495" y="1072"/>
                    <a:pt x="908" y="1800"/>
                    <a:pt x="1338" y="2520"/>
                  </a:cubicBezTo>
                  <a:cubicBezTo>
                    <a:pt x="1374" y="2580"/>
                    <a:pt x="1424" y="2695"/>
                    <a:pt x="1518" y="2695"/>
                  </a:cubicBezTo>
                  <a:cubicBezTo>
                    <a:pt x="1550" y="2695"/>
                    <a:pt x="1586" y="2682"/>
                    <a:pt x="1628" y="2650"/>
                  </a:cubicBezTo>
                  <a:cubicBezTo>
                    <a:pt x="1751" y="2558"/>
                    <a:pt x="1870" y="2460"/>
                    <a:pt x="1995" y="2361"/>
                  </a:cubicBezTo>
                  <a:cubicBezTo>
                    <a:pt x="1499" y="1541"/>
                    <a:pt x="1033" y="764"/>
                    <a:pt x="546" y="3"/>
                  </a:cubicBezTo>
                  <a:cubicBezTo>
                    <a:pt x="545" y="1"/>
                    <a:pt x="543" y="1"/>
                    <a:pt x="53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0" name="Google Shape;1560;p35"/>
            <p:cNvSpPr/>
            <p:nvPr/>
          </p:nvSpPr>
          <p:spPr>
            <a:xfrm>
              <a:off x="2559675" y="3637150"/>
              <a:ext cx="49550" cy="69050"/>
            </a:xfrm>
            <a:custGeom>
              <a:rect b="b" l="l" r="r" t="t"/>
              <a:pathLst>
                <a:path extrusionOk="0" h="2762" w="1982">
                  <a:moveTo>
                    <a:pt x="1491" y="0"/>
                  </a:moveTo>
                  <a:cubicBezTo>
                    <a:pt x="1417" y="0"/>
                    <a:pt x="1390" y="102"/>
                    <a:pt x="1370" y="137"/>
                  </a:cubicBezTo>
                  <a:cubicBezTo>
                    <a:pt x="941" y="855"/>
                    <a:pt x="531" y="1585"/>
                    <a:pt x="103" y="2304"/>
                  </a:cubicBezTo>
                  <a:cubicBezTo>
                    <a:pt x="1" y="2475"/>
                    <a:pt x="86" y="2549"/>
                    <a:pt x="211" y="2577"/>
                  </a:cubicBezTo>
                  <a:cubicBezTo>
                    <a:pt x="303" y="2598"/>
                    <a:pt x="378" y="2762"/>
                    <a:pt x="468" y="2762"/>
                  </a:cubicBezTo>
                  <a:cubicBezTo>
                    <a:pt x="502" y="2762"/>
                    <a:pt x="538" y="2738"/>
                    <a:pt x="578" y="2673"/>
                  </a:cubicBezTo>
                  <a:cubicBezTo>
                    <a:pt x="1055" y="1903"/>
                    <a:pt x="1504" y="1115"/>
                    <a:pt x="1982" y="301"/>
                  </a:cubicBezTo>
                  <a:cubicBezTo>
                    <a:pt x="1858" y="221"/>
                    <a:pt x="1711" y="138"/>
                    <a:pt x="1580" y="38"/>
                  </a:cubicBezTo>
                  <a:cubicBezTo>
                    <a:pt x="1545" y="11"/>
                    <a:pt x="1516" y="0"/>
                    <a:pt x="149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1" name="Google Shape;1561;p35"/>
            <p:cNvSpPr/>
            <p:nvPr/>
          </p:nvSpPr>
          <p:spPr>
            <a:xfrm>
              <a:off x="1953625" y="4245275"/>
              <a:ext cx="71150" cy="46650"/>
            </a:xfrm>
            <a:custGeom>
              <a:rect b="b" l="l" r="r" t="t"/>
              <a:pathLst>
                <a:path extrusionOk="0" h="1866" w="2846">
                  <a:moveTo>
                    <a:pt x="2399" y="0"/>
                  </a:moveTo>
                  <a:cubicBezTo>
                    <a:pt x="2325" y="0"/>
                    <a:pt x="2238" y="36"/>
                    <a:pt x="2128" y="107"/>
                  </a:cubicBezTo>
                  <a:cubicBezTo>
                    <a:pt x="1629" y="427"/>
                    <a:pt x="1098" y="699"/>
                    <a:pt x="587" y="1000"/>
                  </a:cubicBezTo>
                  <a:cubicBezTo>
                    <a:pt x="378" y="1123"/>
                    <a:pt x="181" y="1271"/>
                    <a:pt x="0" y="1393"/>
                  </a:cubicBezTo>
                  <a:cubicBezTo>
                    <a:pt x="100" y="1569"/>
                    <a:pt x="179" y="1725"/>
                    <a:pt x="282" y="1865"/>
                  </a:cubicBezTo>
                  <a:cubicBezTo>
                    <a:pt x="283" y="1866"/>
                    <a:pt x="284" y="1866"/>
                    <a:pt x="285" y="1866"/>
                  </a:cubicBezTo>
                  <a:cubicBezTo>
                    <a:pt x="308" y="1866"/>
                    <a:pt x="457" y="1775"/>
                    <a:pt x="541" y="1728"/>
                  </a:cubicBezTo>
                  <a:cubicBezTo>
                    <a:pt x="1177" y="1369"/>
                    <a:pt x="1815" y="1014"/>
                    <a:pt x="2446" y="649"/>
                  </a:cubicBezTo>
                  <a:cubicBezTo>
                    <a:pt x="2590" y="566"/>
                    <a:pt x="2845" y="552"/>
                    <a:pt x="2686" y="252"/>
                  </a:cubicBezTo>
                  <a:cubicBezTo>
                    <a:pt x="2597" y="84"/>
                    <a:pt x="2513" y="0"/>
                    <a:pt x="239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62" name="Google Shape;1562;p35"/>
          <p:cNvGrpSpPr/>
          <p:nvPr/>
        </p:nvGrpSpPr>
        <p:grpSpPr>
          <a:xfrm>
            <a:off x="8503088" y="70670"/>
            <a:ext cx="530584" cy="530573"/>
            <a:chOff x="1770475" y="3453900"/>
            <a:chExt cx="1181175" cy="1181150"/>
          </a:xfrm>
        </p:grpSpPr>
        <p:sp>
          <p:nvSpPr>
            <p:cNvPr id="1563" name="Google Shape;1563;p35"/>
            <p:cNvSpPr/>
            <p:nvPr/>
          </p:nvSpPr>
          <p:spPr>
            <a:xfrm>
              <a:off x="2366925" y="3453925"/>
              <a:ext cx="129300" cy="431050"/>
            </a:xfrm>
            <a:custGeom>
              <a:rect b="b" l="l" r="r" t="t"/>
              <a:pathLst>
                <a:path extrusionOk="0" h="17242" w="5172">
                  <a:moveTo>
                    <a:pt x="5093" y="0"/>
                  </a:moveTo>
                  <a:cubicBezTo>
                    <a:pt x="5028" y="119"/>
                    <a:pt x="4939" y="231"/>
                    <a:pt x="4902" y="357"/>
                  </a:cubicBezTo>
                  <a:cubicBezTo>
                    <a:pt x="3803" y="4097"/>
                    <a:pt x="2704" y="7837"/>
                    <a:pt x="1618" y="11581"/>
                  </a:cubicBezTo>
                  <a:cubicBezTo>
                    <a:pt x="1100" y="13370"/>
                    <a:pt x="607" y="15167"/>
                    <a:pt x="109" y="16937"/>
                  </a:cubicBezTo>
                  <a:cubicBezTo>
                    <a:pt x="281" y="17053"/>
                    <a:pt x="1" y="17190"/>
                    <a:pt x="223" y="17223"/>
                  </a:cubicBezTo>
                  <a:cubicBezTo>
                    <a:pt x="269" y="17230"/>
                    <a:pt x="319" y="17241"/>
                    <a:pt x="367" y="17241"/>
                  </a:cubicBezTo>
                  <a:cubicBezTo>
                    <a:pt x="447" y="17241"/>
                    <a:pt x="520" y="17211"/>
                    <a:pt x="556" y="17084"/>
                  </a:cubicBezTo>
                  <a:cubicBezTo>
                    <a:pt x="612" y="16890"/>
                    <a:pt x="722" y="16711"/>
                    <a:pt x="775" y="16515"/>
                  </a:cubicBezTo>
                  <a:cubicBezTo>
                    <a:pt x="2234" y="11155"/>
                    <a:pt x="3690" y="5794"/>
                    <a:pt x="5138" y="432"/>
                  </a:cubicBezTo>
                  <a:cubicBezTo>
                    <a:pt x="5172" y="302"/>
                    <a:pt x="5110" y="144"/>
                    <a:pt x="50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4" name="Google Shape;1564;p35"/>
            <p:cNvSpPr/>
            <p:nvPr/>
          </p:nvSpPr>
          <p:spPr>
            <a:xfrm>
              <a:off x="2520025" y="4053000"/>
              <a:ext cx="431625" cy="126100"/>
            </a:xfrm>
            <a:custGeom>
              <a:rect b="b" l="l" r="r" t="t"/>
              <a:pathLst>
                <a:path extrusionOk="0" h="5044" w="17265">
                  <a:moveTo>
                    <a:pt x="327" y="1"/>
                  </a:moveTo>
                  <a:cubicBezTo>
                    <a:pt x="302" y="47"/>
                    <a:pt x="272" y="61"/>
                    <a:pt x="242" y="61"/>
                  </a:cubicBezTo>
                  <a:cubicBezTo>
                    <a:pt x="194" y="61"/>
                    <a:pt x="144" y="25"/>
                    <a:pt x="103" y="25"/>
                  </a:cubicBezTo>
                  <a:cubicBezTo>
                    <a:pt x="69" y="25"/>
                    <a:pt x="42" y="51"/>
                    <a:pt x="30" y="146"/>
                  </a:cubicBezTo>
                  <a:cubicBezTo>
                    <a:pt x="1" y="386"/>
                    <a:pt x="140" y="448"/>
                    <a:pt x="322" y="505"/>
                  </a:cubicBezTo>
                  <a:cubicBezTo>
                    <a:pt x="5802" y="2193"/>
                    <a:pt x="11361" y="3594"/>
                    <a:pt x="16908" y="5036"/>
                  </a:cubicBezTo>
                  <a:cubicBezTo>
                    <a:pt x="16929" y="5041"/>
                    <a:pt x="16951" y="5044"/>
                    <a:pt x="16974" y="5044"/>
                  </a:cubicBezTo>
                  <a:cubicBezTo>
                    <a:pt x="17066" y="5044"/>
                    <a:pt x="17168" y="5005"/>
                    <a:pt x="17265" y="4993"/>
                  </a:cubicBezTo>
                  <a:cubicBezTo>
                    <a:pt x="17149" y="4926"/>
                    <a:pt x="17042" y="4831"/>
                    <a:pt x="16917" y="4795"/>
                  </a:cubicBezTo>
                  <a:cubicBezTo>
                    <a:pt x="13177" y="3695"/>
                    <a:pt x="9436" y="2597"/>
                    <a:pt x="5692" y="1511"/>
                  </a:cubicBezTo>
                  <a:cubicBezTo>
                    <a:pt x="3902" y="993"/>
                    <a:pt x="2106" y="500"/>
                    <a:pt x="32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5" name="Google Shape;1565;p35"/>
            <p:cNvSpPr/>
            <p:nvPr/>
          </p:nvSpPr>
          <p:spPr>
            <a:xfrm>
              <a:off x="1770575" y="4053700"/>
              <a:ext cx="431300" cy="124400"/>
            </a:xfrm>
            <a:custGeom>
              <a:rect b="b" l="l" r="r" t="t"/>
              <a:pathLst>
                <a:path extrusionOk="0" h="4976" w="17252">
                  <a:moveTo>
                    <a:pt x="17174" y="1"/>
                  </a:moveTo>
                  <a:cubicBezTo>
                    <a:pt x="17134" y="1"/>
                    <a:pt x="17080" y="44"/>
                    <a:pt x="17032" y="44"/>
                  </a:cubicBezTo>
                  <a:cubicBezTo>
                    <a:pt x="17021" y="44"/>
                    <a:pt x="17009" y="41"/>
                    <a:pt x="16999" y="35"/>
                  </a:cubicBezTo>
                  <a:cubicBezTo>
                    <a:pt x="16765" y="74"/>
                    <a:pt x="16500" y="90"/>
                    <a:pt x="16255" y="161"/>
                  </a:cubicBezTo>
                  <a:cubicBezTo>
                    <a:pt x="10962" y="1672"/>
                    <a:pt x="5641" y="3080"/>
                    <a:pt x="398" y="4762"/>
                  </a:cubicBezTo>
                  <a:cubicBezTo>
                    <a:pt x="259" y="4805"/>
                    <a:pt x="132" y="4891"/>
                    <a:pt x="0" y="4956"/>
                  </a:cubicBezTo>
                  <a:cubicBezTo>
                    <a:pt x="112" y="4958"/>
                    <a:pt x="228" y="4976"/>
                    <a:pt x="340" y="4976"/>
                  </a:cubicBezTo>
                  <a:cubicBezTo>
                    <a:pt x="397" y="4976"/>
                    <a:pt x="452" y="4971"/>
                    <a:pt x="505" y="4957"/>
                  </a:cubicBezTo>
                  <a:cubicBezTo>
                    <a:pt x="4492" y="3914"/>
                    <a:pt x="8483" y="2874"/>
                    <a:pt x="12464" y="1804"/>
                  </a:cubicBezTo>
                  <a:cubicBezTo>
                    <a:pt x="13978" y="1395"/>
                    <a:pt x="15474" y="916"/>
                    <a:pt x="16977" y="468"/>
                  </a:cubicBezTo>
                  <a:cubicBezTo>
                    <a:pt x="17141" y="420"/>
                    <a:pt x="17252" y="343"/>
                    <a:pt x="17237" y="125"/>
                  </a:cubicBezTo>
                  <a:cubicBezTo>
                    <a:pt x="17230" y="28"/>
                    <a:pt x="17206" y="1"/>
                    <a:pt x="1717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6" name="Google Shape;1566;p35"/>
            <p:cNvSpPr/>
            <p:nvPr/>
          </p:nvSpPr>
          <p:spPr>
            <a:xfrm>
              <a:off x="2224775" y="3453900"/>
              <a:ext cx="130825" cy="431050"/>
            </a:xfrm>
            <a:custGeom>
              <a:rect b="b" l="l" r="r" t="t"/>
              <a:pathLst>
                <a:path extrusionOk="0" h="17242" w="5233">
                  <a:moveTo>
                    <a:pt x="144" y="0"/>
                  </a:moveTo>
                  <a:cubicBezTo>
                    <a:pt x="1" y="155"/>
                    <a:pt x="66" y="326"/>
                    <a:pt x="109" y="494"/>
                  </a:cubicBezTo>
                  <a:cubicBezTo>
                    <a:pt x="1050" y="4062"/>
                    <a:pt x="1974" y="7634"/>
                    <a:pt x="2940" y="11197"/>
                  </a:cubicBezTo>
                  <a:cubicBezTo>
                    <a:pt x="3462" y="13128"/>
                    <a:pt x="4053" y="15040"/>
                    <a:pt x="4610" y="16961"/>
                  </a:cubicBezTo>
                  <a:cubicBezTo>
                    <a:pt x="4658" y="17125"/>
                    <a:pt x="4730" y="17242"/>
                    <a:pt x="4893" y="17242"/>
                  </a:cubicBezTo>
                  <a:cubicBezTo>
                    <a:pt x="4920" y="17242"/>
                    <a:pt x="4949" y="17239"/>
                    <a:pt x="4981" y="17232"/>
                  </a:cubicBezTo>
                  <a:cubicBezTo>
                    <a:pt x="5232" y="17181"/>
                    <a:pt x="4922" y="17032"/>
                    <a:pt x="5043" y="16960"/>
                  </a:cubicBezTo>
                  <a:cubicBezTo>
                    <a:pt x="5007" y="16729"/>
                    <a:pt x="4995" y="16492"/>
                    <a:pt x="4931" y="16271"/>
                  </a:cubicBezTo>
                  <a:cubicBezTo>
                    <a:pt x="3408" y="10982"/>
                    <a:pt x="2016" y="5655"/>
                    <a:pt x="323" y="416"/>
                  </a:cubicBezTo>
                  <a:cubicBezTo>
                    <a:pt x="277" y="273"/>
                    <a:pt x="205" y="139"/>
                    <a:pt x="1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7" name="Google Shape;1567;p35"/>
            <p:cNvSpPr/>
            <p:nvPr/>
          </p:nvSpPr>
          <p:spPr>
            <a:xfrm>
              <a:off x="2366800" y="4204000"/>
              <a:ext cx="129375" cy="431050"/>
            </a:xfrm>
            <a:custGeom>
              <a:rect b="b" l="l" r="r" t="t"/>
              <a:pathLst>
                <a:path extrusionOk="0" h="17242" w="5175">
                  <a:moveTo>
                    <a:pt x="333" y="0"/>
                  </a:moveTo>
                  <a:cubicBezTo>
                    <a:pt x="304" y="0"/>
                    <a:pt x="272" y="4"/>
                    <a:pt x="236" y="13"/>
                  </a:cubicBezTo>
                  <a:cubicBezTo>
                    <a:pt x="1" y="68"/>
                    <a:pt x="194" y="234"/>
                    <a:pt x="207" y="287"/>
                  </a:cubicBezTo>
                  <a:cubicBezTo>
                    <a:pt x="526" y="1599"/>
                    <a:pt x="832" y="2916"/>
                    <a:pt x="1209" y="4211"/>
                  </a:cubicBezTo>
                  <a:cubicBezTo>
                    <a:pt x="2454" y="8485"/>
                    <a:pt x="3556" y="12801"/>
                    <a:pt x="4965" y="17025"/>
                  </a:cubicBezTo>
                  <a:cubicBezTo>
                    <a:pt x="4990" y="17103"/>
                    <a:pt x="5046" y="17170"/>
                    <a:pt x="5088" y="17242"/>
                  </a:cubicBezTo>
                  <a:cubicBezTo>
                    <a:pt x="5119" y="17159"/>
                    <a:pt x="5150" y="17077"/>
                    <a:pt x="5175" y="17010"/>
                  </a:cubicBezTo>
                  <a:cubicBezTo>
                    <a:pt x="5149" y="16902"/>
                    <a:pt x="5130" y="16822"/>
                    <a:pt x="5112" y="16744"/>
                  </a:cubicBezTo>
                  <a:cubicBezTo>
                    <a:pt x="4059" y="12758"/>
                    <a:pt x="3021" y="8768"/>
                    <a:pt x="1950" y="4787"/>
                  </a:cubicBezTo>
                  <a:cubicBezTo>
                    <a:pt x="1541" y="3273"/>
                    <a:pt x="1060" y="1778"/>
                    <a:pt x="613" y="274"/>
                  </a:cubicBezTo>
                  <a:cubicBezTo>
                    <a:pt x="566" y="111"/>
                    <a:pt x="488" y="0"/>
                    <a:pt x="33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8" name="Google Shape;1568;p35"/>
            <p:cNvSpPr/>
            <p:nvPr/>
          </p:nvSpPr>
          <p:spPr>
            <a:xfrm>
              <a:off x="2225775" y="4204325"/>
              <a:ext cx="126625" cy="430700"/>
            </a:xfrm>
            <a:custGeom>
              <a:rect b="b" l="l" r="r" t="t"/>
              <a:pathLst>
                <a:path extrusionOk="0" h="17228" w="5065">
                  <a:moveTo>
                    <a:pt x="4902" y="1"/>
                  </a:moveTo>
                  <a:cubicBezTo>
                    <a:pt x="4430" y="1"/>
                    <a:pt x="4490" y="460"/>
                    <a:pt x="4418" y="720"/>
                  </a:cubicBezTo>
                  <a:cubicBezTo>
                    <a:pt x="3331" y="4583"/>
                    <a:pt x="2267" y="8455"/>
                    <a:pt x="1210" y="12328"/>
                  </a:cubicBezTo>
                  <a:cubicBezTo>
                    <a:pt x="790" y="13866"/>
                    <a:pt x="403" y="15415"/>
                    <a:pt x="1" y="16958"/>
                  </a:cubicBezTo>
                  <a:lnTo>
                    <a:pt x="92" y="17228"/>
                  </a:lnTo>
                  <a:cubicBezTo>
                    <a:pt x="154" y="17123"/>
                    <a:pt x="243" y="17025"/>
                    <a:pt x="277" y="16909"/>
                  </a:cubicBezTo>
                  <a:cubicBezTo>
                    <a:pt x="1150" y="13947"/>
                    <a:pt x="2036" y="10989"/>
                    <a:pt x="2885" y="8018"/>
                  </a:cubicBezTo>
                  <a:cubicBezTo>
                    <a:pt x="3586" y="5565"/>
                    <a:pt x="4244" y="3100"/>
                    <a:pt x="4913" y="639"/>
                  </a:cubicBezTo>
                  <a:cubicBezTo>
                    <a:pt x="5065" y="80"/>
                    <a:pt x="5053" y="9"/>
                    <a:pt x="4955" y="3"/>
                  </a:cubicBezTo>
                  <a:cubicBezTo>
                    <a:pt x="4936" y="2"/>
                    <a:pt x="4919" y="1"/>
                    <a:pt x="490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9" name="Google Shape;1569;p35"/>
            <p:cNvSpPr/>
            <p:nvPr/>
          </p:nvSpPr>
          <p:spPr>
            <a:xfrm>
              <a:off x="1770475" y="3909950"/>
              <a:ext cx="431850" cy="125925"/>
            </a:xfrm>
            <a:custGeom>
              <a:rect b="b" l="l" r="r" t="t"/>
              <a:pathLst>
                <a:path extrusionOk="0" h="5037" w="17274">
                  <a:moveTo>
                    <a:pt x="317" y="0"/>
                  </a:moveTo>
                  <a:cubicBezTo>
                    <a:pt x="218" y="0"/>
                    <a:pt x="104" y="59"/>
                    <a:pt x="0" y="82"/>
                  </a:cubicBezTo>
                  <a:cubicBezTo>
                    <a:pt x="115" y="138"/>
                    <a:pt x="224" y="212"/>
                    <a:pt x="344" y="247"/>
                  </a:cubicBezTo>
                  <a:cubicBezTo>
                    <a:pt x="4084" y="1344"/>
                    <a:pt x="7825" y="2443"/>
                    <a:pt x="11569" y="3529"/>
                  </a:cubicBezTo>
                  <a:cubicBezTo>
                    <a:pt x="13359" y="4048"/>
                    <a:pt x="15155" y="4537"/>
                    <a:pt x="16936" y="5037"/>
                  </a:cubicBezTo>
                  <a:cubicBezTo>
                    <a:pt x="16962" y="4991"/>
                    <a:pt x="16991" y="4976"/>
                    <a:pt x="17022" y="4976"/>
                  </a:cubicBezTo>
                  <a:cubicBezTo>
                    <a:pt x="17070" y="4976"/>
                    <a:pt x="17121" y="5014"/>
                    <a:pt x="17161" y="5014"/>
                  </a:cubicBezTo>
                  <a:cubicBezTo>
                    <a:pt x="17195" y="5014"/>
                    <a:pt x="17221" y="4989"/>
                    <a:pt x="17235" y="4900"/>
                  </a:cubicBezTo>
                  <a:cubicBezTo>
                    <a:pt x="17273" y="4666"/>
                    <a:pt x="17138" y="4594"/>
                    <a:pt x="16952" y="4537"/>
                  </a:cubicBezTo>
                  <a:cubicBezTo>
                    <a:pt x="11472" y="2848"/>
                    <a:pt x="5913" y="1451"/>
                    <a:pt x="366" y="6"/>
                  </a:cubicBezTo>
                  <a:cubicBezTo>
                    <a:pt x="350" y="2"/>
                    <a:pt x="334" y="0"/>
                    <a:pt x="31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0" name="Google Shape;1570;p35"/>
            <p:cNvSpPr/>
            <p:nvPr/>
          </p:nvSpPr>
          <p:spPr>
            <a:xfrm>
              <a:off x="2519950" y="3910825"/>
              <a:ext cx="431650" cy="124425"/>
            </a:xfrm>
            <a:custGeom>
              <a:rect b="b" l="l" r="r" t="t"/>
              <a:pathLst>
                <a:path extrusionOk="0" h="4977" w="17266">
                  <a:moveTo>
                    <a:pt x="16963" y="1"/>
                  </a:moveTo>
                  <a:cubicBezTo>
                    <a:pt x="16891" y="1"/>
                    <a:pt x="16820" y="6"/>
                    <a:pt x="16753" y="24"/>
                  </a:cubicBezTo>
                  <a:cubicBezTo>
                    <a:pt x="13196" y="954"/>
                    <a:pt x="9635" y="1872"/>
                    <a:pt x="6085" y="2833"/>
                  </a:cubicBezTo>
                  <a:cubicBezTo>
                    <a:pt x="4155" y="3354"/>
                    <a:pt x="2242" y="3945"/>
                    <a:pt x="321" y="4502"/>
                  </a:cubicBezTo>
                  <a:cubicBezTo>
                    <a:pt x="136" y="4556"/>
                    <a:pt x="0" y="4625"/>
                    <a:pt x="33" y="4862"/>
                  </a:cubicBezTo>
                  <a:cubicBezTo>
                    <a:pt x="46" y="4950"/>
                    <a:pt x="71" y="4977"/>
                    <a:pt x="101" y="4977"/>
                  </a:cubicBezTo>
                  <a:cubicBezTo>
                    <a:pt x="149" y="4977"/>
                    <a:pt x="210" y="4909"/>
                    <a:pt x="256" y="4909"/>
                  </a:cubicBezTo>
                  <a:cubicBezTo>
                    <a:pt x="270" y="4909"/>
                    <a:pt x="283" y="4916"/>
                    <a:pt x="294" y="4935"/>
                  </a:cubicBezTo>
                  <a:cubicBezTo>
                    <a:pt x="527" y="4901"/>
                    <a:pt x="765" y="4895"/>
                    <a:pt x="983" y="4830"/>
                  </a:cubicBezTo>
                  <a:cubicBezTo>
                    <a:pt x="6259" y="3307"/>
                    <a:pt x="11573" y="1917"/>
                    <a:pt x="16801" y="234"/>
                  </a:cubicBezTo>
                  <a:cubicBezTo>
                    <a:pt x="16962" y="181"/>
                    <a:pt x="17184" y="234"/>
                    <a:pt x="17266" y="8"/>
                  </a:cubicBezTo>
                  <a:lnTo>
                    <a:pt x="17266" y="8"/>
                  </a:lnTo>
                  <a:cubicBezTo>
                    <a:pt x="17254" y="8"/>
                    <a:pt x="17243" y="8"/>
                    <a:pt x="17232" y="8"/>
                  </a:cubicBezTo>
                  <a:cubicBezTo>
                    <a:pt x="17143" y="8"/>
                    <a:pt x="17052" y="1"/>
                    <a:pt x="1696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1" name="Google Shape;1571;p35"/>
            <p:cNvSpPr/>
            <p:nvPr/>
          </p:nvSpPr>
          <p:spPr>
            <a:xfrm>
              <a:off x="2493600" y="3849850"/>
              <a:ext cx="188250" cy="114475"/>
            </a:xfrm>
            <a:custGeom>
              <a:rect b="b" l="l" r="r" t="t"/>
              <a:pathLst>
                <a:path extrusionOk="0" h="4579" w="7530">
                  <a:moveTo>
                    <a:pt x="7027" y="1"/>
                  </a:moveTo>
                  <a:cubicBezTo>
                    <a:pt x="6973" y="1"/>
                    <a:pt x="6906" y="29"/>
                    <a:pt x="6845" y="66"/>
                  </a:cubicBezTo>
                  <a:cubicBezTo>
                    <a:pt x="4620" y="1376"/>
                    <a:pt x="2395" y="2688"/>
                    <a:pt x="172" y="4005"/>
                  </a:cubicBezTo>
                  <a:cubicBezTo>
                    <a:pt x="103" y="4046"/>
                    <a:pt x="1" y="4167"/>
                    <a:pt x="16" y="4198"/>
                  </a:cubicBezTo>
                  <a:cubicBezTo>
                    <a:pt x="87" y="4337"/>
                    <a:pt x="195" y="4456"/>
                    <a:pt x="287" y="4578"/>
                  </a:cubicBezTo>
                  <a:cubicBezTo>
                    <a:pt x="388" y="4521"/>
                    <a:pt x="472" y="4474"/>
                    <a:pt x="553" y="4428"/>
                  </a:cubicBezTo>
                  <a:cubicBezTo>
                    <a:pt x="2781" y="3148"/>
                    <a:pt x="5011" y="1872"/>
                    <a:pt x="7235" y="586"/>
                  </a:cubicBezTo>
                  <a:cubicBezTo>
                    <a:pt x="7530" y="416"/>
                    <a:pt x="7147" y="329"/>
                    <a:pt x="7147" y="178"/>
                  </a:cubicBezTo>
                  <a:cubicBezTo>
                    <a:pt x="7147" y="46"/>
                    <a:pt x="7097" y="1"/>
                    <a:pt x="702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2" name="Google Shape;1572;p35"/>
            <p:cNvSpPr/>
            <p:nvPr/>
          </p:nvSpPr>
          <p:spPr>
            <a:xfrm>
              <a:off x="2440300" y="4177050"/>
              <a:ext cx="115900" cy="183525"/>
            </a:xfrm>
            <a:custGeom>
              <a:rect b="b" l="l" r="r" t="t"/>
              <a:pathLst>
                <a:path extrusionOk="0" h="7341" w="4636">
                  <a:moveTo>
                    <a:pt x="485" y="0"/>
                  </a:moveTo>
                  <a:cubicBezTo>
                    <a:pt x="447" y="0"/>
                    <a:pt x="396" y="19"/>
                    <a:pt x="329" y="67"/>
                  </a:cubicBezTo>
                  <a:cubicBezTo>
                    <a:pt x="148" y="195"/>
                    <a:pt x="0" y="251"/>
                    <a:pt x="170" y="542"/>
                  </a:cubicBezTo>
                  <a:cubicBezTo>
                    <a:pt x="1467" y="2760"/>
                    <a:pt x="2736" y="4994"/>
                    <a:pt x="4018" y="7221"/>
                  </a:cubicBezTo>
                  <a:cubicBezTo>
                    <a:pt x="4045" y="7269"/>
                    <a:pt x="4121" y="7340"/>
                    <a:pt x="4145" y="7340"/>
                  </a:cubicBezTo>
                  <a:cubicBezTo>
                    <a:pt x="4147" y="7340"/>
                    <a:pt x="4148" y="7340"/>
                    <a:pt x="4150" y="7339"/>
                  </a:cubicBezTo>
                  <a:cubicBezTo>
                    <a:pt x="4321" y="7244"/>
                    <a:pt x="4484" y="7133"/>
                    <a:pt x="4636" y="7035"/>
                  </a:cubicBezTo>
                  <a:cubicBezTo>
                    <a:pt x="4595" y="6947"/>
                    <a:pt x="4572" y="6883"/>
                    <a:pt x="4538" y="6824"/>
                  </a:cubicBezTo>
                  <a:cubicBezTo>
                    <a:pt x="3248" y="4634"/>
                    <a:pt x="1958" y="2444"/>
                    <a:pt x="661" y="257"/>
                  </a:cubicBezTo>
                  <a:cubicBezTo>
                    <a:pt x="613" y="176"/>
                    <a:pt x="603" y="0"/>
                    <a:pt x="4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3" name="Google Shape;1573;p35"/>
            <p:cNvSpPr/>
            <p:nvPr/>
          </p:nvSpPr>
          <p:spPr>
            <a:xfrm>
              <a:off x="2044825" y="4126050"/>
              <a:ext cx="186875" cy="113525"/>
            </a:xfrm>
            <a:custGeom>
              <a:rect b="b" l="l" r="r" t="t"/>
              <a:pathLst>
                <a:path extrusionOk="0" h="4541" w="7475">
                  <a:moveTo>
                    <a:pt x="7018" y="1"/>
                  </a:moveTo>
                  <a:cubicBezTo>
                    <a:pt x="6964" y="1"/>
                    <a:pt x="6896" y="23"/>
                    <a:pt x="6804" y="76"/>
                  </a:cubicBezTo>
                  <a:cubicBezTo>
                    <a:pt x="4585" y="1373"/>
                    <a:pt x="2352" y="2642"/>
                    <a:pt x="125" y="3924"/>
                  </a:cubicBezTo>
                  <a:cubicBezTo>
                    <a:pt x="75" y="3954"/>
                    <a:pt x="1" y="4038"/>
                    <a:pt x="11" y="4057"/>
                  </a:cubicBezTo>
                  <a:cubicBezTo>
                    <a:pt x="105" y="4227"/>
                    <a:pt x="215" y="4388"/>
                    <a:pt x="313" y="4541"/>
                  </a:cubicBezTo>
                  <a:cubicBezTo>
                    <a:pt x="403" y="4499"/>
                    <a:pt x="467" y="4475"/>
                    <a:pt x="527" y="4440"/>
                  </a:cubicBezTo>
                  <a:cubicBezTo>
                    <a:pt x="2717" y="3150"/>
                    <a:pt x="4907" y="1860"/>
                    <a:pt x="7094" y="564"/>
                  </a:cubicBezTo>
                  <a:cubicBezTo>
                    <a:pt x="7203" y="499"/>
                    <a:pt x="7475" y="503"/>
                    <a:pt x="7280" y="231"/>
                  </a:cubicBezTo>
                  <a:cubicBezTo>
                    <a:pt x="7191" y="106"/>
                    <a:pt x="7136" y="1"/>
                    <a:pt x="701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4" name="Google Shape;1574;p35"/>
            <p:cNvSpPr/>
            <p:nvPr/>
          </p:nvSpPr>
          <p:spPr>
            <a:xfrm>
              <a:off x="2165275" y="4177050"/>
              <a:ext cx="115750" cy="183750"/>
            </a:xfrm>
            <a:custGeom>
              <a:rect b="b" l="l" r="r" t="t"/>
              <a:pathLst>
                <a:path extrusionOk="0" h="7350" w="4630">
                  <a:moveTo>
                    <a:pt x="4202" y="0"/>
                  </a:moveTo>
                  <a:cubicBezTo>
                    <a:pt x="4122" y="0"/>
                    <a:pt x="4092" y="95"/>
                    <a:pt x="4047" y="170"/>
                  </a:cubicBezTo>
                  <a:cubicBezTo>
                    <a:pt x="2736" y="2397"/>
                    <a:pt x="1423" y="4620"/>
                    <a:pt x="111" y="6845"/>
                  </a:cubicBezTo>
                  <a:cubicBezTo>
                    <a:pt x="26" y="6988"/>
                    <a:pt x="0" y="7147"/>
                    <a:pt x="226" y="7147"/>
                  </a:cubicBezTo>
                  <a:cubicBezTo>
                    <a:pt x="226" y="7147"/>
                    <a:pt x="227" y="7147"/>
                    <a:pt x="228" y="7147"/>
                  </a:cubicBezTo>
                  <a:cubicBezTo>
                    <a:pt x="228" y="7147"/>
                    <a:pt x="228" y="7147"/>
                    <a:pt x="228" y="7147"/>
                  </a:cubicBezTo>
                  <a:cubicBezTo>
                    <a:pt x="334" y="7147"/>
                    <a:pt x="406" y="7349"/>
                    <a:pt x="509" y="7349"/>
                  </a:cubicBezTo>
                  <a:cubicBezTo>
                    <a:pt x="554" y="7349"/>
                    <a:pt x="604" y="7311"/>
                    <a:pt x="667" y="7202"/>
                  </a:cubicBezTo>
                  <a:cubicBezTo>
                    <a:pt x="1676" y="5442"/>
                    <a:pt x="2698" y="3687"/>
                    <a:pt x="3711" y="1930"/>
                  </a:cubicBezTo>
                  <a:cubicBezTo>
                    <a:pt x="4020" y="1392"/>
                    <a:pt x="4317" y="846"/>
                    <a:pt x="4629" y="286"/>
                  </a:cubicBezTo>
                  <a:cubicBezTo>
                    <a:pt x="4515" y="200"/>
                    <a:pt x="4407" y="98"/>
                    <a:pt x="4283" y="26"/>
                  </a:cubicBezTo>
                  <a:cubicBezTo>
                    <a:pt x="4251" y="8"/>
                    <a:pt x="4225" y="0"/>
                    <a:pt x="420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5" name="Google Shape;1575;p35"/>
            <p:cNvSpPr/>
            <p:nvPr/>
          </p:nvSpPr>
          <p:spPr>
            <a:xfrm>
              <a:off x="2039950" y="3849875"/>
              <a:ext cx="190000" cy="113300"/>
            </a:xfrm>
            <a:custGeom>
              <a:rect b="b" l="l" r="r" t="t"/>
              <a:pathLst>
                <a:path extrusionOk="0" h="4532" w="7600">
                  <a:moveTo>
                    <a:pt x="525" y="1"/>
                  </a:moveTo>
                  <a:cubicBezTo>
                    <a:pt x="445" y="1"/>
                    <a:pt x="388" y="52"/>
                    <a:pt x="394" y="183"/>
                  </a:cubicBezTo>
                  <a:cubicBezTo>
                    <a:pt x="403" y="336"/>
                    <a:pt x="1" y="411"/>
                    <a:pt x="316" y="592"/>
                  </a:cubicBezTo>
                  <a:cubicBezTo>
                    <a:pt x="2554" y="1883"/>
                    <a:pt x="4801" y="3159"/>
                    <a:pt x="7030" y="4463"/>
                  </a:cubicBezTo>
                  <a:cubicBezTo>
                    <a:pt x="7114" y="4512"/>
                    <a:pt x="7178" y="4532"/>
                    <a:pt x="7228" y="4532"/>
                  </a:cubicBezTo>
                  <a:cubicBezTo>
                    <a:pt x="7417" y="4532"/>
                    <a:pt x="7417" y="4251"/>
                    <a:pt x="7600" y="4190"/>
                  </a:cubicBezTo>
                  <a:cubicBezTo>
                    <a:pt x="7502" y="4110"/>
                    <a:pt x="7440" y="4045"/>
                    <a:pt x="7366" y="3999"/>
                  </a:cubicBezTo>
                  <a:cubicBezTo>
                    <a:pt x="5143" y="2683"/>
                    <a:pt x="2920" y="1370"/>
                    <a:pt x="695" y="56"/>
                  </a:cubicBezTo>
                  <a:cubicBezTo>
                    <a:pt x="636" y="22"/>
                    <a:pt x="575" y="1"/>
                    <a:pt x="5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6" name="Google Shape;1576;p35"/>
            <p:cNvSpPr/>
            <p:nvPr/>
          </p:nvSpPr>
          <p:spPr>
            <a:xfrm>
              <a:off x="2439300" y="3728325"/>
              <a:ext cx="116875" cy="183700"/>
            </a:xfrm>
            <a:custGeom>
              <a:rect b="b" l="l" r="r" t="t"/>
              <a:pathLst>
                <a:path extrusionOk="0" h="7348" w="4675">
                  <a:moveTo>
                    <a:pt x="4183" y="1"/>
                  </a:moveTo>
                  <a:cubicBezTo>
                    <a:pt x="4166" y="1"/>
                    <a:pt x="4104" y="58"/>
                    <a:pt x="4082" y="96"/>
                  </a:cubicBezTo>
                  <a:cubicBezTo>
                    <a:pt x="2785" y="2346"/>
                    <a:pt x="1497" y="4601"/>
                    <a:pt x="184" y="6841"/>
                  </a:cubicBezTo>
                  <a:cubicBezTo>
                    <a:pt x="0" y="7154"/>
                    <a:pt x="247" y="7166"/>
                    <a:pt x="375" y="7275"/>
                  </a:cubicBezTo>
                  <a:cubicBezTo>
                    <a:pt x="435" y="7327"/>
                    <a:pt x="480" y="7347"/>
                    <a:pt x="515" y="7347"/>
                  </a:cubicBezTo>
                  <a:cubicBezTo>
                    <a:pt x="608" y="7347"/>
                    <a:pt x="631" y="7202"/>
                    <a:pt x="680" y="7117"/>
                  </a:cubicBezTo>
                  <a:cubicBezTo>
                    <a:pt x="1700" y="5395"/>
                    <a:pt x="2722" y="3674"/>
                    <a:pt x="3737" y="1949"/>
                  </a:cubicBezTo>
                  <a:cubicBezTo>
                    <a:pt x="4053" y="1413"/>
                    <a:pt x="4354" y="869"/>
                    <a:pt x="4675" y="307"/>
                  </a:cubicBezTo>
                  <a:cubicBezTo>
                    <a:pt x="4522" y="209"/>
                    <a:pt x="4357" y="100"/>
                    <a:pt x="4185" y="2"/>
                  </a:cubicBezTo>
                  <a:cubicBezTo>
                    <a:pt x="4185" y="1"/>
                    <a:pt x="4184" y="1"/>
                    <a:pt x="418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7" name="Google Shape;1577;p35"/>
            <p:cNvSpPr/>
            <p:nvPr/>
          </p:nvSpPr>
          <p:spPr>
            <a:xfrm>
              <a:off x="2165425" y="3728350"/>
              <a:ext cx="115350" cy="183125"/>
            </a:xfrm>
            <a:custGeom>
              <a:rect b="b" l="l" r="r" t="t"/>
              <a:pathLst>
                <a:path extrusionOk="0" h="7325" w="4614">
                  <a:moveTo>
                    <a:pt x="498" y="0"/>
                  </a:moveTo>
                  <a:cubicBezTo>
                    <a:pt x="400" y="0"/>
                    <a:pt x="319" y="199"/>
                    <a:pt x="210" y="202"/>
                  </a:cubicBezTo>
                  <a:cubicBezTo>
                    <a:pt x="0" y="204"/>
                    <a:pt x="14" y="338"/>
                    <a:pt x="93" y="475"/>
                  </a:cubicBezTo>
                  <a:cubicBezTo>
                    <a:pt x="1409" y="2712"/>
                    <a:pt x="2725" y="4950"/>
                    <a:pt x="4047" y="7183"/>
                  </a:cubicBezTo>
                  <a:cubicBezTo>
                    <a:pt x="4083" y="7244"/>
                    <a:pt x="4191" y="7325"/>
                    <a:pt x="4237" y="7325"/>
                  </a:cubicBezTo>
                  <a:cubicBezTo>
                    <a:pt x="4242" y="7325"/>
                    <a:pt x="4246" y="7324"/>
                    <a:pt x="4249" y="7323"/>
                  </a:cubicBezTo>
                  <a:cubicBezTo>
                    <a:pt x="4385" y="7255"/>
                    <a:pt x="4500" y="7146"/>
                    <a:pt x="4613" y="7059"/>
                  </a:cubicBezTo>
                  <a:cubicBezTo>
                    <a:pt x="4569" y="6970"/>
                    <a:pt x="4542" y="6907"/>
                    <a:pt x="4510" y="6850"/>
                  </a:cubicBezTo>
                  <a:cubicBezTo>
                    <a:pt x="3214" y="4599"/>
                    <a:pt x="1924" y="2346"/>
                    <a:pt x="616" y="102"/>
                  </a:cubicBezTo>
                  <a:cubicBezTo>
                    <a:pt x="573" y="27"/>
                    <a:pt x="534" y="0"/>
                    <a:pt x="4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8" name="Google Shape;1578;p35"/>
            <p:cNvSpPr/>
            <p:nvPr/>
          </p:nvSpPr>
          <p:spPr>
            <a:xfrm>
              <a:off x="2492425" y="4124675"/>
              <a:ext cx="187500" cy="114325"/>
            </a:xfrm>
            <a:custGeom>
              <a:rect b="b" l="l" r="r" t="t"/>
              <a:pathLst>
                <a:path extrusionOk="0" h="4573" w="7500">
                  <a:moveTo>
                    <a:pt x="345" y="1"/>
                  </a:moveTo>
                  <a:cubicBezTo>
                    <a:pt x="253" y="116"/>
                    <a:pt x="143" y="222"/>
                    <a:pt x="77" y="349"/>
                  </a:cubicBezTo>
                  <a:cubicBezTo>
                    <a:pt x="0" y="491"/>
                    <a:pt x="133" y="523"/>
                    <a:pt x="229" y="580"/>
                  </a:cubicBezTo>
                  <a:cubicBezTo>
                    <a:pt x="2454" y="1891"/>
                    <a:pt x="4676" y="3207"/>
                    <a:pt x="6903" y="4518"/>
                  </a:cubicBezTo>
                  <a:cubicBezTo>
                    <a:pt x="6969" y="4556"/>
                    <a:pt x="7020" y="4572"/>
                    <a:pt x="7060" y="4572"/>
                  </a:cubicBezTo>
                  <a:cubicBezTo>
                    <a:pt x="7223" y="4572"/>
                    <a:pt x="7203" y="4302"/>
                    <a:pt x="7310" y="4215"/>
                  </a:cubicBezTo>
                  <a:cubicBezTo>
                    <a:pt x="7499" y="4060"/>
                    <a:pt x="7355" y="4020"/>
                    <a:pt x="7244" y="3956"/>
                  </a:cubicBezTo>
                  <a:cubicBezTo>
                    <a:pt x="5686" y="3055"/>
                    <a:pt x="4132" y="2148"/>
                    <a:pt x="2572" y="1250"/>
                  </a:cubicBezTo>
                  <a:cubicBezTo>
                    <a:pt x="1846" y="833"/>
                    <a:pt x="1113" y="430"/>
                    <a:pt x="34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9" name="Google Shape;1579;p35"/>
            <p:cNvSpPr/>
            <p:nvPr/>
          </p:nvSpPr>
          <p:spPr>
            <a:xfrm>
              <a:off x="2793875" y="3713025"/>
              <a:ext cx="123975" cy="74750"/>
            </a:xfrm>
            <a:custGeom>
              <a:rect b="b" l="l" r="r" t="t"/>
              <a:pathLst>
                <a:path extrusionOk="0" h="2990" w="4959">
                  <a:moveTo>
                    <a:pt x="4958" y="7"/>
                  </a:moveTo>
                  <a:lnTo>
                    <a:pt x="4958" y="7"/>
                  </a:lnTo>
                  <a:cubicBezTo>
                    <a:pt x="4872" y="16"/>
                    <a:pt x="4771" y="1"/>
                    <a:pt x="4699" y="39"/>
                  </a:cubicBezTo>
                  <a:cubicBezTo>
                    <a:pt x="3234" y="825"/>
                    <a:pt x="1772" y="1614"/>
                    <a:pt x="318" y="2417"/>
                  </a:cubicBezTo>
                  <a:cubicBezTo>
                    <a:pt x="267" y="2445"/>
                    <a:pt x="0" y="2442"/>
                    <a:pt x="159" y="2646"/>
                  </a:cubicBezTo>
                  <a:cubicBezTo>
                    <a:pt x="254" y="2770"/>
                    <a:pt x="367" y="2881"/>
                    <a:pt x="465" y="2989"/>
                  </a:cubicBezTo>
                  <a:cubicBezTo>
                    <a:pt x="529" y="2949"/>
                    <a:pt x="552" y="2934"/>
                    <a:pt x="576" y="2919"/>
                  </a:cubicBezTo>
                  <a:cubicBezTo>
                    <a:pt x="2013" y="2033"/>
                    <a:pt x="3452" y="1150"/>
                    <a:pt x="4884" y="256"/>
                  </a:cubicBezTo>
                  <a:cubicBezTo>
                    <a:pt x="4940" y="223"/>
                    <a:pt x="4934" y="91"/>
                    <a:pt x="4958" y="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0" name="Google Shape;1580;p35"/>
            <p:cNvSpPr/>
            <p:nvPr/>
          </p:nvSpPr>
          <p:spPr>
            <a:xfrm>
              <a:off x="1804075" y="3711800"/>
              <a:ext cx="123750" cy="74575"/>
            </a:xfrm>
            <a:custGeom>
              <a:rect b="b" l="l" r="r" t="t"/>
              <a:pathLst>
                <a:path extrusionOk="0" h="2983" w="4950">
                  <a:moveTo>
                    <a:pt x="149" y="0"/>
                  </a:moveTo>
                  <a:cubicBezTo>
                    <a:pt x="97" y="34"/>
                    <a:pt x="0" y="88"/>
                    <a:pt x="6" y="95"/>
                  </a:cubicBezTo>
                  <a:cubicBezTo>
                    <a:pt x="47" y="186"/>
                    <a:pt x="84" y="301"/>
                    <a:pt x="160" y="350"/>
                  </a:cubicBezTo>
                  <a:cubicBezTo>
                    <a:pt x="1509" y="1198"/>
                    <a:pt x="2871" y="2029"/>
                    <a:pt x="4214" y="2889"/>
                  </a:cubicBezTo>
                  <a:cubicBezTo>
                    <a:pt x="4317" y="2954"/>
                    <a:pt x="4401" y="2982"/>
                    <a:pt x="4473" y="2982"/>
                  </a:cubicBezTo>
                  <a:cubicBezTo>
                    <a:pt x="4617" y="2982"/>
                    <a:pt x="4710" y="2871"/>
                    <a:pt x="4791" y="2725"/>
                  </a:cubicBezTo>
                  <a:cubicBezTo>
                    <a:pt x="4950" y="2438"/>
                    <a:pt x="4628" y="2453"/>
                    <a:pt x="4508" y="2380"/>
                  </a:cubicBezTo>
                  <a:cubicBezTo>
                    <a:pt x="3896" y="2007"/>
                    <a:pt x="3278" y="1642"/>
                    <a:pt x="2648" y="1301"/>
                  </a:cubicBezTo>
                  <a:cubicBezTo>
                    <a:pt x="1828" y="858"/>
                    <a:pt x="994" y="439"/>
                    <a:pt x="14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1" name="Google Shape;1581;p35"/>
            <p:cNvSpPr/>
            <p:nvPr/>
          </p:nvSpPr>
          <p:spPr>
            <a:xfrm>
              <a:off x="2616050" y="3487525"/>
              <a:ext cx="77825" cy="121150"/>
            </a:xfrm>
            <a:custGeom>
              <a:rect b="b" l="l" r="r" t="t"/>
              <a:pathLst>
                <a:path extrusionOk="0" h="4846" w="3113">
                  <a:moveTo>
                    <a:pt x="3008" y="0"/>
                  </a:moveTo>
                  <a:cubicBezTo>
                    <a:pt x="3008" y="0"/>
                    <a:pt x="3008" y="0"/>
                    <a:pt x="3007" y="0"/>
                  </a:cubicBezTo>
                  <a:cubicBezTo>
                    <a:pt x="2919" y="43"/>
                    <a:pt x="2805" y="83"/>
                    <a:pt x="2757" y="160"/>
                  </a:cubicBezTo>
                  <a:cubicBezTo>
                    <a:pt x="1902" y="1523"/>
                    <a:pt x="1065" y="2897"/>
                    <a:pt x="199" y="4253"/>
                  </a:cubicBezTo>
                  <a:cubicBezTo>
                    <a:pt x="1" y="4564"/>
                    <a:pt x="216" y="4667"/>
                    <a:pt x="388" y="4791"/>
                  </a:cubicBezTo>
                  <a:cubicBezTo>
                    <a:pt x="441" y="4830"/>
                    <a:pt x="484" y="4846"/>
                    <a:pt x="519" y="4846"/>
                  </a:cubicBezTo>
                  <a:cubicBezTo>
                    <a:pt x="647" y="4846"/>
                    <a:pt x="666" y="4636"/>
                    <a:pt x="704" y="4575"/>
                  </a:cubicBezTo>
                  <a:cubicBezTo>
                    <a:pt x="1097" y="3929"/>
                    <a:pt x="1466" y="3269"/>
                    <a:pt x="1825" y="2601"/>
                  </a:cubicBezTo>
                  <a:cubicBezTo>
                    <a:pt x="2261" y="1793"/>
                    <a:pt x="2679" y="976"/>
                    <a:pt x="3113" y="144"/>
                  </a:cubicBezTo>
                  <a:cubicBezTo>
                    <a:pt x="3075" y="91"/>
                    <a:pt x="3020" y="0"/>
                    <a:pt x="30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2" name="Google Shape;1582;p35"/>
            <p:cNvSpPr/>
            <p:nvPr/>
          </p:nvSpPr>
          <p:spPr>
            <a:xfrm>
              <a:off x="2029800" y="3487850"/>
              <a:ext cx="74550" cy="121125"/>
            </a:xfrm>
            <a:custGeom>
              <a:rect b="b" l="l" r="r" t="t"/>
              <a:pathLst>
                <a:path extrusionOk="0" h="4845" w="2982">
                  <a:moveTo>
                    <a:pt x="0" y="1"/>
                  </a:moveTo>
                  <a:cubicBezTo>
                    <a:pt x="11" y="87"/>
                    <a:pt x="0" y="187"/>
                    <a:pt x="38" y="259"/>
                  </a:cubicBezTo>
                  <a:cubicBezTo>
                    <a:pt x="824" y="1723"/>
                    <a:pt x="1613" y="3186"/>
                    <a:pt x="2416" y="4641"/>
                  </a:cubicBezTo>
                  <a:cubicBezTo>
                    <a:pt x="2437" y="4681"/>
                    <a:pt x="2442" y="4845"/>
                    <a:pt x="2535" y="4845"/>
                  </a:cubicBezTo>
                  <a:cubicBezTo>
                    <a:pt x="2563" y="4845"/>
                    <a:pt x="2599" y="4830"/>
                    <a:pt x="2646" y="4793"/>
                  </a:cubicBezTo>
                  <a:cubicBezTo>
                    <a:pt x="2767" y="4697"/>
                    <a:pt x="2876" y="4585"/>
                    <a:pt x="2981" y="4488"/>
                  </a:cubicBezTo>
                  <a:cubicBezTo>
                    <a:pt x="2940" y="4421"/>
                    <a:pt x="2926" y="4396"/>
                    <a:pt x="2914" y="4375"/>
                  </a:cubicBezTo>
                  <a:cubicBezTo>
                    <a:pt x="2028" y="2938"/>
                    <a:pt x="1143" y="1500"/>
                    <a:pt x="249" y="68"/>
                  </a:cubicBezTo>
                  <a:cubicBezTo>
                    <a:pt x="216" y="13"/>
                    <a:pt x="84" y="21"/>
                    <a:pt x="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3" name="Google Shape;1583;p35"/>
            <p:cNvSpPr/>
            <p:nvPr/>
          </p:nvSpPr>
          <p:spPr>
            <a:xfrm>
              <a:off x="1804075" y="4302000"/>
              <a:ext cx="124425" cy="75125"/>
            </a:xfrm>
            <a:custGeom>
              <a:rect b="b" l="l" r="r" t="t"/>
              <a:pathLst>
                <a:path extrusionOk="0" h="3005" w="4977">
                  <a:moveTo>
                    <a:pt x="4509" y="1"/>
                  </a:moveTo>
                  <a:cubicBezTo>
                    <a:pt x="4471" y="1"/>
                    <a:pt x="4428" y="14"/>
                    <a:pt x="4375" y="46"/>
                  </a:cubicBezTo>
                  <a:cubicBezTo>
                    <a:pt x="2944" y="918"/>
                    <a:pt x="1521" y="1798"/>
                    <a:pt x="98" y="2683"/>
                  </a:cubicBezTo>
                  <a:cubicBezTo>
                    <a:pt x="43" y="2717"/>
                    <a:pt x="12" y="2819"/>
                    <a:pt x="5" y="2894"/>
                  </a:cubicBezTo>
                  <a:cubicBezTo>
                    <a:pt x="0" y="2926"/>
                    <a:pt x="84" y="2968"/>
                    <a:pt x="125" y="3004"/>
                  </a:cubicBezTo>
                  <a:cubicBezTo>
                    <a:pt x="186" y="2974"/>
                    <a:pt x="222" y="2956"/>
                    <a:pt x="256" y="2935"/>
                  </a:cubicBezTo>
                  <a:cubicBezTo>
                    <a:pt x="1730" y="2135"/>
                    <a:pt x="3202" y="1337"/>
                    <a:pt x="4669" y="528"/>
                  </a:cubicBezTo>
                  <a:cubicBezTo>
                    <a:pt x="4733" y="494"/>
                    <a:pt x="4977" y="470"/>
                    <a:pt x="4799" y="294"/>
                  </a:cubicBezTo>
                  <a:cubicBezTo>
                    <a:pt x="4707" y="203"/>
                    <a:pt x="4655" y="1"/>
                    <a:pt x="45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4" name="Google Shape;1584;p35"/>
            <p:cNvSpPr/>
            <p:nvPr/>
          </p:nvSpPr>
          <p:spPr>
            <a:xfrm>
              <a:off x="2793950" y="4302050"/>
              <a:ext cx="124400" cy="74825"/>
            </a:xfrm>
            <a:custGeom>
              <a:rect b="b" l="l" r="r" t="t"/>
              <a:pathLst>
                <a:path extrusionOk="0" h="2993" w="4976">
                  <a:moveTo>
                    <a:pt x="449" y="0"/>
                  </a:moveTo>
                  <a:cubicBezTo>
                    <a:pt x="302" y="0"/>
                    <a:pt x="256" y="213"/>
                    <a:pt x="161" y="304"/>
                  </a:cubicBezTo>
                  <a:cubicBezTo>
                    <a:pt x="0" y="457"/>
                    <a:pt x="210" y="475"/>
                    <a:pt x="273" y="510"/>
                  </a:cubicBezTo>
                  <a:cubicBezTo>
                    <a:pt x="1753" y="1324"/>
                    <a:pt x="3235" y="2133"/>
                    <a:pt x="4718" y="2942"/>
                  </a:cubicBezTo>
                  <a:cubicBezTo>
                    <a:pt x="4769" y="2969"/>
                    <a:pt x="4820" y="2993"/>
                    <a:pt x="4864" y="2993"/>
                  </a:cubicBezTo>
                  <a:cubicBezTo>
                    <a:pt x="4923" y="2993"/>
                    <a:pt x="4967" y="2950"/>
                    <a:pt x="4976" y="2812"/>
                  </a:cubicBezTo>
                  <a:cubicBezTo>
                    <a:pt x="4953" y="2782"/>
                    <a:pt x="4931" y="2725"/>
                    <a:pt x="4890" y="2702"/>
                  </a:cubicBezTo>
                  <a:cubicBezTo>
                    <a:pt x="3454" y="1812"/>
                    <a:pt x="2020" y="922"/>
                    <a:pt x="578" y="44"/>
                  </a:cubicBezTo>
                  <a:cubicBezTo>
                    <a:pt x="527" y="13"/>
                    <a:pt x="485" y="0"/>
                    <a:pt x="44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5" name="Google Shape;1585;p35"/>
            <p:cNvSpPr/>
            <p:nvPr/>
          </p:nvSpPr>
          <p:spPr>
            <a:xfrm>
              <a:off x="2026550" y="4480250"/>
              <a:ext cx="78050" cy="121550"/>
            </a:xfrm>
            <a:custGeom>
              <a:rect b="b" l="l" r="r" t="t"/>
              <a:pathLst>
                <a:path extrusionOk="0" h="4862" w="3122">
                  <a:moveTo>
                    <a:pt x="2659" y="1"/>
                  </a:moveTo>
                  <a:cubicBezTo>
                    <a:pt x="2541" y="1"/>
                    <a:pt x="2528" y="189"/>
                    <a:pt x="2499" y="240"/>
                  </a:cubicBezTo>
                  <a:cubicBezTo>
                    <a:pt x="1712" y="1658"/>
                    <a:pt x="946" y="3088"/>
                    <a:pt x="182" y="4518"/>
                  </a:cubicBezTo>
                  <a:cubicBezTo>
                    <a:pt x="129" y="4618"/>
                    <a:pt x="0" y="4753"/>
                    <a:pt x="151" y="4840"/>
                  </a:cubicBezTo>
                  <a:cubicBezTo>
                    <a:pt x="176" y="4855"/>
                    <a:pt x="200" y="4862"/>
                    <a:pt x="223" y="4862"/>
                  </a:cubicBezTo>
                  <a:cubicBezTo>
                    <a:pt x="305" y="4862"/>
                    <a:pt x="375" y="4781"/>
                    <a:pt x="436" y="4683"/>
                  </a:cubicBezTo>
                  <a:cubicBezTo>
                    <a:pt x="930" y="3892"/>
                    <a:pt x="1450" y="3114"/>
                    <a:pt x="1943" y="2322"/>
                  </a:cubicBezTo>
                  <a:cubicBezTo>
                    <a:pt x="2344" y="1680"/>
                    <a:pt x="2720" y="1024"/>
                    <a:pt x="3121" y="349"/>
                  </a:cubicBezTo>
                  <a:cubicBezTo>
                    <a:pt x="3000" y="243"/>
                    <a:pt x="2891" y="112"/>
                    <a:pt x="2752" y="31"/>
                  </a:cubicBezTo>
                  <a:cubicBezTo>
                    <a:pt x="2715" y="10"/>
                    <a:pt x="2684" y="1"/>
                    <a:pt x="26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6" name="Google Shape;1586;p35"/>
            <p:cNvSpPr/>
            <p:nvPr/>
          </p:nvSpPr>
          <p:spPr>
            <a:xfrm>
              <a:off x="2616025" y="4480275"/>
              <a:ext cx="80525" cy="121950"/>
            </a:xfrm>
            <a:custGeom>
              <a:rect b="b" l="l" r="r" t="t"/>
              <a:pathLst>
                <a:path extrusionOk="0" h="4878" w="3221">
                  <a:moveTo>
                    <a:pt x="521" y="0"/>
                  </a:moveTo>
                  <a:cubicBezTo>
                    <a:pt x="487" y="0"/>
                    <a:pt x="445" y="15"/>
                    <a:pt x="393" y="51"/>
                  </a:cubicBezTo>
                  <a:cubicBezTo>
                    <a:pt x="221" y="173"/>
                    <a:pt x="1" y="273"/>
                    <a:pt x="197" y="589"/>
                  </a:cubicBezTo>
                  <a:cubicBezTo>
                    <a:pt x="985" y="1848"/>
                    <a:pt x="1743" y="3128"/>
                    <a:pt x="2520" y="4393"/>
                  </a:cubicBezTo>
                  <a:cubicBezTo>
                    <a:pt x="2629" y="4571"/>
                    <a:pt x="2789" y="4720"/>
                    <a:pt x="2923" y="4877"/>
                  </a:cubicBezTo>
                  <a:cubicBezTo>
                    <a:pt x="3221" y="4774"/>
                    <a:pt x="3056" y="4619"/>
                    <a:pt x="3002" y="4516"/>
                  </a:cubicBezTo>
                  <a:cubicBezTo>
                    <a:pt x="2245" y="3096"/>
                    <a:pt x="1486" y="1678"/>
                    <a:pt x="706" y="272"/>
                  </a:cubicBezTo>
                  <a:cubicBezTo>
                    <a:pt x="673" y="212"/>
                    <a:pt x="651" y="0"/>
                    <a:pt x="52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7" name="Google Shape;1587;p35"/>
            <p:cNvSpPr/>
            <p:nvPr/>
          </p:nvSpPr>
          <p:spPr>
            <a:xfrm>
              <a:off x="2695650" y="4244500"/>
              <a:ext cx="74575" cy="48100"/>
            </a:xfrm>
            <a:custGeom>
              <a:rect b="b" l="l" r="r" t="t"/>
              <a:pathLst>
                <a:path extrusionOk="0" h="1924" w="2983">
                  <a:moveTo>
                    <a:pt x="473" y="0"/>
                  </a:moveTo>
                  <a:cubicBezTo>
                    <a:pt x="394" y="0"/>
                    <a:pt x="352" y="66"/>
                    <a:pt x="333" y="152"/>
                  </a:cubicBezTo>
                  <a:cubicBezTo>
                    <a:pt x="307" y="279"/>
                    <a:pt x="1" y="374"/>
                    <a:pt x="236" y="519"/>
                  </a:cubicBezTo>
                  <a:cubicBezTo>
                    <a:pt x="1007" y="995"/>
                    <a:pt x="1795" y="1445"/>
                    <a:pt x="2610" y="1924"/>
                  </a:cubicBezTo>
                  <a:cubicBezTo>
                    <a:pt x="2689" y="1801"/>
                    <a:pt x="2771" y="1654"/>
                    <a:pt x="2871" y="1523"/>
                  </a:cubicBezTo>
                  <a:cubicBezTo>
                    <a:pt x="2983" y="1379"/>
                    <a:pt x="2820" y="1340"/>
                    <a:pt x="2774" y="1313"/>
                  </a:cubicBezTo>
                  <a:cubicBezTo>
                    <a:pt x="2055" y="885"/>
                    <a:pt x="1324" y="474"/>
                    <a:pt x="606" y="46"/>
                  </a:cubicBezTo>
                  <a:cubicBezTo>
                    <a:pt x="553" y="14"/>
                    <a:pt x="509" y="0"/>
                    <a:pt x="47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8" name="Google Shape;1588;p35"/>
            <p:cNvSpPr/>
            <p:nvPr/>
          </p:nvSpPr>
          <p:spPr>
            <a:xfrm>
              <a:off x="2113000" y="4383225"/>
              <a:ext cx="49175" cy="67425"/>
            </a:xfrm>
            <a:custGeom>
              <a:rect b="b" l="l" r="r" t="t"/>
              <a:pathLst>
                <a:path extrusionOk="0" h="2697" w="1967">
                  <a:moveTo>
                    <a:pt x="1490" y="1"/>
                  </a:moveTo>
                  <a:cubicBezTo>
                    <a:pt x="1375" y="1"/>
                    <a:pt x="1322" y="140"/>
                    <a:pt x="1272" y="225"/>
                  </a:cubicBezTo>
                  <a:cubicBezTo>
                    <a:pt x="903" y="856"/>
                    <a:pt x="565" y="1505"/>
                    <a:pt x="178" y="2123"/>
                  </a:cubicBezTo>
                  <a:cubicBezTo>
                    <a:pt x="0" y="2406"/>
                    <a:pt x="17" y="2519"/>
                    <a:pt x="336" y="2651"/>
                  </a:cubicBezTo>
                  <a:cubicBezTo>
                    <a:pt x="412" y="2683"/>
                    <a:pt x="471" y="2696"/>
                    <a:pt x="519" y="2696"/>
                  </a:cubicBezTo>
                  <a:cubicBezTo>
                    <a:pt x="740" y="2696"/>
                    <a:pt x="691" y="2400"/>
                    <a:pt x="768" y="2283"/>
                  </a:cubicBezTo>
                  <a:cubicBezTo>
                    <a:pt x="1183" y="1651"/>
                    <a:pt x="1560" y="995"/>
                    <a:pt x="1967" y="321"/>
                  </a:cubicBezTo>
                  <a:cubicBezTo>
                    <a:pt x="1827" y="212"/>
                    <a:pt x="1714" y="89"/>
                    <a:pt x="1576" y="23"/>
                  </a:cubicBezTo>
                  <a:cubicBezTo>
                    <a:pt x="1544" y="8"/>
                    <a:pt x="1516" y="1"/>
                    <a:pt x="149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9" name="Google Shape;1589;p35"/>
            <p:cNvSpPr/>
            <p:nvPr/>
          </p:nvSpPr>
          <p:spPr>
            <a:xfrm>
              <a:off x="2557025" y="4377225"/>
              <a:ext cx="54100" cy="74225"/>
            </a:xfrm>
            <a:custGeom>
              <a:rect b="b" l="l" r="r" t="t"/>
              <a:pathLst>
                <a:path extrusionOk="0" h="2969" w="2164">
                  <a:moveTo>
                    <a:pt x="512" y="1"/>
                  </a:moveTo>
                  <a:lnTo>
                    <a:pt x="512" y="1"/>
                  </a:lnTo>
                  <a:cubicBezTo>
                    <a:pt x="539" y="452"/>
                    <a:pt x="1" y="302"/>
                    <a:pt x="233" y="702"/>
                  </a:cubicBezTo>
                  <a:cubicBezTo>
                    <a:pt x="645" y="1415"/>
                    <a:pt x="1043" y="2134"/>
                    <a:pt x="1466" y="2842"/>
                  </a:cubicBezTo>
                  <a:cubicBezTo>
                    <a:pt x="1521" y="2935"/>
                    <a:pt x="1573" y="2968"/>
                    <a:pt x="1622" y="2968"/>
                  </a:cubicBezTo>
                  <a:cubicBezTo>
                    <a:pt x="1735" y="2968"/>
                    <a:pt x="1836" y="2792"/>
                    <a:pt x="1947" y="2770"/>
                  </a:cubicBezTo>
                  <a:cubicBezTo>
                    <a:pt x="2164" y="2728"/>
                    <a:pt x="2063" y="2643"/>
                    <a:pt x="1988" y="2520"/>
                  </a:cubicBezTo>
                  <a:cubicBezTo>
                    <a:pt x="1705" y="2059"/>
                    <a:pt x="1444" y="1585"/>
                    <a:pt x="1172" y="1116"/>
                  </a:cubicBezTo>
                  <a:cubicBezTo>
                    <a:pt x="992" y="807"/>
                    <a:pt x="807" y="500"/>
                    <a:pt x="51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0" name="Google Shape;1590;p35"/>
            <p:cNvSpPr/>
            <p:nvPr/>
          </p:nvSpPr>
          <p:spPr>
            <a:xfrm>
              <a:off x="1951825" y="3796350"/>
              <a:ext cx="74700" cy="48075"/>
            </a:xfrm>
            <a:custGeom>
              <a:rect b="b" l="l" r="r" t="t"/>
              <a:pathLst>
                <a:path extrusionOk="0" h="1923" w="2988">
                  <a:moveTo>
                    <a:pt x="379" y="0"/>
                  </a:moveTo>
                  <a:cubicBezTo>
                    <a:pt x="299" y="122"/>
                    <a:pt x="219" y="270"/>
                    <a:pt x="117" y="399"/>
                  </a:cubicBezTo>
                  <a:cubicBezTo>
                    <a:pt x="1" y="544"/>
                    <a:pt x="168" y="583"/>
                    <a:pt x="212" y="610"/>
                  </a:cubicBezTo>
                  <a:cubicBezTo>
                    <a:pt x="932" y="1037"/>
                    <a:pt x="1661" y="1447"/>
                    <a:pt x="2379" y="1877"/>
                  </a:cubicBezTo>
                  <a:cubicBezTo>
                    <a:pt x="2433" y="1909"/>
                    <a:pt x="2478" y="1923"/>
                    <a:pt x="2514" y="1923"/>
                  </a:cubicBezTo>
                  <a:cubicBezTo>
                    <a:pt x="2593" y="1923"/>
                    <a:pt x="2636" y="1859"/>
                    <a:pt x="2653" y="1774"/>
                  </a:cubicBezTo>
                  <a:cubicBezTo>
                    <a:pt x="2681" y="1645"/>
                    <a:pt x="2987" y="1550"/>
                    <a:pt x="2754" y="1406"/>
                  </a:cubicBezTo>
                  <a:cubicBezTo>
                    <a:pt x="1983" y="929"/>
                    <a:pt x="1195" y="480"/>
                    <a:pt x="37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1" name="Google Shape;1591;p35"/>
            <p:cNvSpPr/>
            <p:nvPr/>
          </p:nvSpPr>
          <p:spPr>
            <a:xfrm>
              <a:off x="2697825" y="3797325"/>
              <a:ext cx="74925" cy="46550"/>
            </a:xfrm>
            <a:custGeom>
              <a:rect b="b" l="l" r="r" t="t"/>
              <a:pathLst>
                <a:path extrusionOk="0" h="1862" w="2997">
                  <a:moveTo>
                    <a:pt x="2506" y="1"/>
                  </a:moveTo>
                  <a:cubicBezTo>
                    <a:pt x="2447" y="1"/>
                    <a:pt x="2368" y="33"/>
                    <a:pt x="2255" y="116"/>
                  </a:cubicBezTo>
                  <a:cubicBezTo>
                    <a:pt x="1669" y="544"/>
                    <a:pt x="998" y="857"/>
                    <a:pt x="365" y="1219"/>
                  </a:cubicBezTo>
                  <a:cubicBezTo>
                    <a:pt x="222" y="1300"/>
                    <a:pt x="0" y="1327"/>
                    <a:pt x="135" y="1587"/>
                  </a:cubicBezTo>
                  <a:cubicBezTo>
                    <a:pt x="220" y="1749"/>
                    <a:pt x="301" y="1861"/>
                    <a:pt x="433" y="1861"/>
                  </a:cubicBezTo>
                  <a:cubicBezTo>
                    <a:pt x="502" y="1861"/>
                    <a:pt x="584" y="1831"/>
                    <a:pt x="688" y="1761"/>
                  </a:cubicBezTo>
                  <a:cubicBezTo>
                    <a:pt x="1226" y="1400"/>
                    <a:pt x="1796" y="1087"/>
                    <a:pt x="2352" y="754"/>
                  </a:cubicBezTo>
                  <a:cubicBezTo>
                    <a:pt x="2519" y="653"/>
                    <a:pt x="2685" y="554"/>
                    <a:pt x="2997" y="368"/>
                  </a:cubicBezTo>
                  <a:lnTo>
                    <a:pt x="2997" y="368"/>
                  </a:lnTo>
                  <a:cubicBezTo>
                    <a:pt x="2987" y="369"/>
                    <a:pt x="2977" y="369"/>
                    <a:pt x="2968" y="369"/>
                  </a:cubicBezTo>
                  <a:cubicBezTo>
                    <a:pt x="2686" y="369"/>
                    <a:pt x="2709" y="1"/>
                    <a:pt x="25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2" name="Google Shape;1592;p35"/>
            <p:cNvSpPr/>
            <p:nvPr/>
          </p:nvSpPr>
          <p:spPr>
            <a:xfrm>
              <a:off x="2112325" y="3638600"/>
              <a:ext cx="49875" cy="67375"/>
            </a:xfrm>
            <a:custGeom>
              <a:rect b="b" l="l" r="r" t="t"/>
              <a:pathLst>
                <a:path extrusionOk="0" h="2695" w="1995">
                  <a:moveTo>
                    <a:pt x="539" y="1"/>
                  </a:moveTo>
                  <a:cubicBezTo>
                    <a:pt x="494" y="1"/>
                    <a:pt x="265" y="126"/>
                    <a:pt x="126" y="169"/>
                  </a:cubicBezTo>
                  <a:cubicBezTo>
                    <a:pt x="0" y="208"/>
                    <a:pt x="23" y="260"/>
                    <a:pt x="74" y="347"/>
                  </a:cubicBezTo>
                  <a:cubicBezTo>
                    <a:pt x="495" y="1072"/>
                    <a:pt x="908" y="1800"/>
                    <a:pt x="1338" y="2520"/>
                  </a:cubicBezTo>
                  <a:cubicBezTo>
                    <a:pt x="1374" y="2580"/>
                    <a:pt x="1424" y="2695"/>
                    <a:pt x="1518" y="2695"/>
                  </a:cubicBezTo>
                  <a:cubicBezTo>
                    <a:pt x="1550" y="2695"/>
                    <a:pt x="1586" y="2682"/>
                    <a:pt x="1628" y="2650"/>
                  </a:cubicBezTo>
                  <a:cubicBezTo>
                    <a:pt x="1751" y="2558"/>
                    <a:pt x="1870" y="2460"/>
                    <a:pt x="1995" y="2361"/>
                  </a:cubicBezTo>
                  <a:cubicBezTo>
                    <a:pt x="1499" y="1541"/>
                    <a:pt x="1033" y="764"/>
                    <a:pt x="546" y="3"/>
                  </a:cubicBezTo>
                  <a:cubicBezTo>
                    <a:pt x="545" y="1"/>
                    <a:pt x="543" y="1"/>
                    <a:pt x="53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3" name="Google Shape;1593;p35"/>
            <p:cNvSpPr/>
            <p:nvPr/>
          </p:nvSpPr>
          <p:spPr>
            <a:xfrm>
              <a:off x="2559675" y="3637150"/>
              <a:ext cx="49550" cy="69050"/>
            </a:xfrm>
            <a:custGeom>
              <a:rect b="b" l="l" r="r" t="t"/>
              <a:pathLst>
                <a:path extrusionOk="0" h="2762" w="1982">
                  <a:moveTo>
                    <a:pt x="1491" y="0"/>
                  </a:moveTo>
                  <a:cubicBezTo>
                    <a:pt x="1417" y="0"/>
                    <a:pt x="1390" y="102"/>
                    <a:pt x="1370" y="137"/>
                  </a:cubicBezTo>
                  <a:cubicBezTo>
                    <a:pt x="941" y="855"/>
                    <a:pt x="531" y="1585"/>
                    <a:pt x="103" y="2304"/>
                  </a:cubicBezTo>
                  <a:cubicBezTo>
                    <a:pt x="1" y="2475"/>
                    <a:pt x="86" y="2549"/>
                    <a:pt x="211" y="2577"/>
                  </a:cubicBezTo>
                  <a:cubicBezTo>
                    <a:pt x="303" y="2598"/>
                    <a:pt x="378" y="2762"/>
                    <a:pt x="468" y="2762"/>
                  </a:cubicBezTo>
                  <a:cubicBezTo>
                    <a:pt x="502" y="2762"/>
                    <a:pt x="538" y="2738"/>
                    <a:pt x="578" y="2673"/>
                  </a:cubicBezTo>
                  <a:cubicBezTo>
                    <a:pt x="1055" y="1903"/>
                    <a:pt x="1504" y="1115"/>
                    <a:pt x="1982" y="301"/>
                  </a:cubicBezTo>
                  <a:cubicBezTo>
                    <a:pt x="1858" y="221"/>
                    <a:pt x="1711" y="138"/>
                    <a:pt x="1580" y="38"/>
                  </a:cubicBezTo>
                  <a:cubicBezTo>
                    <a:pt x="1545" y="11"/>
                    <a:pt x="1516" y="0"/>
                    <a:pt x="149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4" name="Google Shape;1594;p35"/>
            <p:cNvSpPr/>
            <p:nvPr/>
          </p:nvSpPr>
          <p:spPr>
            <a:xfrm>
              <a:off x="1953625" y="4245275"/>
              <a:ext cx="71150" cy="46650"/>
            </a:xfrm>
            <a:custGeom>
              <a:rect b="b" l="l" r="r" t="t"/>
              <a:pathLst>
                <a:path extrusionOk="0" h="1866" w="2846">
                  <a:moveTo>
                    <a:pt x="2399" y="0"/>
                  </a:moveTo>
                  <a:cubicBezTo>
                    <a:pt x="2325" y="0"/>
                    <a:pt x="2238" y="36"/>
                    <a:pt x="2128" y="107"/>
                  </a:cubicBezTo>
                  <a:cubicBezTo>
                    <a:pt x="1629" y="427"/>
                    <a:pt x="1098" y="699"/>
                    <a:pt x="587" y="1000"/>
                  </a:cubicBezTo>
                  <a:cubicBezTo>
                    <a:pt x="378" y="1123"/>
                    <a:pt x="181" y="1271"/>
                    <a:pt x="0" y="1393"/>
                  </a:cubicBezTo>
                  <a:cubicBezTo>
                    <a:pt x="100" y="1569"/>
                    <a:pt x="179" y="1725"/>
                    <a:pt x="282" y="1865"/>
                  </a:cubicBezTo>
                  <a:cubicBezTo>
                    <a:pt x="283" y="1866"/>
                    <a:pt x="284" y="1866"/>
                    <a:pt x="285" y="1866"/>
                  </a:cubicBezTo>
                  <a:cubicBezTo>
                    <a:pt x="308" y="1866"/>
                    <a:pt x="457" y="1775"/>
                    <a:pt x="541" y="1728"/>
                  </a:cubicBezTo>
                  <a:cubicBezTo>
                    <a:pt x="1177" y="1369"/>
                    <a:pt x="1815" y="1014"/>
                    <a:pt x="2446" y="649"/>
                  </a:cubicBezTo>
                  <a:cubicBezTo>
                    <a:pt x="2590" y="566"/>
                    <a:pt x="2845" y="552"/>
                    <a:pt x="2686" y="252"/>
                  </a:cubicBezTo>
                  <a:cubicBezTo>
                    <a:pt x="2597" y="84"/>
                    <a:pt x="2513" y="0"/>
                    <a:pt x="239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5" name="Google Shape;1595;p35"/>
          <p:cNvGrpSpPr/>
          <p:nvPr/>
        </p:nvGrpSpPr>
        <p:grpSpPr>
          <a:xfrm>
            <a:off x="104438" y="70670"/>
            <a:ext cx="530584" cy="530573"/>
            <a:chOff x="1770475" y="3453900"/>
            <a:chExt cx="1181175" cy="1181150"/>
          </a:xfrm>
        </p:grpSpPr>
        <p:sp>
          <p:nvSpPr>
            <p:cNvPr id="1596" name="Google Shape;1596;p35"/>
            <p:cNvSpPr/>
            <p:nvPr/>
          </p:nvSpPr>
          <p:spPr>
            <a:xfrm>
              <a:off x="2366925" y="3453925"/>
              <a:ext cx="129300" cy="431050"/>
            </a:xfrm>
            <a:custGeom>
              <a:rect b="b" l="l" r="r" t="t"/>
              <a:pathLst>
                <a:path extrusionOk="0" h="17242" w="5172">
                  <a:moveTo>
                    <a:pt x="5093" y="0"/>
                  </a:moveTo>
                  <a:cubicBezTo>
                    <a:pt x="5028" y="119"/>
                    <a:pt x="4939" y="231"/>
                    <a:pt x="4902" y="357"/>
                  </a:cubicBezTo>
                  <a:cubicBezTo>
                    <a:pt x="3803" y="4097"/>
                    <a:pt x="2704" y="7837"/>
                    <a:pt x="1618" y="11581"/>
                  </a:cubicBezTo>
                  <a:cubicBezTo>
                    <a:pt x="1100" y="13370"/>
                    <a:pt x="607" y="15167"/>
                    <a:pt x="109" y="16937"/>
                  </a:cubicBezTo>
                  <a:cubicBezTo>
                    <a:pt x="281" y="17053"/>
                    <a:pt x="1" y="17190"/>
                    <a:pt x="223" y="17223"/>
                  </a:cubicBezTo>
                  <a:cubicBezTo>
                    <a:pt x="269" y="17230"/>
                    <a:pt x="319" y="17241"/>
                    <a:pt x="367" y="17241"/>
                  </a:cubicBezTo>
                  <a:cubicBezTo>
                    <a:pt x="447" y="17241"/>
                    <a:pt x="520" y="17211"/>
                    <a:pt x="556" y="17084"/>
                  </a:cubicBezTo>
                  <a:cubicBezTo>
                    <a:pt x="612" y="16890"/>
                    <a:pt x="722" y="16711"/>
                    <a:pt x="775" y="16515"/>
                  </a:cubicBezTo>
                  <a:cubicBezTo>
                    <a:pt x="2234" y="11155"/>
                    <a:pt x="3690" y="5794"/>
                    <a:pt x="5138" y="432"/>
                  </a:cubicBezTo>
                  <a:cubicBezTo>
                    <a:pt x="5172" y="302"/>
                    <a:pt x="5110" y="144"/>
                    <a:pt x="50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7" name="Google Shape;1597;p35"/>
            <p:cNvSpPr/>
            <p:nvPr/>
          </p:nvSpPr>
          <p:spPr>
            <a:xfrm>
              <a:off x="2520025" y="4053000"/>
              <a:ext cx="431625" cy="126100"/>
            </a:xfrm>
            <a:custGeom>
              <a:rect b="b" l="l" r="r" t="t"/>
              <a:pathLst>
                <a:path extrusionOk="0" h="5044" w="17265">
                  <a:moveTo>
                    <a:pt x="327" y="1"/>
                  </a:moveTo>
                  <a:cubicBezTo>
                    <a:pt x="302" y="47"/>
                    <a:pt x="272" y="61"/>
                    <a:pt x="242" y="61"/>
                  </a:cubicBezTo>
                  <a:cubicBezTo>
                    <a:pt x="194" y="61"/>
                    <a:pt x="144" y="25"/>
                    <a:pt x="103" y="25"/>
                  </a:cubicBezTo>
                  <a:cubicBezTo>
                    <a:pt x="69" y="25"/>
                    <a:pt x="42" y="51"/>
                    <a:pt x="30" y="146"/>
                  </a:cubicBezTo>
                  <a:cubicBezTo>
                    <a:pt x="1" y="386"/>
                    <a:pt x="140" y="448"/>
                    <a:pt x="322" y="505"/>
                  </a:cubicBezTo>
                  <a:cubicBezTo>
                    <a:pt x="5802" y="2193"/>
                    <a:pt x="11361" y="3594"/>
                    <a:pt x="16908" y="5036"/>
                  </a:cubicBezTo>
                  <a:cubicBezTo>
                    <a:pt x="16929" y="5041"/>
                    <a:pt x="16951" y="5044"/>
                    <a:pt x="16974" y="5044"/>
                  </a:cubicBezTo>
                  <a:cubicBezTo>
                    <a:pt x="17066" y="5044"/>
                    <a:pt x="17168" y="5005"/>
                    <a:pt x="17265" y="4993"/>
                  </a:cubicBezTo>
                  <a:cubicBezTo>
                    <a:pt x="17149" y="4926"/>
                    <a:pt x="17042" y="4831"/>
                    <a:pt x="16917" y="4795"/>
                  </a:cubicBezTo>
                  <a:cubicBezTo>
                    <a:pt x="13177" y="3695"/>
                    <a:pt x="9436" y="2597"/>
                    <a:pt x="5692" y="1511"/>
                  </a:cubicBezTo>
                  <a:cubicBezTo>
                    <a:pt x="3902" y="993"/>
                    <a:pt x="2106" y="500"/>
                    <a:pt x="32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8" name="Google Shape;1598;p35"/>
            <p:cNvSpPr/>
            <p:nvPr/>
          </p:nvSpPr>
          <p:spPr>
            <a:xfrm>
              <a:off x="1770575" y="4053700"/>
              <a:ext cx="431300" cy="124400"/>
            </a:xfrm>
            <a:custGeom>
              <a:rect b="b" l="l" r="r" t="t"/>
              <a:pathLst>
                <a:path extrusionOk="0" h="4976" w="17252">
                  <a:moveTo>
                    <a:pt x="17174" y="1"/>
                  </a:moveTo>
                  <a:cubicBezTo>
                    <a:pt x="17134" y="1"/>
                    <a:pt x="17080" y="44"/>
                    <a:pt x="17032" y="44"/>
                  </a:cubicBezTo>
                  <a:cubicBezTo>
                    <a:pt x="17021" y="44"/>
                    <a:pt x="17009" y="41"/>
                    <a:pt x="16999" y="35"/>
                  </a:cubicBezTo>
                  <a:cubicBezTo>
                    <a:pt x="16765" y="74"/>
                    <a:pt x="16500" y="90"/>
                    <a:pt x="16255" y="161"/>
                  </a:cubicBezTo>
                  <a:cubicBezTo>
                    <a:pt x="10962" y="1672"/>
                    <a:pt x="5641" y="3080"/>
                    <a:pt x="398" y="4762"/>
                  </a:cubicBezTo>
                  <a:cubicBezTo>
                    <a:pt x="259" y="4805"/>
                    <a:pt x="132" y="4891"/>
                    <a:pt x="0" y="4956"/>
                  </a:cubicBezTo>
                  <a:cubicBezTo>
                    <a:pt x="112" y="4958"/>
                    <a:pt x="228" y="4976"/>
                    <a:pt x="340" y="4976"/>
                  </a:cubicBezTo>
                  <a:cubicBezTo>
                    <a:pt x="397" y="4976"/>
                    <a:pt x="452" y="4971"/>
                    <a:pt x="505" y="4957"/>
                  </a:cubicBezTo>
                  <a:cubicBezTo>
                    <a:pt x="4492" y="3914"/>
                    <a:pt x="8483" y="2874"/>
                    <a:pt x="12464" y="1804"/>
                  </a:cubicBezTo>
                  <a:cubicBezTo>
                    <a:pt x="13978" y="1395"/>
                    <a:pt x="15474" y="916"/>
                    <a:pt x="16977" y="468"/>
                  </a:cubicBezTo>
                  <a:cubicBezTo>
                    <a:pt x="17141" y="420"/>
                    <a:pt x="17252" y="343"/>
                    <a:pt x="17237" y="125"/>
                  </a:cubicBezTo>
                  <a:cubicBezTo>
                    <a:pt x="17230" y="28"/>
                    <a:pt x="17206" y="1"/>
                    <a:pt x="1717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9" name="Google Shape;1599;p35"/>
            <p:cNvSpPr/>
            <p:nvPr/>
          </p:nvSpPr>
          <p:spPr>
            <a:xfrm>
              <a:off x="2224775" y="3453900"/>
              <a:ext cx="130825" cy="431050"/>
            </a:xfrm>
            <a:custGeom>
              <a:rect b="b" l="l" r="r" t="t"/>
              <a:pathLst>
                <a:path extrusionOk="0" h="17242" w="5233">
                  <a:moveTo>
                    <a:pt x="144" y="0"/>
                  </a:moveTo>
                  <a:cubicBezTo>
                    <a:pt x="1" y="155"/>
                    <a:pt x="66" y="326"/>
                    <a:pt x="109" y="494"/>
                  </a:cubicBezTo>
                  <a:cubicBezTo>
                    <a:pt x="1050" y="4062"/>
                    <a:pt x="1974" y="7634"/>
                    <a:pt x="2940" y="11197"/>
                  </a:cubicBezTo>
                  <a:cubicBezTo>
                    <a:pt x="3462" y="13128"/>
                    <a:pt x="4053" y="15040"/>
                    <a:pt x="4610" y="16961"/>
                  </a:cubicBezTo>
                  <a:cubicBezTo>
                    <a:pt x="4658" y="17125"/>
                    <a:pt x="4730" y="17242"/>
                    <a:pt x="4893" y="17242"/>
                  </a:cubicBezTo>
                  <a:cubicBezTo>
                    <a:pt x="4920" y="17242"/>
                    <a:pt x="4949" y="17239"/>
                    <a:pt x="4981" y="17232"/>
                  </a:cubicBezTo>
                  <a:cubicBezTo>
                    <a:pt x="5232" y="17181"/>
                    <a:pt x="4922" y="17032"/>
                    <a:pt x="5043" y="16960"/>
                  </a:cubicBezTo>
                  <a:cubicBezTo>
                    <a:pt x="5007" y="16729"/>
                    <a:pt x="4995" y="16492"/>
                    <a:pt x="4931" y="16271"/>
                  </a:cubicBezTo>
                  <a:cubicBezTo>
                    <a:pt x="3408" y="10982"/>
                    <a:pt x="2016" y="5655"/>
                    <a:pt x="323" y="416"/>
                  </a:cubicBezTo>
                  <a:cubicBezTo>
                    <a:pt x="277" y="273"/>
                    <a:pt x="205" y="139"/>
                    <a:pt x="1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0" name="Google Shape;1600;p35"/>
            <p:cNvSpPr/>
            <p:nvPr/>
          </p:nvSpPr>
          <p:spPr>
            <a:xfrm>
              <a:off x="2366800" y="4204000"/>
              <a:ext cx="129375" cy="431050"/>
            </a:xfrm>
            <a:custGeom>
              <a:rect b="b" l="l" r="r" t="t"/>
              <a:pathLst>
                <a:path extrusionOk="0" h="17242" w="5175">
                  <a:moveTo>
                    <a:pt x="333" y="0"/>
                  </a:moveTo>
                  <a:cubicBezTo>
                    <a:pt x="304" y="0"/>
                    <a:pt x="272" y="4"/>
                    <a:pt x="236" y="13"/>
                  </a:cubicBezTo>
                  <a:cubicBezTo>
                    <a:pt x="1" y="68"/>
                    <a:pt x="194" y="234"/>
                    <a:pt x="207" y="287"/>
                  </a:cubicBezTo>
                  <a:cubicBezTo>
                    <a:pt x="526" y="1599"/>
                    <a:pt x="832" y="2916"/>
                    <a:pt x="1209" y="4211"/>
                  </a:cubicBezTo>
                  <a:cubicBezTo>
                    <a:pt x="2454" y="8485"/>
                    <a:pt x="3556" y="12801"/>
                    <a:pt x="4965" y="17025"/>
                  </a:cubicBezTo>
                  <a:cubicBezTo>
                    <a:pt x="4990" y="17103"/>
                    <a:pt x="5046" y="17170"/>
                    <a:pt x="5088" y="17242"/>
                  </a:cubicBezTo>
                  <a:cubicBezTo>
                    <a:pt x="5119" y="17159"/>
                    <a:pt x="5150" y="17077"/>
                    <a:pt x="5175" y="17010"/>
                  </a:cubicBezTo>
                  <a:cubicBezTo>
                    <a:pt x="5149" y="16902"/>
                    <a:pt x="5130" y="16822"/>
                    <a:pt x="5112" y="16744"/>
                  </a:cubicBezTo>
                  <a:cubicBezTo>
                    <a:pt x="4059" y="12758"/>
                    <a:pt x="3021" y="8768"/>
                    <a:pt x="1950" y="4787"/>
                  </a:cubicBezTo>
                  <a:cubicBezTo>
                    <a:pt x="1541" y="3273"/>
                    <a:pt x="1060" y="1778"/>
                    <a:pt x="613" y="274"/>
                  </a:cubicBezTo>
                  <a:cubicBezTo>
                    <a:pt x="566" y="111"/>
                    <a:pt x="488" y="0"/>
                    <a:pt x="33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1" name="Google Shape;1601;p35"/>
            <p:cNvSpPr/>
            <p:nvPr/>
          </p:nvSpPr>
          <p:spPr>
            <a:xfrm>
              <a:off x="2225775" y="4204325"/>
              <a:ext cx="126625" cy="430700"/>
            </a:xfrm>
            <a:custGeom>
              <a:rect b="b" l="l" r="r" t="t"/>
              <a:pathLst>
                <a:path extrusionOk="0" h="17228" w="5065">
                  <a:moveTo>
                    <a:pt x="4902" y="1"/>
                  </a:moveTo>
                  <a:cubicBezTo>
                    <a:pt x="4430" y="1"/>
                    <a:pt x="4490" y="460"/>
                    <a:pt x="4418" y="720"/>
                  </a:cubicBezTo>
                  <a:cubicBezTo>
                    <a:pt x="3331" y="4583"/>
                    <a:pt x="2267" y="8455"/>
                    <a:pt x="1210" y="12328"/>
                  </a:cubicBezTo>
                  <a:cubicBezTo>
                    <a:pt x="790" y="13866"/>
                    <a:pt x="403" y="15415"/>
                    <a:pt x="1" y="16958"/>
                  </a:cubicBezTo>
                  <a:lnTo>
                    <a:pt x="92" y="17228"/>
                  </a:lnTo>
                  <a:cubicBezTo>
                    <a:pt x="154" y="17123"/>
                    <a:pt x="243" y="17025"/>
                    <a:pt x="277" y="16909"/>
                  </a:cubicBezTo>
                  <a:cubicBezTo>
                    <a:pt x="1150" y="13947"/>
                    <a:pt x="2036" y="10989"/>
                    <a:pt x="2885" y="8018"/>
                  </a:cubicBezTo>
                  <a:cubicBezTo>
                    <a:pt x="3586" y="5565"/>
                    <a:pt x="4244" y="3100"/>
                    <a:pt x="4913" y="639"/>
                  </a:cubicBezTo>
                  <a:cubicBezTo>
                    <a:pt x="5065" y="80"/>
                    <a:pt x="5053" y="9"/>
                    <a:pt x="4955" y="3"/>
                  </a:cubicBezTo>
                  <a:cubicBezTo>
                    <a:pt x="4936" y="2"/>
                    <a:pt x="4919" y="1"/>
                    <a:pt x="490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2" name="Google Shape;1602;p35"/>
            <p:cNvSpPr/>
            <p:nvPr/>
          </p:nvSpPr>
          <p:spPr>
            <a:xfrm>
              <a:off x="1770475" y="3909950"/>
              <a:ext cx="431850" cy="125925"/>
            </a:xfrm>
            <a:custGeom>
              <a:rect b="b" l="l" r="r" t="t"/>
              <a:pathLst>
                <a:path extrusionOk="0" h="5037" w="17274">
                  <a:moveTo>
                    <a:pt x="317" y="0"/>
                  </a:moveTo>
                  <a:cubicBezTo>
                    <a:pt x="218" y="0"/>
                    <a:pt x="104" y="59"/>
                    <a:pt x="0" y="82"/>
                  </a:cubicBezTo>
                  <a:cubicBezTo>
                    <a:pt x="115" y="138"/>
                    <a:pt x="224" y="212"/>
                    <a:pt x="344" y="247"/>
                  </a:cubicBezTo>
                  <a:cubicBezTo>
                    <a:pt x="4084" y="1344"/>
                    <a:pt x="7825" y="2443"/>
                    <a:pt x="11569" y="3529"/>
                  </a:cubicBezTo>
                  <a:cubicBezTo>
                    <a:pt x="13359" y="4048"/>
                    <a:pt x="15155" y="4537"/>
                    <a:pt x="16936" y="5037"/>
                  </a:cubicBezTo>
                  <a:cubicBezTo>
                    <a:pt x="16962" y="4991"/>
                    <a:pt x="16991" y="4976"/>
                    <a:pt x="17022" y="4976"/>
                  </a:cubicBezTo>
                  <a:cubicBezTo>
                    <a:pt x="17070" y="4976"/>
                    <a:pt x="17121" y="5014"/>
                    <a:pt x="17161" y="5014"/>
                  </a:cubicBezTo>
                  <a:cubicBezTo>
                    <a:pt x="17195" y="5014"/>
                    <a:pt x="17221" y="4989"/>
                    <a:pt x="17235" y="4900"/>
                  </a:cubicBezTo>
                  <a:cubicBezTo>
                    <a:pt x="17273" y="4666"/>
                    <a:pt x="17138" y="4594"/>
                    <a:pt x="16952" y="4537"/>
                  </a:cubicBezTo>
                  <a:cubicBezTo>
                    <a:pt x="11472" y="2848"/>
                    <a:pt x="5913" y="1451"/>
                    <a:pt x="366" y="6"/>
                  </a:cubicBezTo>
                  <a:cubicBezTo>
                    <a:pt x="350" y="2"/>
                    <a:pt x="334" y="0"/>
                    <a:pt x="31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3" name="Google Shape;1603;p35"/>
            <p:cNvSpPr/>
            <p:nvPr/>
          </p:nvSpPr>
          <p:spPr>
            <a:xfrm>
              <a:off x="2519950" y="3910825"/>
              <a:ext cx="431650" cy="124425"/>
            </a:xfrm>
            <a:custGeom>
              <a:rect b="b" l="l" r="r" t="t"/>
              <a:pathLst>
                <a:path extrusionOk="0" h="4977" w="17266">
                  <a:moveTo>
                    <a:pt x="16963" y="1"/>
                  </a:moveTo>
                  <a:cubicBezTo>
                    <a:pt x="16891" y="1"/>
                    <a:pt x="16820" y="6"/>
                    <a:pt x="16753" y="24"/>
                  </a:cubicBezTo>
                  <a:cubicBezTo>
                    <a:pt x="13196" y="954"/>
                    <a:pt x="9635" y="1872"/>
                    <a:pt x="6085" y="2833"/>
                  </a:cubicBezTo>
                  <a:cubicBezTo>
                    <a:pt x="4155" y="3354"/>
                    <a:pt x="2242" y="3945"/>
                    <a:pt x="321" y="4502"/>
                  </a:cubicBezTo>
                  <a:cubicBezTo>
                    <a:pt x="136" y="4556"/>
                    <a:pt x="0" y="4625"/>
                    <a:pt x="33" y="4862"/>
                  </a:cubicBezTo>
                  <a:cubicBezTo>
                    <a:pt x="46" y="4950"/>
                    <a:pt x="71" y="4977"/>
                    <a:pt x="101" y="4977"/>
                  </a:cubicBezTo>
                  <a:cubicBezTo>
                    <a:pt x="149" y="4977"/>
                    <a:pt x="210" y="4909"/>
                    <a:pt x="256" y="4909"/>
                  </a:cubicBezTo>
                  <a:cubicBezTo>
                    <a:pt x="270" y="4909"/>
                    <a:pt x="283" y="4916"/>
                    <a:pt x="294" y="4935"/>
                  </a:cubicBezTo>
                  <a:cubicBezTo>
                    <a:pt x="527" y="4901"/>
                    <a:pt x="765" y="4895"/>
                    <a:pt x="983" y="4830"/>
                  </a:cubicBezTo>
                  <a:cubicBezTo>
                    <a:pt x="6259" y="3307"/>
                    <a:pt x="11573" y="1917"/>
                    <a:pt x="16801" y="234"/>
                  </a:cubicBezTo>
                  <a:cubicBezTo>
                    <a:pt x="16962" y="181"/>
                    <a:pt x="17184" y="234"/>
                    <a:pt x="17266" y="8"/>
                  </a:cubicBezTo>
                  <a:lnTo>
                    <a:pt x="17266" y="8"/>
                  </a:lnTo>
                  <a:cubicBezTo>
                    <a:pt x="17254" y="8"/>
                    <a:pt x="17243" y="8"/>
                    <a:pt x="17232" y="8"/>
                  </a:cubicBezTo>
                  <a:cubicBezTo>
                    <a:pt x="17143" y="8"/>
                    <a:pt x="17052" y="1"/>
                    <a:pt x="1696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4" name="Google Shape;1604;p35"/>
            <p:cNvSpPr/>
            <p:nvPr/>
          </p:nvSpPr>
          <p:spPr>
            <a:xfrm>
              <a:off x="2493600" y="3849850"/>
              <a:ext cx="188250" cy="114475"/>
            </a:xfrm>
            <a:custGeom>
              <a:rect b="b" l="l" r="r" t="t"/>
              <a:pathLst>
                <a:path extrusionOk="0" h="4579" w="7530">
                  <a:moveTo>
                    <a:pt x="7027" y="1"/>
                  </a:moveTo>
                  <a:cubicBezTo>
                    <a:pt x="6973" y="1"/>
                    <a:pt x="6906" y="29"/>
                    <a:pt x="6845" y="66"/>
                  </a:cubicBezTo>
                  <a:cubicBezTo>
                    <a:pt x="4620" y="1376"/>
                    <a:pt x="2395" y="2688"/>
                    <a:pt x="172" y="4005"/>
                  </a:cubicBezTo>
                  <a:cubicBezTo>
                    <a:pt x="103" y="4046"/>
                    <a:pt x="1" y="4167"/>
                    <a:pt x="16" y="4198"/>
                  </a:cubicBezTo>
                  <a:cubicBezTo>
                    <a:pt x="87" y="4337"/>
                    <a:pt x="195" y="4456"/>
                    <a:pt x="287" y="4578"/>
                  </a:cubicBezTo>
                  <a:cubicBezTo>
                    <a:pt x="388" y="4521"/>
                    <a:pt x="472" y="4474"/>
                    <a:pt x="553" y="4428"/>
                  </a:cubicBezTo>
                  <a:cubicBezTo>
                    <a:pt x="2781" y="3148"/>
                    <a:pt x="5011" y="1872"/>
                    <a:pt x="7235" y="586"/>
                  </a:cubicBezTo>
                  <a:cubicBezTo>
                    <a:pt x="7530" y="416"/>
                    <a:pt x="7147" y="329"/>
                    <a:pt x="7147" y="178"/>
                  </a:cubicBezTo>
                  <a:cubicBezTo>
                    <a:pt x="7147" y="46"/>
                    <a:pt x="7097" y="1"/>
                    <a:pt x="702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5" name="Google Shape;1605;p35"/>
            <p:cNvSpPr/>
            <p:nvPr/>
          </p:nvSpPr>
          <p:spPr>
            <a:xfrm>
              <a:off x="2440300" y="4177050"/>
              <a:ext cx="115900" cy="183525"/>
            </a:xfrm>
            <a:custGeom>
              <a:rect b="b" l="l" r="r" t="t"/>
              <a:pathLst>
                <a:path extrusionOk="0" h="7341" w="4636">
                  <a:moveTo>
                    <a:pt x="485" y="0"/>
                  </a:moveTo>
                  <a:cubicBezTo>
                    <a:pt x="447" y="0"/>
                    <a:pt x="396" y="19"/>
                    <a:pt x="329" y="67"/>
                  </a:cubicBezTo>
                  <a:cubicBezTo>
                    <a:pt x="148" y="195"/>
                    <a:pt x="0" y="251"/>
                    <a:pt x="170" y="542"/>
                  </a:cubicBezTo>
                  <a:cubicBezTo>
                    <a:pt x="1467" y="2760"/>
                    <a:pt x="2736" y="4994"/>
                    <a:pt x="4018" y="7221"/>
                  </a:cubicBezTo>
                  <a:cubicBezTo>
                    <a:pt x="4045" y="7269"/>
                    <a:pt x="4121" y="7340"/>
                    <a:pt x="4145" y="7340"/>
                  </a:cubicBezTo>
                  <a:cubicBezTo>
                    <a:pt x="4147" y="7340"/>
                    <a:pt x="4148" y="7340"/>
                    <a:pt x="4150" y="7339"/>
                  </a:cubicBezTo>
                  <a:cubicBezTo>
                    <a:pt x="4321" y="7244"/>
                    <a:pt x="4484" y="7133"/>
                    <a:pt x="4636" y="7035"/>
                  </a:cubicBezTo>
                  <a:cubicBezTo>
                    <a:pt x="4595" y="6947"/>
                    <a:pt x="4572" y="6883"/>
                    <a:pt x="4538" y="6824"/>
                  </a:cubicBezTo>
                  <a:cubicBezTo>
                    <a:pt x="3248" y="4634"/>
                    <a:pt x="1958" y="2444"/>
                    <a:pt x="661" y="257"/>
                  </a:cubicBezTo>
                  <a:cubicBezTo>
                    <a:pt x="613" y="176"/>
                    <a:pt x="603" y="0"/>
                    <a:pt x="4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6" name="Google Shape;1606;p35"/>
            <p:cNvSpPr/>
            <p:nvPr/>
          </p:nvSpPr>
          <p:spPr>
            <a:xfrm>
              <a:off x="2044825" y="4126050"/>
              <a:ext cx="186875" cy="113525"/>
            </a:xfrm>
            <a:custGeom>
              <a:rect b="b" l="l" r="r" t="t"/>
              <a:pathLst>
                <a:path extrusionOk="0" h="4541" w="7475">
                  <a:moveTo>
                    <a:pt x="7018" y="1"/>
                  </a:moveTo>
                  <a:cubicBezTo>
                    <a:pt x="6964" y="1"/>
                    <a:pt x="6896" y="23"/>
                    <a:pt x="6804" y="76"/>
                  </a:cubicBezTo>
                  <a:cubicBezTo>
                    <a:pt x="4585" y="1373"/>
                    <a:pt x="2352" y="2642"/>
                    <a:pt x="125" y="3924"/>
                  </a:cubicBezTo>
                  <a:cubicBezTo>
                    <a:pt x="75" y="3954"/>
                    <a:pt x="1" y="4038"/>
                    <a:pt x="11" y="4057"/>
                  </a:cubicBezTo>
                  <a:cubicBezTo>
                    <a:pt x="105" y="4227"/>
                    <a:pt x="215" y="4388"/>
                    <a:pt x="313" y="4541"/>
                  </a:cubicBezTo>
                  <a:cubicBezTo>
                    <a:pt x="403" y="4499"/>
                    <a:pt x="467" y="4475"/>
                    <a:pt x="527" y="4440"/>
                  </a:cubicBezTo>
                  <a:cubicBezTo>
                    <a:pt x="2717" y="3150"/>
                    <a:pt x="4907" y="1860"/>
                    <a:pt x="7094" y="564"/>
                  </a:cubicBezTo>
                  <a:cubicBezTo>
                    <a:pt x="7203" y="499"/>
                    <a:pt x="7475" y="503"/>
                    <a:pt x="7280" y="231"/>
                  </a:cubicBezTo>
                  <a:cubicBezTo>
                    <a:pt x="7191" y="106"/>
                    <a:pt x="7136" y="1"/>
                    <a:pt x="701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7" name="Google Shape;1607;p35"/>
            <p:cNvSpPr/>
            <p:nvPr/>
          </p:nvSpPr>
          <p:spPr>
            <a:xfrm>
              <a:off x="2165275" y="4177050"/>
              <a:ext cx="115750" cy="183750"/>
            </a:xfrm>
            <a:custGeom>
              <a:rect b="b" l="l" r="r" t="t"/>
              <a:pathLst>
                <a:path extrusionOk="0" h="7350" w="4630">
                  <a:moveTo>
                    <a:pt x="4202" y="0"/>
                  </a:moveTo>
                  <a:cubicBezTo>
                    <a:pt x="4122" y="0"/>
                    <a:pt x="4092" y="95"/>
                    <a:pt x="4047" y="170"/>
                  </a:cubicBezTo>
                  <a:cubicBezTo>
                    <a:pt x="2736" y="2397"/>
                    <a:pt x="1423" y="4620"/>
                    <a:pt x="111" y="6845"/>
                  </a:cubicBezTo>
                  <a:cubicBezTo>
                    <a:pt x="26" y="6988"/>
                    <a:pt x="0" y="7147"/>
                    <a:pt x="226" y="7147"/>
                  </a:cubicBezTo>
                  <a:cubicBezTo>
                    <a:pt x="226" y="7147"/>
                    <a:pt x="227" y="7147"/>
                    <a:pt x="228" y="7147"/>
                  </a:cubicBezTo>
                  <a:cubicBezTo>
                    <a:pt x="228" y="7147"/>
                    <a:pt x="228" y="7147"/>
                    <a:pt x="228" y="7147"/>
                  </a:cubicBezTo>
                  <a:cubicBezTo>
                    <a:pt x="334" y="7147"/>
                    <a:pt x="406" y="7349"/>
                    <a:pt x="509" y="7349"/>
                  </a:cubicBezTo>
                  <a:cubicBezTo>
                    <a:pt x="554" y="7349"/>
                    <a:pt x="604" y="7311"/>
                    <a:pt x="667" y="7202"/>
                  </a:cubicBezTo>
                  <a:cubicBezTo>
                    <a:pt x="1676" y="5442"/>
                    <a:pt x="2698" y="3687"/>
                    <a:pt x="3711" y="1930"/>
                  </a:cubicBezTo>
                  <a:cubicBezTo>
                    <a:pt x="4020" y="1392"/>
                    <a:pt x="4317" y="846"/>
                    <a:pt x="4629" y="286"/>
                  </a:cubicBezTo>
                  <a:cubicBezTo>
                    <a:pt x="4515" y="200"/>
                    <a:pt x="4407" y="98"/>
                    <a:pt x="4283" y="26"/>
                  </a:cubicBezTo>
                  <a:cubicBezTo>
                    <a:pt x="4251" y="8"/>
                    <a:pt x="4225" y="0"/>
                    <a:pt x="420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8" name="Google Shape;1608;p35"/>
            <p:cNvSpPr/>
            <p:nvPr/>
          </p:nvSpPr>
          <p:spPr>
            <a:xfrm>
              <a:off x="2039950" y="3849875"/>
              <a:ext cx="190000" cy="113300"/>
            </a:xfrm>
            <a:custGeom>
              <a:rect b="b" l="l" r="r" t="t"/>
              <a:pathLst>
                <a:path extrusionOk="0" h="4532" w="7600">
                  <a:moveTo>
                    <a:pt x="525" y="1"/>
                  </a:moveTo>
                  <a:cubicBezTo>
                    <a:pt x="445" y="1"/>
                    <a:pt x="388" y="52"/>
                    <a:pt x="394" y="183"/>
                  </a:cubicBezTo>
                  <a:cubicBezTo>
                    <a:pt x="403" y="336"/>
                    <a:pt x="1" y="411"/>
                    <a:pt x="316" y="592"/>
                  </a:cubicBezTo>
                  <a:cubicBezTo>
                    <a:pt x="2554" y="1883"/>
                    <a:pt x="4801" y="3159"/>
                    <a:pt x="7030" y="4463"/>
                  </a:cubicBezTo>
                  <a:cubicBezTo>
                    <a:pt x="7114" y="4512"/>
                    <a:pt x="7178" y="4532"/>
                    <a:pt x="7228" y="4532"/>
                  </a:cubicBezTo>
                  <a:cubicBezTo>
                    <a:pt x="7417" y="4532"/>
                    <a:pt x="7417" y="4251"/>
                    <a:pt x="7600" y="4190"/>
                  </a:cubicBezTo>
                  <a:cubicBezTo>
                    <a:pt x="7502" y="4110"/>
                    <a:pt x="7440" y="4045"/>
                    <a:pt x="7366" y="3999"/>
                  </a:cubicBezTo>
                  <a:cubicBezTo>
                    <a:pt x="5143" y="2683"/>
                    <a:pt x="2920" y="1370"/>
                    <a:pt x="695" y="56"/>
                  </a:cubicBezTo>
                  <a:cubicBezTo>
                    <a:pt x="636" y="22"/>
                    <a:pt x="575" y="1"/>
                    <a:pt x="5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9" name="Google Shape;1609;p35"/>
            <p:cNvSpPr/>
            <p:nvPr/>
          </p:nvSpPr>
          <p:spPr>
            <a:xfrm>
              <a:off x="2439300" y="3728325"/>
              <a:ext cx="116875" cy="183700"/>
            </a:xfrm>
            <a:custGeom>
              <a:rect b="b" l="l" r="r" t="t"/>
              <a:pathLst>
                <a:path extrusionOk="0" h="7348" w="4675">
                  <a:moveTo>
                    <a:pt x="4183" y="1"/>
                  </a:moveTo>
                  <a:cubicBezTo>
                    <a:pt x="4166" y="1"/>
                    <a:pt x="4104" y="58"/>
                    <a:pt x="4082" y="96"/>
                  </a:cubicBezTo>
                  <a:cubicBezTo>
                    <a:pt x="2785" y="2346"/>
                    <a:pt x="1497" y="4601"/>
                    <a:pt x="184" y="6841"/>
                  </a:cubicBezTo>
                  <a:cubicBezTo>
                    <a:pt x="0" y="7154"/>
                    <a:pt x="247" y="7166"/>
                    <a:pt x="375" y="7275"/>
                  </a:cubicBezTo>
                  <a:cubicBezTo>
                    <a:pt x="435" y="7327"/>
                    <a:pt x="480" y="7347"/>
                    <a:pt x="515" y="7347"/>
                  </a:cubicBezTo>
                  <a:cubicBezTo>
                    <a:pt x="608" y="7347"/>
                    <a:pt x="631" y="7202"/>
                    <a:pt x="680" y="7117"/>
                  </a:cubicBezTo>
                  <a:cubicBezTo>
                    <a:pt x="1700" y="5395"/>
                    <a:pt x="2722" y="3674"/>
                    <a:pt x="3737" y="1949"/>
                  </a:cubicBezTo>
                  <a:cubicBezTo>
                    <a:pt x="4053" y="1413"/>
                    <a:pt x="4354" y="869"/>
                    <a:pt x="4675" y="307"/>
                  </a:cubicBezTo>
                  <a:cubicBezTo>
                    <a:pt x="4522" y="209"/>
                    <a:pt x="4357" y="100"/>
                    <a:pt x="4185" y="2"/>
                  </a:cubicBezTo>
                  <a:cubicBezTo>
                    <a:pt x="4185" y="1"/>
                    <a:pt x="4184" y="1"/>
                    <a:pt x="418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0" name="Google Shape;1610;p35"/>
            <p:cNvSpPr/>
            <p:nvPr/>
          </p:nvSpPr>
          <p:spPr>
            <a:xfrm>
              <a:off x="2165425" y="3728350"/>
              <a:ext cx="115350" cy="183125"/>
            </a:xfrm>
            <a:custGeom>
              <a:rect b="b" l="l" r="r" t="t"/>
              <a:pathLst>
                <a:path extrusionOk="0" h="7325" w="4614">
                  <a:moveTo>
                    <a:pt x="498" y="0"/>
                  </a:moveTo>
                  <a:cubicBezTo>
                    <a:pt x="400" y="0"/>
                    <a:pt x="319" y="199"/>
                    <a:pt x="210" y="202"/>
                  </a:cubicBezTo>
                  <a:cubicBezTo>
                    <a:pt x="0" y="204"/>
                    <a:pt x="14" y="338"/>
                    <a:pt x="93" y="475"/>
                  </a:cubicBezTo>
                  <a:cubicBezTo>
                    <a:pt x="1409" y="2712"/>
                    <a:pt x="2725" y="4950"/>
                    <a:pt x="4047" y="7183"/>
                  </a:cubicBezTo>
                  <a:cubicBezTo>
                    <a:pt x="4083" y="7244"/>
                    <a:pt x="4191" y="7325"/>
                    <a:pt x="4237" y="7325"/>
                  </a:cubicBezTo>
                  <a:cubicBezTo>
                    <a:pt x="4242" y="7325"/>
                    <a:pt x="4246" y="7324"/>
                    <a:pt x="4249" y="7323"/>
                  </a:cubicBezTo>
                  <a:cubicBezTo>
                    <a:pt x="4385" y="7255"/>
                    <a:pt x="4500" y="7146"/>
                    <a:pt x="4613" y="7059"/>
                  </a:cubicBezTo>
                  <a:cubicBezTo>
                    <a:pt x="4569" y="6970"/>
                    <a:pt x="4542" y="6907"/>
                    <a:pt x="4510" y="6850"/>
                  </a:cubicBezTo>
                  <a:cubicBezTo>
                    <a:pt x="3214" y="4599"/>
                    <a:pt x="1924" y="2346"/>
                    <a:pt x="616" y="102"/>
                  </a:cubicBezTo>
                  <a:cubicBezTo>
                    <a:pt x="573" y="27"/>
                    <a:pt x="534" y="0"/>
                    <a:pt x="4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1" name="Google Shape;1611;p35"/>
            <p:cNvSpPr/>
            <p:nvPr/>
          </p:nvSpPr>
          <p:spPr>
            <a:xfrm>
              <a:off x="2492425" y="4124675"/>
              <a:ext cx="187500" cy="114325"/>
            </a:xfrm>
            <a:custGeom>
              <a:rect b="b" l="l" r="r" t="t"/>
              <a:pathLst>
                <a:path extrusionOk="0" h="4573" w="7500">
                  <a:moveTo>
                    <a:pt x="345" y="1"/>
                  </a:moveTo>
                  <a:cubicBezTo>
                    <a:pt x="253" y="116"/>
                    <a:pt x="143" y="222"/>
                    <a:pt x="77" y="349"/>
                  </a:cubicBezTo>
                  <a:cubicBezTo>
                    <a:pt x="0" y="491"/>
                    <a:pt x="133" y="523"/>
                    <a:pt x="229" y="580"/>
                  </a:cubicBezTo>
                  <a:cubicBezTo>
                    <a:pt x="2454" y="1891"/>
                    <a:pt x="4676" y="3207"/>
                    <a:pt x="6903" y="4518"/>
                  </a:cubicBezTo>
                  <a:cubicBezTo>
                    <a:pt x="6969" y="4556"/>
                    <a:pt x="7020" y="4572"/>
                    <a:pt x="7060" y="4572"/>
                  </a:cubicBezTo>
                  <a:cubicBezTo>
                    <a:pt x="7223" y="4572"/>
                    <a:pt x="7203" y="4302"/>
                    <a:pt x="7310" y="4215"/>
                  </a:cubicBezTo>
                  <a:cubicBezTo>
                    <a:pt x="7499" y="4060"/>
                    <a:pt x="7355" y="4020"/>
                    <a:pt x="7244" y="3956"/>
                  </a:cubicBezTo>
                  <a:cubicBezTo>
                    <a:pt x="5686" y="3055"/>
                    <a:pt x="4132" y="2148"/>
                    <a:pt x="2572" y="1250"/>
                  </a:cubicBezTo>
                  <a:cubicBezTo>
                    <a:pt x="1846" y="833"/>
                    <a:pt x="1113" y="430"/>
                    <a:pt x="34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2" name="Google Shape;1612;p35"/>
            <p:cNvSpPr/>
            <p:nvPr/>
          </p:nvSpPr>
          <p:spPr>
            <a:xfrm>
              <a:off x="2793875" y="3713025"/>
              <a:ext cx="123975" cy="74750"/>
            </a:xfrm>
            <a:custGeom>
              <a:rect b="b" l="l" r="r" t="t"/>
              <a:pathLst>
                <a:path extrusionOk="0" h="2990" w="4959">
                  <a:moveTo>
                    <a:pt x="4958" y="7"/>
                  </a:moveTo>
                  <a:lnTo>
                    <a:pt x="4958" y="7"/>
                  </a:lnTo>
                  <a:cubicBezTo>
                    <a:pt x="4872" y="16"/>
                    <a:pt x="4771" y="1"/>
                    <a:pt x="4699" y="39"/>
                  </a:cubicBezTo>
                  <a:cubicBezTo>
                    <a:pt x="3234" y="825"/>
                    <a:pt x="1772" y="1614"/>
                    <a:pt x="318" y="2417"/>
                  </a:cubicBezTo>
                  <a:cubicBezTo>
                    <a:pt x="267" y="2445"/>
                    <a:pt x="0" y="2442"/>
                    <a:pt x="159" y="2646"/>
                  </a:cubicBezTo>
                  <a:cubicBezTo>
                    <a:pt x="254" y="2770"/>
                    <a:pt x="367" y="2881"/>
                    <a:pt x="465" y="2989"/>
                  </a:cubicBezTo>
                  <a:cubicBezTo>
                    <a:pt x="529" y="2949"/>
                    <a:pt x="552" y="2934"/>
                    <a:pt x="576" y="2919"/>
                  </a:cubicBezTo>
                  <a:cubicBezTo>
                    <a:pt x="2013" y="2033"/>
                    <a:pt x="3452" y="1150"/>
                    <a:pt x="4884" y="256"/>
                  </a:cubicBezTo>
                  <a:cubicBezTo>
                    <a:pt x="4940" y="223"/>
                    <a:pt x="4934" y="91"/>
                    <a:pt x="4958" y="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3" name="Google Shape;1613;p35"/>
            <p:cNvSpPr/>
            <p:nvPr/>
          </p:nvSpPr>
          <p:spPr>
            <a:xfrm>
              <a:off x="1804075" y="3711800"/>
              <a:ext cx="123750" cy="74575"/>
            </a:xfrm>
            <a:custGeom>
              <a:rect b="b" l="l" r="r" t="t"/>
              <a:pathLst>
                <a:path extrusionOk="0" h="2983" w="4950">
                  <a:moveTo>
                    <a:pt x="149" y="0"/>
                  </a:moveTo>
                  <a:cubicBezTo>
                    <a:pt x="97" y="34"/>
                    <a:pt x="0" y="88"/>
                    <a:pt x="6" y="95"/>
                  </a:cubicBezTo>
                  <a:cubicBezTo>
                    <a:pt x="47" y="186"/>
                    <a:pt x="84" y="301"/>
                    <a:pt x="160" y="350"/>
                  </a:cubicBezTo>
                  <a:cubicBezTo>
                    <a:pt x="1509" y="1198"/>
                    <a:pt x="2871" y="2029"/>
                    <a:pt x="4214" y="2889"/>
                  </a:cubicBezTo>
                  <a:cubicBezTo>
                    <a:pt x="4317" y="2954"/>
                    <a:pt x="4401" y="2982"/>
                    <a:pt x="4473" y="2982"/>
                  </a:cubicBezTo>
                  <a:cubicBezTo>
                    <a:pt x="4617" y="2982"/>
                    <a:pt x="4710" y="2871"/>
                    <a:pt x="4791" y="2725"/>
                  </a:cubicBezTo>
                  <a:cubicBezTo>
                    <a:pt x="4950" y="2438"/>
                    <a:pt x="4628" y="2453"/>
                    <a:pt x="4508" y="2380"/>
                  </a:cubicBezTo>
                  <a:cubicBezTo>
                    <a:pt x="3896" y="2007"/>
                    <a:pt x="3278" y="1642"/>
                    <a:pt x="2648" y="1301"/>
                  </a:cubicBezTo>
                  <a:cubicBezTo>
                    <a:pt x="1828" y="858"/>
                    <a:pt x="994" y="439"/>
                    <a:pt x="14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4" name="Google Shape;1614;p35"/>
            <p:cNvSpPr/>
            <p:nvPr/>
          </p:nvSpPr>
          <p:spPr>
            <a:xfrm>
              <a:off x="2616050" y="3487525"/>
              <a:ext cx="77825" cy="121150"/>
            </a:xfrm>
            <a:custGeom>
              <a:rect b="b" l="l" r="r" t="t"/>
              <a:pathLst>
                <a:path extrusionOk="0" h="4846" w="3113">
                  <a:moveTo>
                    <a:pt x="3008" y="0"/>
                  </a:moveTo>
                  <a:cubicBezTo>
                    <a:pt x="3008" y="0"/>
                    <a:pt x="3008" y="0"/>
                    <a:pt x="3007" y="0"/>
                  </a:cubicBezTo>
                  <a:cubicBezTo>
                    <a:pt x="2919" y="43"/>
                    <a:pt x="2805" y="83"/>
                    <a:pt x="2757" y="160"/>
                  </a:cubicBezTo>
                  <a:cubicBezTo>
                    <a:pt x="1902" y="1523"/>
                    <a:pt x="1065" y="2897"/>
                    <a:pt x="199" y="4253"/>
                  </a:cubicBezTo>
                  <a:cubicBezTo>
                    <a:pt x="1" y="4564"/>
                    <a:pt x="216" y="4667"/>
                    <a:pt x="388" y="4791"/>
                  </a:cubicBezTo>
                  <a:cubicBezTo>
                    <a:pt x="441" y="4830"/>
                    <a:pt x="484" y="4846"/>
                    <a:pt x="519" y="4846"/>
                  </a:cubicBezTo>
                  <a:cubicBezTo>
                    <a:pt x="647" y="4846"/>
                    <a:pt x="666" y="4636"/>
                    <a:pt x="704" y="4575"/>
                  </a:cubicBezTo>
                  <a:cubicBezTo>
                    <a:pt x="1097" y="3929"/>
                    <a:pt x="1466" y="3269"/>
                    <a:pt x="1825" y="2601"/>
                  </a:cubicBezTo>
                  <a:cubicBezTo>
                    <a:pt x="2261" y="1793"/>
                    <a:pt x="2679" y="976"/>
                    <a:pt x="3113" y="144"/>
                  </a:cubicBezTo>
                  <a:cubicBezTo>
                    <a:pt x="3075" y="91"/>
                    <a:pt x="3020" y="0"/>
                    <a:pt x="30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5" name="Google Shape;1615;p35"/>
            <p:cNvSpPr/>
            <p:nvPr/>
          </p:nvSpPr>
          <p:spPr>
            <a:xfrm>
              <a:off x="2029800" y="3487850"/>
              <a:ext cx="74550" cy="121125"/>
            </a:xfrm>
            <a:custGeom>
              <a:rect b="b" l="l" r="r" t="t"/>
              <a:pathLst>
                <a:path extrusionOk="0" h="4845" w="2982">
                  <a:moveTo>
                    <a:pt x="0" y="1"/>
                  </a:moveTo>
                  <a:cubicBezTo>
                    <a:pt x="11" y="87"/>
                    <a:pt x="0" y="187"/>
                    <a:pt x="38" y="259"/>
                  </a:cubicBezTo>
                  <a:cubicBezTo>
                    <a:pt x="824" y="1723"/>
                    <a:pt x="1613" y="3186"/>
                    <a:pt x="2416" y="4641"/>
                  </a:cubicBezTo>
                  <a:cubicBezTo>
                    <a:pt x="2437" y="4681"/>
                    <a:pt x="2442" y="4845"/>
                    <a:pt x="2535" y="4845"/>
                  </a:cubicBezTo>
                  <a:cubicBezTo>
                    <a:pt x="2563" y="4845"/>
                    <a:pt x="2599" y="4830"/>
                    <a:pt x="2646" y="4793"/>
                  </a:cubicBezTo>
                  <a:cubicBezTo>
                    <a:pt x="2767" y="4697"/>
                    <a:pt x="2876" y="4585"/>
                    <a:pt x="2981" y="4488"/>
                  </a:cubicBezTo>
                  <a:cubicBezTo>
                    <a:pt x="2940" y="4421"/>
                    <a:pt x="2926" y="4396"/>
                    <a:pt x="2914" y="4375"/>
                  </a:cubicBezTo>
                  <a:cubicBezTo>
                    <a:pt x="2028" y="2938"/>
                    <a:pt x="1143" y="1500"/>
                    <a:pt x="249" y="68"/>
                  </a:cubicBezTo>
                  <a:cubicBezTo>
                    <a:pt x="216" y="13"/>
                    <a:pt x="84" y="21"/>
                    <a:pt x="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6" name="Google Shape;1616;p35"/>
            <p:cNvSpPr/>
            <p:nvPr/>
          </p:nvSpPr>
          <p:spPr>
            <a:xfrm>
              <a:off x="1804075" y="4302000"/>
              <a:ext cx="124425" cy="75125"/>
            </a:xfrm>
            <a:custGeom>
              <a:rect b="b" l="l" r="r" t="t"/>
              <a:pathLst>
                <a:path extrusionOk="0" h="3005" w="4977">
                  <a:moveTo>
                    <a:pt x="4509" y="1"/>
                  </a:moveTo>
                  <a:cubicBezTo>
                    <a:pt x="4471" y="1"/>
                    <a:pt x="4428" y="14"/>
                    <a:pt x="4375" y="46"/>
                  </a:cubicBezTo>
                  <a:cubicBezTo>
                    <a:pt x="2944" y="918"/>
                    <a:pt x="1521" y="1798"/>
                    <a:pt x="98" y="2683"/>
                  </a:cubicBezTo>
                  <a:cubicBezTo>
                    <a:pt x="43" y="2717"/>
                    <a:pt x="12" y="2819"/>
                    <a:pt x="5" y="2894"/>
                  </a:cubicBezTo>
                  <a:cubicBezTo>
                    <a:pt x="0" y="2926"/>
                    <a:pt x="84" y="2968"/>
                    <a:pt x="125" y="3004"/>
                  </a:cubicBezTo>
                  <a:cubicBezTo>
                    <a:pt x="186" y="2974"/>
                    <a:pt x="222" y="2956"/>
                    <a:pt x="256" y="2935"/>
                  </a:cubicBezTo>
                  <a:cubicBezTo>
                    <a:pt x="1730" y="2135"/>
                    <a:pt x="3202" y="1337"/>
                    <a:pt x="4669" y="528"/>
                  </a:cubicBezTo>
                  <a:cubicBezTo>
                    <a:pt x="4733" y="494"/>
                    <a:pt x="4977" y="470"/>
                    <a:pt x="4799" y="294"/>
                  </a:cubicBezTo>
                  <a:cubicBezTo>
                    <a:pt x="4707" y="203"/>
                    <a:pt x="4655" y="1"/>
                    <a:pt x="45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7" name="Google Shape;1617;p35"/>
            <p:cNvSpPr/>
            <p:nvPr/>
          </p:nvSpPr>
          <p:spPr>
            <a:xfrm>
              <a:off x="2793950" y="4302050"/>
              <a:ext cx="124400" cy="74825"/>
            </a:xfrm>
            <a:custGeom>
              <a:rect b="b" l="l" r="r" t="t"/>
              <a:pathLst>
                <a:path extrusionOk="0" h="2993" w="4976">
                  <a:moveTo>
                    <a:pt x="449" y="0"/>
                  </a:moveTo>
                  <a:cubicBezTo>
                    <a:pt x="302" y="0"/>
                    <a:pt x="256" y="213"/>
                    <a:pt x="161" y="304"/>
                  </a:cubicBezTo>
                  <a:cubicBezTo>
                    <a:pt x="0" y="457"/>
                    <a:pt x="210" y="475"/>
                    <a:pt x="273" y="510"/>
                  </a:cubicBezTo>
                  <a:cubicBezTo>
                    <a:pt x="1753" y="1324"/>
                    <a:pt x="3235" y="2133"/>
                    <a:pt x="4718" y="2942"/>
                  </a:cubicBezTo>
                  <a:cubicBezTo>
                    <a:pt x="4769" y="2969"/>
                    <a:pt x="4820" y="2993"/>
                    <a:pt x="4864" y="2993"/>
                  </a:cubicBezTo>
                  <a:cubicBezTo>
                    <a:pt x="4923" y="2993"/>
                    <a:pt x="4967" y="2950"/>
                    <a:pt x="4976" y="2812"/>
                  </a:cubicBezTo>
                  <a:cubicBezTo>
                    <a:pt x="4953" y="2782"/>
                    <a:pt x="4931" y="2725"/>
                    <a:pt x="4890" y="2702"/>
                  </a:cubicBezTo>
                  <a:cubicBezTo>
                    <a:pt x="3454" y="1812"/>
                    <a:pt x="2020" y="922"/>
                    <a:pt x="578" y="44"/>
                  </a:cubicBezTo>
                  <a:cubicBezTo>
                    <a:pt x="527" y="13"/>
                    <a:pt x="485" y="0"/>
                    <a:pt x="44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8" name="Google Shape;1618;p35"/>
            <p:cNvSpPr/>
            <p:nvPr/>
          </p:nvSpPr>
          <p:spPr>
            <a:xfrm>
              <a:off x="2026550" y="4480250"/>
              <a:ext cx="78050" cy="121550"/>
            </a:xfrm>
            <a:custGeom>
              <a:rect b="b" l="l" r="r" t="t"/>
              <a:pathLst>
                <a:path extrusionOk="0" h="4862" w="3122">
                  <a:moveTo>
                    <a:pt x="2659" y="1"/>
                  </a:moveTo>
                  <a:cubicBezTo>
                    <a:pt x="2541" y="1"/>
                    <a:pt x="2528" y="189"/>
                    <a:pt x="2499" y="240"/>
                  </a:cubicBezTo>
                  <a:cubicBezTo>
                    <a:pt x="1712" y="1658"/>
                    <a:pt x="946" y="3088"/>
                    <a:pt x="182" y="4518"/>
                  </a:cubicBezTo>
                  <a:cubicBezTo>
                    <a:pt x="129" y="4618"/>
                    <a:pt x="0" y="4753"/>
                    <a:pt x="151" y="4840"/>
                  </a:cubicBezTo>
                  <a:cubicBezTo>
                    <a:pt x="176" y="4855"/>
                    <a:pt x="200" y="4862"/>
                    <a:pt x="223" y="4862"/>
                  </a:cubicBezTo>
                  <a:cubicBezTo>
                    <a:pt x="305" y="4862"/>
                    <a:pt x="375" y="4781"/>
                    <a:pt x="436" y="4683"/>
                  </a:cubicBezTo>
                  <a:cubicBezTo>
                    <a:pt x="930" y="3892"/>
                    <a:pt x="1450" y="3114"/>
                    <a:pt x="1943" y="2322"/>
                  </a:cubicBezTo>
                  <a:cubicBezTo>
                    <a:pt x="2344" y="1680"/>
                    <a:pt x="2720" y="1024"/>
                    <a:pt x="3121" y="349"/>
                  </a:cubicBezTo>
                  <a:cubicBezTo>
                    <a:pt x="3000" y="243"/>
                    <a:pt x="2891" y="112"/>
                    <a:pt x="2752" y="31"/>
                  </a:cubicBezTo>
                  <a:cubicBezTo>
                    <a:pt x="2715" y="10"/>
                    <a:pt x="2684" y="1"/>
                    <a:pt x="26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9" name="Google Shape;1619;p35"/>
            <p:cNvSpPr/>
            <p:nvPr/>
          </p:nvSpPr>
          <p:spPr>
            <a:xfrm>
              <a:off x="2616025" y="4480275"/>
              <a:ext cx="80525" cy="121950"/>
            </a:xfrm>
            <a:custGeom>
              <a:rect b="b" l="l" r="r" t="t"/>
              <a:pathLst>
                <a:path extrusionOk="0" h="4878" w="3221">
                  <a:moveTo>
                    <a:pt x="521" y="0"/>
                  </a:moveTo>
                  <a:cubicBezTo>
                    <a:pt x="487" y="0"/>
                    <a:pt x="445" y="15"/>
                    <a:pt x="393" y="51"/>
                  </a:cubicBezTo>
                  <a:cubicBezTo>
                    <a:pt x="221" y="173"/>
                    <a:pt x="1" y="273"/>
                    <a:pt x="197" y="589"/>
                  </a:cubicBezTo>
                  <a:cubicBezTo>
                    <a:pt x="985" y="1848"/>
                    <a:pt x="1743" y="3128"/>
                    <a:pt x="2520" y="4393"/>
                  </a:cubicBezTo>
                  <a:cubicBezTo>
                    <a:pt x="2629" y="4571"/>
                    <a:pt x="2789" y="4720"/>
                    <a:pt x="2923" y="4877"/>
                  </a:cubicBezTo>
                  <a:cubicBezTo>
                    <a:pt x="3221" y="4774"/>
                    <a:pt x="3056" y="4619"/>
                    <a:pt x="3002" y="4516"/>
                  </a:cubicBezTo>
                  <a:cubicBezTo>
                    <a:pt x="2245" y="3096"/>
                    <a:pt x="1486" y="1678"/>
                    <a:pt x="706" y="272"/>
                  </a:cubicBezTo>
                  <a:cubicBezTo>
                    <a:pt x="673" y="212"/>
                    <a:pt x="651" y="0"/>
                    <a:pt x="52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0" name="Google Shape;1620;p35"/>
            <p:cNvSpPr/>
            <p:nvPr/>
          </p:nvSpPr>
          <p:spPr>
            <a:xfrm>
              <a:off x="2695650" y="4244500"/>
              <a:ext cx="74575" cy="48100"/>
            </a:xfrm>
            <a:custGeom>
              <a:rect b="b" l="l" r="r" t="t"/>
              <a:pathLst>
                <a:path extrusionOk="0" h="1924" w="2983">
                  <a:moveTo>
                    <a:pt x="473" y="0"/>
                  </a:moveTo>
                  <a:cubicBezTo>
                    <a:pt x="394" y="0"/>
                    <a:pt x="352" y="66"/>
                    <a:pt x="333" y="152"/>
                  </a:cubicBezTo>
                  <a:cubicBezTo>
                    <a:pt x="307" y="279"/>
                    <a:pt x="1" y="374"/>
                    <a:pt x="236" y="519"/>
                  </a:cubicBezTo>
                  <a:cubicBezTo>
                    <a:pt x="1007" y="995"/>
                    <a:pt x="1795" y="1445"/>
                    <a:pt x="2610" y="1924"/>
                  </a:cubicBezTo>
                  <a:cubicBezTo>
                    <a:pt x="2689" y="1801"/>
                    <a:pt x="2771" y="1654"/>
                    <a:pt x="2871" y="1523"/>
                  </a:cubicBezTo>
                  <a:cubicBezTo>
                    <a:pt x="2983" y="1379"/>
                    <a:pt x="2820" y="1340"/>
                    <a:pt x="2774" y="1313"/>
                  </a:cubicBezTo>
                  <a:cubicBezTo>
                    <a:pt x="2055" y="885"/>
                    <a:pt x="1324" y="474"/>
                    <a:pt x="606" y="46"/>
                  </a:cubicBezTo>
                  <a:cubicBezTo>
                    <a:pt x="553" y="14"/>
                    <a:pt x="509" y="0"/>
                    <a:pt x="47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1" name="Google Shape;1621;p35"/>
            <p:cNvSpPr/>
            <p:nvPr/>
          </p:nvSpPr>
          <p:spPr>
            <a:xfrm>
              <a:off x="2113000" y="4383225"/>
              <a:ext cx="49175" cy="67425"/>
            </a:xfrm>
            <a:custGeom>
              <a:rect b="b" l="l" r="r" t="t"/>
              <a:pathLst>
                <a:path extrusionOk="0" h="2697" w="1967">
                  <a:moveTo>
                    <a:pt x="1490" y="1"/>
                  </a:moveTo>
                  <a:cubicBezTo>
                    <a:pt x="1375" y="1"/>
                    <a:pt x="1322" y="140"/>
                    <a:pt x="1272" y="225"/>
                  </a:cubicBezTo>
                  <a:cubicBezTo>
                    <a:pt x="903" y="856"/>
                    <a:pt x="565" y="1505"/>
                    <a:pt x="178" y="2123"/>
                  </a:cubicBezTo>
                  <a:cubicBezTo>
                    <a:pt x="0" y="2406"/>
                    <a:pt x="17" y="2519"/>
                    <a:pt x="336" y="2651"/>
                  </a:cubicBezTo>
                  <a:cubicBezTo>
                    <a:pt x="412" y="2683"/>
                    <a:pt x="471" y="2696"/>
                    <a:pt x="519" y="2696"/>
                  </a:cubicBezTo>
                  <a:cubicBezTo>
                    <a:pt x="740" y="2696"/>
                    <a:pt x="691" y="2400"/>
                    <a:pt x="768" y="2283"/>
                  </a:cubicBezTo>
                  <a:cubicBezTo>
                    <a:pt x="1183" y="1651"/>
                    <a:pt x="1560" y="995"/>
                    <a:pt x="1967" y="321"/>
                  </a:cubicBezTo>
                  <a:cubicBezTo>
                    <a:pt x="1827" y="212"/>
                    <a:pt x="1714" y="89"/>
                    <a:pt x="1576" y="23"/>
                  </a:cubicBezTo>
                  <a:cubicBezTo>
                    <a:pt x="1544" y="8"/>
                    <a:pt x="1516" y="1"/>
                    <a:pt x="149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2" name="Google Shape;1622;p35"/>
            <p:cNvSpPr/>
            <p:nvPr/>
          </p:nvSpPr>
          <p:spPr>
            <a:xfrm>
              <a:off x="2557025" y="4377225"/>
              <a:ext cx="54100" cy="74225"/>
            </a:xfrm>
            <a:custGeom>
              <a:rect b="b" l="l" r="r" t="t"/>
              <a:pathLst>
                <a:path extrusionOk="0" h="2969" w="2164">
                  <a:moveTo>
                    <a:pt x="512" y="1"/>
                  </a:moveTo>
                  <a:lnTo>
                    <a:pt x="512" y="1"/>
                  </a:lnTo>
                  <a:cubicBezTo>
                    <a:pt x="539" y="452"/>
                    <a:pt x="1" y="302"/>
                    <a:pt x="233" y="702"/>
                  </a:cubicBezTo>
                  <a:cubicBezTo>
                    <a:pt x="645" y="1415"/>
                    <a:pt x="1043" y="2134"/>
                    <a:pt x="1466" y="2842"/>
                  </a:cubicBezTo>
                  <a:cubicBezTo>
                    <a:pt x="1521" y="2935"/>
                    <a:pt x="1573" y="2968"/>
                    <a:pt x="1622" y="2968"/>
                  </a:cubicBezTo>
                  <a:cubicBezTo>
                    <a:pt x="1735" y="2968"/>
                    <a:pt x="1836" y="2792"/>
                    <a:pt x="1947" y="2770"/>
                  </a:cubicBezTo>
                  <a:cubicBezTo>
                    <a:pt x="2164" y="2728"/>
                    <a:pt x="2063" y="2643"/>
                    <a:pt x="1988" y="2520"/>
                  </a:cubicBezTo>
                  <a:cubicBezTo>
                    <a:pt x="1705" y="2059"/>
                    <a:pt x="1444" y="1585"/>
                    <a:pt x="1172" y="1116"/>
                  </a:cubicBezTo>
                  <a:cubicBezTo>
                    <a:pt x="992" y="807"/>
                    <a:pt x="807" y="500"/>
                    <a:pt x="51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3" name="Google Shape;1623;p35"/>
            <p:cNvSpPr/>
            <p:nvPr/>
          </p:nvSpPr>
          <p:spPr>
            <a:xfrm>
              <a:off x="1951825" y="3796350"/>
              <a:ext cx="74700" cy="48075"/>
            </a:xfrm>
            <a:custGeom>
              <a:rect b="b" l="l" r="r" t="t"/>
              <a:pathLst>
                <a:path extrusionOk="0" h="1923" w="2988">
                  <a:moveTo>
                    <a:pt x="379" y="0"/>
                  </a:moveTo>
                  <a:cubicBezTo>
                    <a:pt x="299" y="122"/>
                    <a:pt x="219" y="270"/>
                    <a:pt x="117" y="399"/>
                  </a:cubicBezTo>
                  <a:cubicBezTo>
                    <a:pt x="1" y="544"/>
                    <a:pt x="168" y="583"/>
                    <a:pt x="212" y="610"/>
                  </a:cubicBezTo>
                  <a:cubicBezTo>
                    <a:pt x="932" y="1037"/>
                    <a:pt x="1661" y="1447"/>
                    <a:pt x="2379" y="1877"/>
                  </a:cubicBezTo>
                  <a:cubicBezTo>
                    <a:pt x="2433" y="1909"/>
                    <a:pt x="2478" y="1923"/>
                    <a:pt x="2514" y="1923"/>
                  </a:cubicBezTo>
                  <a:cubicBezTo>
                    <a:pt x="2593" y="1923"/>
                    <a:pt x="2636" y="1859"/>
                    <a:pt x="2653" y="1774"/>
                  </a:cubicBezTo>
                  <a:cubicBezTo>
                    <a:pt x="2681" y="1645"/>
                    <a:pt x="2987" y="1550"/>
                    <a:pt x="2754" y="1406"/>
                  </a:cubicBezTo>
                  <a:cubicBezTo>
                    <a:pt x="1983" y="929"/>
                    <a:pt x="1195" y="480"/>
                    <a:pt x="37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4" name="Google Shape;1624;p35"/>
            <p:cNvSpPr/>
            <p:nvPr/>
          </p:nvSpPr>
          <p:spPr>
            <a:xfrm>
              <a:off x="2697825" y="3797325"/>
              <a:ext cx="74925" cy="46550"/>
            </a:xfrm>
            <a:custGeom>
              <a:rect b="b" l="l" r="r" t="t"/>
              <a:pathLst>
                <a:path extrusionOk="0" h="1862" w="2997">
                  <a:moveTo>
                    <a:pt x="2506" y="1"/>
                  </a:moveTo>
                  <a:cubicBezTo>
                    <a:pt x="2447" y="1"/>
                    <a:pt x="2368" y="33"/>
                    <a:pt x="2255" y="116"/>
                  </a:cubicBezTo>
                  <a:cubicBezTo>
                    <a:pt x="1669" y="544"/>
                    <a:pt x="998" y="857"/>
                    <a:pt x="365" y="1219"/>
                  </a:cubicBezTo>
                  <a:cubicBezTo>
                    <a:pt x="222" y="1300"/>
                    <a:pt x="0" y="1327"/>
                    <a:pt x="135" y="1587"/>
                  </a:cubicBezTo>
                  <a:cubicBezTo>
                    <a:pt x="220" y="1749"/>
                    <a:pt x="301" y="1861"/>
                    <a:pt x="433" y="1861"/>
                  </a:cubicBezTo>
                  <a:cubicBezTo>
                    <a:pt x="502" y="1861"/>
                    <a:pt x="584" y="1831"/>
                    <a:pt x="688" y="1761"/>
                  </a:cubicBezTo>
                  <a:cubicBezTo>
                    <a:pt x="1226" y="1400"/>
                    <a:pt x="1796" y="1087"/>
                    <a:pt x="2352" y="754"/>
                  </a:cubicBezTo>
                  <a:cubicBezTo>
                    <a:pt x="2519" y="653"/>
                    <a:pt x="2685" y="554"/>
                    <a:pt x="2997" y="368"/>
                  </a:cubicBezTo>
                  <a:lnTo>
                    <a:pt x="2997" y="368"/>
                  </a:lnTo>
                  <a:cubicBezTo>
                    <a:pt x="2987" y="369"/>
                    <a:pt x="2977" y="369"/>
                    <a:pt x="2968" y="369"/>
                  </a:cubicBezTo>
                  <a:cubicBezTo>
                    <a:pt x="2686" y="369"/>
                    <a:pt x="2709" y="1"/>
                    <a:pt x="25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5" name="Google Shape;1625;p35"/>
            <p:cNvSpPr/>
            <p:nvPr/>
          </p:nvSpPr>
          <p:spPr>
            <a:xfrm>
              <a:off x="2112325" y="3638600"/>
              <a:ext cx="49875" cy="67375"/>
            </a:xfrm>
            <a:custGeom>
              <a:rect b="b" l="l" r="r" t="t"/>
              <a:pathLst>
                <a:path extrusionOk="0" h="2695" w="1995">
                  <a:moveTo>
                    <a:pt x="539" y="1"/>
                  </a:moveTo>
                  <a:cubicBezTo>
                    <a:pt x="494" y="1"/>
                    <a:pt x="265" y="126"/>
                    <a:pt x="126" y="169"/>
                  </a:cubicBezTo>
                  <a:cubicBezTo>
                    <a:pt x="0" y="208"/>
                    <a:pt x="23" y="260"/>
                    <a:pt x="74" y="347"/>
                  </a:cubicBezTo>
                  <a:cubicBezTo>
                    <a:pt x="495" y="1072"/>
                    <a:pt x="908" y="1800"/>
                    <a:pt x="1338" y="2520"/>
                  </a:cubicBezTo>
                  <a:cubicBezTo>
                    <a:pt x="1374" y="2580"/>
                    <a:pt x="1424" y="2695"/>
                    <a:pt x="1518" y="2695"/>
                  </a:cubicBezTo>
                  <a:cubicBezTo>
                    <a:pt x="1550" y="2695"/>
                    <a:pt x="1586" y="2682"/>
                    <a:pt x="1628" y="2650"/>
                  </a:cubicBezTo>
                  <a:cubicBezTo>
                    <a:pt x="1751" y="2558"/>
                    <a:pt x="1870" y="2460"/>
                    <a:pt x="1995" y="2361"/>
                  </a:cubicBezTo>
                  <a:cubicBezTo>
                    <a:pt x="1499" y="1541"/>
                    <a:pt x="1033" y="764"/>
                    <a:pt x="546" y="3"/>
                  </a:cubicBezTo>
                  <a:cubicBezTo>
                    <a:pt x="545" y="1"/>
                    <a:pt x="543" y="1"/>
                    <a:pt x="53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6" name="Google Shape;1626;p35"/>
            <p:cNvSpPr/>
            <p:nvPr/>
          </p:nvSpPr>
          <p:spPr>
            <a:xfrm>
              <a:off x="2559675" y="3637150"/>
              <a:ext cx="49550" cy="69050"/>
            </a:xfrm>
            <a:custGeom>
              <a:rect b="b" l="l" r="r" t="t"/>
              <a:pathLst>
                <a:path extrusionOk="0" h="2762" w="1982">
                  <a:moveTo>
                    <a:pt x="1491" y="0"/>
                  </a:moveTo>
                  <a:cubicBezTo>
                    <a:pt x="1417" y="0"/>
                    <a:pt x="1390" y="102"/>
                    <a:pt x="1370" y="137"/>
                  </a:cubicBezTo>
                  <a:cubicBezTo>
                    <a:pt x="941" y="855"/>
                    <a:pt x="531" y="1585"/>
                    <a:pt x="103" y="2304"/>
                  </a:cubicBezTo>
                  <a:cubicBezTo>
                    <a:pt x="1" y="2475"/>
                    <a:pt x="86" y="2549"/>
                    <a:pt x="211" y="2577"/>
                  </a:cubicBezTo>
                  <a:cubicBezTo>
                    <a:pt x="303" y="2598"/>
                    <a:pt x="378" y="2762"/>
                    <a:pt x="468" y="2762"/>
                  </a:cubicBezTo>
                  <a:cubicBezTo>
                    <a:pt x="502" y="2762"/>
                    <a:pt x="538" y="2738"/>
                    <a:pt x="578" y="2673"/>
                  </a:cubicBezTo>
                  <a:cubicBezTo>
                    <a:pt x="1055" y="1903"/>
                    <a:pt x="1504" y="1115"/>
                    <a:pt x="1982" y="301"/>
                  </a:cubicBezTo>
                  <a:cubicBezTo>
                    <a:pt x="1858" y="221"/>
                    <a:pt x="1711" y="138"/>
                    <a:pt x="1580" y="38"/>
                  </a:cubicBezTo>
                  <a:cubicBezTo>
                    <a:pt x="1545" y="11"/>
                    <a:pt x="1516" y="0"/>
                    <a:pt x="149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7" name="Google Shape;1627;p35"/>
            <p:cNvSpPr/>
            <p:nvPr/>
          </p:nvSpPr>
          <p:spPr>
            <a:xfrm>
              <a:off x="1953625" y="4245275"/>
              <a:ext cx="71150" cy="46650"/>
            </a:xfrm>
            <a:custGeom>
              <a:rect b="b" l="l" r="r" t="t"/>
              <a:pathLst>
                <a:path extrusionOk="0" h="1866" w="2846">
                  <a:moveTo>
                    <a:pt x="2399" y="0"/>
                  </a:moveTo>
                  <a:cubicBezTo>
                    <a:pt x="2325" y="0"/>
                    <a:pt x="2238" y="36"/>
                    <a:pt x="2128" y="107"/>
                  </a:cubicBezTo>
                  <a:cubicBezTo>
                    <a:pt x="1629" y="427"/>
                    <a:pt x="1098" y="699"/>
                    <a:pt x="587" y="1000"/>
                  </a:cubicBezTo>
                  <a:cubicBezTo>
                    <a:pt x="378" y="1123"/>
                    <a:pt x="181" y="1271"/>
                    <a:pt x="0" y="1393"/>
                  </a:cubicBezTo>
                  <a:cubicBezTo>
                    <a:pt x="100" y="1569"/>
                    <a:pt x="179" y="1725"/>
                    <a:pt x="282" y="1865"/>
                  </a:cubicBezTo>
                  <a:cubicBezTo>
                    <a:pt x="283" y="1866"/>
                    <a:pt x="284" y="1866"/>
                    <a:pt x="285" y="1866"/>
                  </a:cubicBezTo>
                  <a:cubicBezTo>
                    <a:pt x="308" y="1866"/>
                    <a:pt x="457" y="1775"/>
                    <a:pt x="541" y="1728"/>
                  </a:cubicBezTo>
                  <a:cubicBezTo>
                    <a:pt x="1177" y="1369"/>
                    <a:pt x="1815" y="1014"/>
                    <a:pt x="2446" y="649"/>
                  </a:cubicBezTo>
                  <a:cubicBezTo>
                    <a:pt x="2590" y="566"/>
                    <a:pt x="2845" y="552"/>
                    <a:pt x="2686" y="252"/>
                  </a:cubicBezTo>
                  <a:cubicBezTo>
                    <a:pt x="2597" y="84"/>
                    <a:pt x="2513" y="0"/>
                    <a:pt x="239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BLANK_1_2_1">
    <p:spTree>
      <p:nvGrpSpPr>
        <p:cNvPr id="1628" name="Shape 1628"/>
        <p:cNvGrpSpPr/>
        <p:nvPr/>
      </p:nvGrpSpPr>
      <p:grpSpPr>
        <a:xfrm>
          <a:off x="0" y="0"/>
          <a:ext cx="0" cy="0"/>
          <a:chOff x="0" y="0"/>
          <a:chExt cx="0" cy="0"/>
        </a:xfrm>
      </p:grpSpPr>
      <p:pic>
        <p:nvPicPr>
          <p:cNvPr id="1629" name="Google Shape;1629;p36"/>
          <p:cNvPicPr preferRelativeResize="0"/>
          <p:nvPr/>
        </p:nvPicPr>
        <p:blipFill>
          <a:blip r:embed="rId2">
            <a:alphaModFix amt="56000"/>
          </a:blip>
          <a:stretch>
            <a:fillRect/>
          </a:stretch>
        </p:blipFill>
        <p:spPr>
          <a:xfrm>
            <a:off x="-281575" y="-225250"/>
            <a:ext cx="9780152" cy="5594026"/>
          </a:xfrm>
          <a:prstGeom prst="rect">
            <a:avLst/>
          </a:prstGeom>
          <a:noFill/>
          <a:ln>
            <a:noFill/>
          </a:ln>
        </p:spPr>
      </p:pic>
      <p:sp>
        <p:nvSpPr>
          <p:cNvPr id="1630" name="Google Shape;1630;p36"/>
          <p:cNvSpPr txBox="1"/>
          <p:nvPr>
            <p:ph idx="1" type="subTitle"/>
          </p:nvPr>
        </p:nvSpPr>
        <p:spPr>
          <a:xfrm>
            <a:off x="1019050" y="2871525"/>
            <a:ext cx="3187500" cy="986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r">
              <a:lnSpc>
                <a:spcPct val="100000"/>
              </a:lnSpc>
              <a:spcBef>
                <a:spcPts val="0"/>
              </a:spcBef>
              <a:spcAft>
                <a:spcPts val="0"/>
              </a:spcAft>
              <a:buSzPts val="1400"/>
              <a:buNone/>
              <a:defRPr/>
            </a:lvl2pPr>
            <a:lvl3pPr lvl="2" rtl="0" algn="r">
              <a:lnSpc>
                <a:spcPct val="100000"/>
              </a:lnSpc>
              <a:spcBef>
                <a:spcPts val="0"/>
              </a:spcBef>
              <a:spcAft>
                <a:spcPts val="0"/>
              </a:spcAft>
              <a:buSzPts val="1400"/>
              <a:buNone/>
              <a:defRPr/>
            </a:lvl3pPr>
            <a:lvl4pPr lvl="3" rtl="0" algn="r">
              <a:lnSpc>
                <a:spcPct val="100000"/>
              </a:lnSpc>
              <a:spcBef>
                <a:spcPts val="0"/>
              </a:spcBef>
              <a:spcAft>
                <a:spcPts val="0"/>
              </a:spcAft>
              <a:buSzPts val="1400"/>
              <a:buNone/>
              <a:defRPr/>
            </a:lvl4pPr>
            <a:lvl5pPr lvl="4" rtl="0" algn="r">
              <a:lnSpc>
                <a:spcPct val="100000"/>
              </a:lnSpc>
              <a:spcBef>
                <a:spcPts val="0"/>
              </a:spcBef>
              <a:spcAft>
                <a:spcPts val="0"/>
              </a:spcAft>
              <a:buSzPts val="1400"/>
              <a:buNone/>
              <a:defRPr/>
            </a:lvl5pPr>
            <a:lvl6pPr lvl="5" rtl="0" algn="r">
              <a:lnSpc>
                <a:spcPct val="100000"/>
              </a:lnSpc>
              <a:spcBef>
                <a:spcPts val="0"/>
              </a:spcBef>
              <a:spcAft>
                <a:spcPts val="0"/>
              </a:spcAft>
              <a:buSzPts val="1400"/>
              <a:buNone/>
              <a:defRPr/>
            </a:lvl6pPr>
            <a:lvl7pPr lvl="6" rtl="0" algn="r">
              <a:lnSpc>
                <a:spcPct val="100000"/>
              </a:lnSpc>
              <a:spcBef>
                <a:spcPts val="0"/>
              </a:spcBef>
              <a:spcAft>
                <a:spcPts val="0"/>
              </a:spcAft>
              <a:buSzPts val="1400"/>
              <a:buNone/>
              <a:defRPr/>
            </a:lvl7pPr>
            <a:lvl8pPr lvl="7" rtl="0" algn="r">
              <a:lnSpc>
                <a:spcPct val="100000"/>
              </a:lnSpc>
              <a:spcBef>
                <a:spcPts val="0"/>
              </a:spcBef>
              <a:spcAft>
                <a:spcPts val="0"/>
              </a:spcAft>
              <a:buSzPts val="1400"/>
              <a:buNone/>
              <a:defRPr/>
            </a:lvl8pPr>
            <a:lvl9pPr lvl="8" rtl="0" algn="r">
              <a:lnSpc>
                <a:spcPct val="100000"/>
              </a:lnSpc>
              <a:spcBef>
                <a:spcPts val="0"/>
              </a:spcBef>
              <a:spcAft>
                <a:spcPts val="0"/>
              </a:spcAft>
              <a:buSzPts val="1400"/>
              <a:buNone/>
              <a:defRPr/>
            </a:lvl9pPr>
          </a:lstStyle>
          <a:p/>
        </p:txBody>
      </p:sp>
      <p:sp>
        <p:nvSpPr>
          <p:cNvPr id="1631" name="Google Shape;1631;p36"/>
          <p:cNvSpPr txBox="1"/>
          <p:nvPr>
            <p:ph type="title"/>
          </p:nvPr>
        </p:nvSpPr>
        <p:spPr>
          <a:xfrm>
            <a:off x="1019050" y="1307325"/>
            <a:ext cx="3187500" cy="1564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000"/>
              <a:buNone/>
              <a:defRPr/>
            </a:lvl1pPr>
            <a:lvl2pPr lvl="1" rtl="0" algn="r">
              <a:spcBef>
                <a:spcPts val="0"/>
              </a:spcBef>
              <a:spcAft>
                <a:spcPts val="0"/>
              </a:spcAft>
              <a:buSzPts val="3000"/>
              <a:buNone/>
              <a:defRPr/>
            </a:lvl2pPr>
            <a:lvl3pPr lvl="2" rtl="0" algn="r">
              <a:spcBef>
                <a:spcPts val="0"/>
              </a:spcBef>
              <a:spcAft>
                <a:spcPts val="0"/>
              </a:spcAft>
              <a:buSzPts val="3000"/>
              <a:buNone/>
              <a:defRPr/>
            </a:lvl3pPr>
            <a:lvl4pPr lvl="3" rtl="0" algn="r">
              <a:spcBef>
                <a:spcPts val="0"/>
              </a:spcBef>
              <a:spcAft>
                <a:spcPts val="0"/>
              </a:spcAft>
              <a:buSzPts val="3000"/>
              <a:buNone/>
              <a:defRPr/>
            </a:lvl4pPr>
            <a:lvl5pPr lvl="4" rtl="0" algn="r">
              <a:spcBef>
                <a:spcPts val="0"/>
              </a:spcBef>
              <a:spcAft>
                <a:spcPts val="0"/>
              </a:spcAft>
              <a:buSzPts val="3000"/>
              <a:buNone/>
              <a:defRPr/>
            </a:lvl5pPr>
            <a:lvl6pPr lvl="5" rtl="0" algn="r">
              <a:spcBef>
                <a:spcPts val="0"/>
              </a:spcBef>
              <a:spcAft>
                <a:spcPts val="0"/>
              </a:spcAft>
              <a:buSzPts val="3000"/>
              <a:buNone/>
              <a:defRPr/>
            </a:lvl6pPr>
            <a:lvl7pPr lvl="6" rtl="0" algn="r">
              <a:spcBef>
                <a:spcPts val="0"/>
              </a:spcBef>
              <a:spcAft>
                <a:spcPts val="0"/>
              </a:spcAft>
              <a:buSzPts val="3000"/>
              <a:buNone/>
              <a:defRPr/>
            </a:lvl7pPr>
            <a:lvl8pPr lvl="7" rtl="0" algn="r">
              <a:spcBef>
                <a:spcPts val="0"/>
              </a:spcBef>
              <a:spcAft>
                <a:spcPts val="0"/>
              </a:spcAft>
              <a:buSzPts val="3000"/>
              <a:buNone/>
              <a:defRPr/>
            </a:lvl8pPr>
            <a:lvl9pPr lvl="8" rtl="0" algn="r">
              <a:spcBef>
                <a:spcPts val="0"/>
              </a:spcBef>
              <a:spcAft>
                <a:spcPts val="0"/>
              </a:spcAft>
              <a:buSzPts val="3000"/>
              <a:buNone/>
              <a:defRPr/>
            </a:lvl9pPr>
          </a:lstStyle>
          <a:p/>
        </p:txBody>
      </p:sp>
      <p:sp>
        <p:nvSpPr>
          <p:cNvPr id="1632" name="Google Shape;1632;p36"/>
          <p:cNvSpPr/>
          <p:nvPr>
            <p:ph idx="2" type="pic"/>
          </p:nvPr>
        </p:nvSpPr>
        <p:spPr>
          <a:xfrm>
            <a:off x="4797675" y="1073100"/>
            <a:ext cx="2997300" cy="2997300"/>
          </a:xfrm>
          <a:prstGeom prst="rect">
            <a:avLst/>
          </a:prstGeom>
          <a:noFill/>
          <a:ln cap="flat" cmpd="sng" w="9525">
            <a:solidFill>
              <a:schemeClr val="dk1"/>
            </a:solidFill>
            <a:prstDash val="solid"/>
            <a:round/>
            <a:headEnd len="sm" w="sm" type="none"/>
            <a:tailEnd len="sm" w="sm" type="none"/>
          </a:ln>
        </p:spPr>
      </p:sp>
      <p:sp>
        <p:nvSpPr>
          <p:cNvPr id="1633" name="Google Shape;1633;p36"/>
          <p:cNvSpPr/>
          <p:nvPr/>
        </p:nvSpPr>
        <p:spPr>
          <a:xfrm rot="-820355">
            <a:off x="3527" y="3774474"/>
            <a:ext cx="710741" cy="911277"/>
          </a:xfrm>
          <a:prstGeom prst="star4">
            <a:avLst>
              <a:gd fmla="val 12221" name="adj"/>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4" name="Google Shape;1634;p36"/>
          <p:cNvSpPr/>
          <p:nvPr/>
        </p:nvSpPr>
        <p:spPr>
          <a:xfrm rot="932611">
            <a:off x="8434268" y="172951"/>
            <a:ext cx="710900" cy="911296"/>
          </a:xfrm>
          <a:prstGeom prst="star4">
            <a:avLst>
              <a:gd fmla="val 12221" name="adj"/>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35" name="Google Shape;1635;p36"/>
          <p:cNvGrpSpPr/>
          <p:nvPr/>
        </p:nvGrpSpPr>
        <p:grpSpPr>
          <a:xfrm>
            <a:off x="41644" y="-9"/>
            <a:ext cx="634509" cy="634444"/>
            <a:chOff x="3248075" y="3436175"/>
            <a:chExt cx="1216700" cy="1216575"/>
          </a:xfrm>
        </p:grpSpPr>
        <p:sp>
          <p:nvSpPr>
            <p:cNvPr id="1636" name="Google Shape;1636;p36"/>
            <p:cNvSpPr/>
            <p:nvPr/>
          </p:nvSpPr>
          <p:spPr>
            <a:xfrm>
              <a:off x="3915900" y="4105500"/>
              <a:ext cx="344675" cy="341250"/>
            </a:xfrm>
            <a:custGeom>
              <a:rect b="b" l="l" r="r" t="t"/>
              <a:pathLst>
                <a:path extrusionOk="0" h="13650" w="13787">
                  <a:moveTo>
                    <a:pt x="395" y="0"/>
                  </a:moveTo>
                  <a:cubicBezTo>
                    <a:pt x="338" y="0"/>
                    <a:pt x="274" y="32"/>
                    <a:pt x="195" y="109"/>
                  </a:cubicBezTo>
                  <a:cubicBezTo>
                    <a:pt x="1" y="301"/>
                    <a:pt x="44" y="409"/>
                    <a:pt x="221" y="583"/>
                  </a:cubicBezTo>
                  <a:cubicBezTo>
                    <a:pt x="2109" y="2432"/>
                    <a:pt x="3989" y="4288"/>
                    <a:pt x="5869" y="6147"/>
                  </a:cubicBezTo>
                  <a:cubicBezTo>
                    <a:pt x="8347" y="8597"/>
                    <a:pt x="10822" y="11050"/>
                    <a:pt x="13302" y="13498"/>
                  </a:cubicBezTo>
                  <a:cubicBezTo>
                    <a:pt x="13372" y="13568"/>
                    <a:pt x="13473" y="13639"/>
                    <a:pt x="13566" y="13649"/>
                  </a:cubicBezTo>
                  <a:cubicBezTo>
                    <a:pt x="13568" y="13649"/>
                    <a:pt x="13570" y="13649"/>
                    <a:pt x="13572" y="13649"/>
                  </a:cubicBezTo>
                  <a:cubicBezTo>
                    <a:pt x="13634" y="13649"/>
                    <a:pt x="13707" y="13554"/>
                    <a:pt x="13786" y="13495"/>
                  </a:cubicBezTo>
                  <a:cubicBezTo>
                    <a:pt x="13535" y="13204"/>
                    <a:pt x="13333" y="12938"/>
                    <a:pt x="13097" y="12700"/>
                  </a:cubicBezTo>
                  <a:cubicBezTo>
                    <a:pt x="10615" y="10187"/>
                    <a:pt x="8131" y="7674"/>
                    <a:pt x="5640" y="5167"/>
                  </a:cubicBezTo>
                  <a:cubicBezTo>
                    <a:pt x="3979" y="3493"/>
                    <a:pt x="2305" y="1832"/>
                    <a:pt x="641" y="159"/>
                  </a:cubicBezTo>
                  <a:cubicBezTo>
                    <a:pt x="553" y="70"/>
                    <a:pt x="481" y="0"/>
                    <a:pt x="3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7" name="Google Shape;1637;p36"/>
            <p:cNvSpPr/>
            <p:nvPr/>
          </p:nvSpPr>
          <p:spPr>
            <a:xfrm>
              <a:off x="3449750" y="4104750"/>
              <a:ext cx="350900" cy="341200"/>
            </a:xfrm>
            <a:custGeom>
              <a:rect b="b" l="l" r="r" t="t"/>
              <a:pathLst>
                <a:path extrusionOk="0" h="13648" w="14036">
                  <a:moveTo>
                    <a:pt x="13461" y="1"/>
                  </a:moveTo>
                  <a:cubicBezTo>
                    <a:pt x="13371" y="1"/>
                    <a:pt x="13331" y="117"/>
                    <a:pt x="13279" y="170"/>
                  </a:cubicBezTo>
                  <a:cubicBezTo>
                    <a:pt x="11445" y="2020"/>
                    <a:pt x="9623" y="3883"/>
                    <a:pt x="7787" y="5729"/>
                  </a:cubicBezTo>
                  <a:cubicBezTo>
                    <a:pt x="5467" y="8060"/>
                    <a:pt x="3131" y="10370"/>
                    <a:pt x="826" y="12717"/>
                  </a:cubicBezTo>
                  <a:cubicBezTo>
                    <a:pt x="592" y="12958"/>
                    <a:pt x="0" y="13287"/>
                    <a:pt x="285" y="13572"/>
                  </a:cubicBezTo>
                  <a:cubicBezTo>
                    <a:pt x="338" y="13625"/>
                    <a:pt x="393" y="13647"/>
                    <a:pt x="449" y="13647"/>
                  </a:cubicBezTo>
                  <a:cubicBezTo>
                    <a:pt x="690" y="13647"/>
                    <a:pt x="943" y="13221"/>
                    <a:pt x="1140" y="13030"/>
                  </a:cubicBezTo>
                  <a:cubicBezTo>
                    <a:pt x="3662" y="10573"/>
                    <a:pt x="6160" y="8092"/>
                    <a:pt x="8658" y="5610"/>
                  </a:cubicBezTo>
                  <a:cubicBezTo>
                    <a:pt x="10331" y="3948"/>
                    <a:pt x="11994" y="2274"/>
                    <a:pt x="13664" y="609"/>
                  </a:cubicBezTo>
                  <a:cubicBezTo>
                    <a:pt x="13733" y="540"/>
                    <a:pt x="13831" y="500"/>
                    <a:pt x="14035" y="370"/>
                  </a:cubicBezTo>
                  <a:cubicBezTo>
                    <a:pt x="13814" y="218"/>
                    <a:pt x="13687" y="139"/>
                    <a:pt x="13572" y="49"/>
                  </a:cubicBezTo>
                  <a:cubicBezTo>
                    <a:pt x="13527" y="14"/>
                    <a:pt x="13491" y="1"/>
                    <a:pt x="1346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8" name="Google Shape;1638;p36"/>
            <p:cNvSpPr/>
            <p:nvPr/>
          </p:nvSpPr>
          <p:spPr>
            <a:xfrm>
              <a:off x="3449775" y="3642850"/>
              <a:ext cx="347925" cy="341325"/>
            </a:xfrm>
            <a:custGeom>
              <a:rect b="b" l="l" r="r" t="t"/>
              <a:pathLst>
                <a:path extrusionOk="0" h="13653" w="13917">
                  <a:moveTo>
                    <a:pt x="430" y="1"/>
                  </a:moveTo>
                  <a:cubicBezTo>
                    <a:pt x="380" y="1"/>
                    <a:pt x="326" y="25"/>
                    <a:pt x="266" y="83"/>
                  </a:cubicBezTo>
                  <a:cubicBezTo>
                    <a:pt x="0" y="341"/>
                    <a:pt x="531" y="635"/>
                    <a:pt x="731" y="838"/>
                  </a:cubicBezTo>
                  <a:cubicBezTo>
                    <a:pt x="4901" y="5071"/>
                    <a:pt x="9095" y="9280"/>
                    <a:pt x="13287" y="13492"/>
                  </a:cubicBezTo>
                  <a:cubicBezTo>
                    <a:pt x="13338" y="13543"/>
                    <a:pt x="13378" y="13652"/>
                    <a:pt x="13462" y="13652"/>
                  </a:cubicBezTo>
                  <a:cubicBezTo>
                    <a:pt x="13487" y="13652"/>
                    <a:pt x="13516" y="13642"/>
                    <a:pt x="13550" y="13618"/>
                  </a:cubicBezTo>
                  <a:cubicBezTo>
                    <a:pt x="13670" y="13533"/>
                    <a:pt x="13782" y="13433"/>
                    <a:pt x="13917" y="13323"/>
                  </a:cubicBezTo>
                  <a:cubicBezTo>
                    <a:pt x="13789" y="13187"/>
                    <a:pt x="13711" y="13095"/>
                    <a:pt x="13625" y="13011"/>
                  </a:cubicBezTo>
                  <a:cubicBezTo>
                    <a:pt x="9456" y="8866"/>
                    <a:pt x="5287" y="4720"/>
                    <a:pt x="1117" y="575"/>
                  </a:cubicBezTo>
                  <a:cubicBezTo>
                    <a:pt x="1098" y="557"/>
                    <a:pt x="1083" y="528"/>
                    <a:pt x="1062" y="523"/>
                  </a:cubicBezTo>
                  <a:cubicBezTo>
                    <a:pt x="798" y="461"/>
                    <a:pt x="650" y="1"/>
                    <a:pt x="4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9" name="Google Shape;1639;p36"/>
            <p:cNvSpPr/>
            <p:nvPr/>
          </p:nvSpPr>
          <p:spPr>
            <a:xfrm>
              <a:off x="3915000" y="3641525"/>
              <a:ext cx="345800" cy="341925"/>
            </a:xfrm>
            <a:custGeom>
              <a:rect b="b" l="l" r="r" t="t"/>
              <a:pathLst>
                <a:path extrusionOk="0" h="13677" w="13832">
                  <a:moveTo>
                    <a:pt x="13568" y="1"/>
                  </a:moveTo>
                  <a:cubicBezTo>
                    <a:pt x="13535" y="1"/>
                    <a:pt x="13495" y="19"/>
                    <a:pt x="13442" y="66"/>
                  </a:cubicBezTo>
                  <a:cubicBezTo>
                    <a:pt x="13239" y="251"/>
                    <a:pt x="13021" y="417"/>
                    <a:pt x="12827" y="610"/>
                  </a:cubicBezTo>
                  <a:cubicBezTo>
                    <a:pt x="10269" y="3137"/>
                    <a:pt x="7713" y="5666"/>
                    <a:pt x="5160" y="8200"/>
                  </a:cubicBezTo>
                  <a:cubicBezTo>
                    <a:pt x="3532" y="9819"/>
                    <a:pt x="1915" y="11449"/>
                    <a:pt x="286" y="13067"/>
                  </a:cubicBezTo>
                  <a:cubicBezTo>
                    <a:pt x="118" y="13235"/>
                    <a:pt x="1" y="13344"/>
                    <a:pt x="230" y="13566"/>
                  </a:cubicBezTo>
                  <a:cubicBezTo>
                    <a:pt x="312" y="13646"/>
                    <a:pt x="378" y="13677"/>
                    <a:pt x="435" y="13677"/>
                  </a:cubicBezTo>
                  <a:cubicBezTo>
                    <a:pt x="536" y="13677"/>
                    <a:pt x="610" y="13579"/>
                    <a:pt x="701" y="13487"/>
                  </a:cubicBezTo>
                  <a:cubicBezTo>
                    <a:pt x="4260" y="9901"/>
                    <a:pt x="7819" y="6317"/>
                    <a:pt x="11380" y="2733"/>
                  </a:cubicBezTo>
                  <a:cubicBezTo>
                    <a:pt x="11972" y="2137"/>
                    <a:pt x="12573" y="1548"/>
                    <a:pt x="13160" y="947"/>
                  </a:cubicBezTo>
                  <a:cubicBezTo>
                    <a:pt x="13384" y="717"/>
                    <a:pt x="13579" y="462"/>
                    <a:pt x="13831" y="167"/>
                  </a:cubicBezTo>
                  <a:lnTo>
                    <a:pt x="13831" y="167"/>
                  </a:lnTo>
                  <a:cubicBezTo>
                    <a:pt x="13829" y="167"/>
                    <a:pt x="13826" y="167"/>
                    <a:pt x="13823" y="167"/>
                  </a:cubicBezTo>
                  <a:cubicBezTo>
                    <a:pt x="13698" y="167"/>
                    <a:pt x="13667" y="1"/>
                    <a:pt x="1356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0" name="Google Shape;1640;p36"/>
            <p:cNvSpPr/>
            <p:nvPr/>
          </p:nvSpPr>
          <p:spPr>
            <a:xfrm>
              <a:off x="3848700" y="3436175"/>
              <a:ext cx="15725" cy="518175"/>
            </a:xfrm>
            <a:custGeom>
              <a:rect b="b" l="l" r="r" t="t"/>
              <a:pathLst>
                <a:path extrusionOk="0" h="20727" w="629">
                  <a:moveTo>
                    <a:pt x="322" y="0"/>
                  </a:moveTo>
                  <a:cubicBezTo>
                    <a:pt x="312" y="0"/>
                    <a:pt x="302" y="1"/>
                    <a:pt x="291" y="1"/>
                  </a:cubicBezTo>
                  <a:cubicBezTo>
                    <a:pt x="47" y="17"/>
                    <a:pt x="165" y="211"/>
                    <a:pt x="163" y="317"/>
                  </a:cubicBezTo>
                  <a:cubicBezTo>
                    <a:pt x="110" y="2621"/>
                    <a:pt x="164" y="4926"/>
                    <a:pt x="103" y="7233"/>
                  </a:cubicBezTo>
                  <a:cubicBezTo>
                    <a:pt x="20" y="10438"/>
                    <a:pt x="83" y="13647"/>
                    <a:pt x="83" y="16855"/>
                  </a:cubicBezTo>
                  <a:lnTo>
                    <a:pt x="7" y="16855"/>
                  </a:lnTo>
                  <a:cubicBezTo>
                    <a:pt x="7" y="18034"/>
                    <a:pt x="11" y="19213"/>
                    <a:pt x="3" y="20393"/>
                  </a:cubicBezTo>
                  <a:cubicBezTo>
                    <a:pt x="0" y="20601"/>
                    <a:pt x="4" y="20727"/>
                    <a:pt x="268" y="20727"/>
                  </a:cubicBezTo>
                  <a:cubicBezTo>
                    <a:pt x="275" y="20727"/>
                    <a:pt x="281" y="20727"/>
                    <a:pt x="288" y="20727"/>
                  </a:cubicBezTo>
                  <a:cubicBezTo>
                    <a:pt x="548" y="20721"/>
                    <a:pt x="621" y="20662"/>
                    <a:pt x="615" y="20395"/>
                  </a:cubicBezTo>
                  <a:cubicBezTo>
                    <a:pt x="556" y="17854"/>
                    <a:pt x="629" y="15312"/>
                    <a:pt x="551" y="12767"/>
                  </a:cubicBezTo>
                  <a:cubicBezTo>
                    <a:pt x="451" y="9423"/>
                    <a:pt x="482" y="6075"/>
                    <a:pt x="459" y="2728"/>
                  </a:cubicBezTo>
                  <a:cubicBezTo>
                    <a:pt x="453" y="1925"/>
                    <a:pt x="463" y="1122"/>
                    <a:pt x="452" y="319"/>
                  </a:cubicBezTo>
                  <a:cubicBezTo>
                    <a:pt x="451" y="209"/>
                    <a:pt x="562" y="0"/>
                    <a:pt x="3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1" name="Google Shape;1641;p36"/>
            <p:cNvSpPr/>
            <p:nvPr/>
          </p:nvSpPr>
          <p:spPr>
            <a:xfrm>
              <a:off x="3946325" y="4036700"/>
              <a:ext cx="518450" cy="15425"/>
            </a:xfrm>
            <a:custGeom>
              <a:rect b="b" l="l" r="r" t="t"/>
              <a:pathLst>
                <a:path extrusionOk="0" h="617" w="20738">
                  <a:moveTo>
                    <a:pt x="246" y="1"/>
                  </a:moveTo>
                  <a:cubicBezTo>
                    <a:pt x="112" y="1"/>
                    <a:pt x="8" y="37"/>
                    <a:pt x="4" y="298"/>
                  </a:cubicBezTo>
                  <a:cubicBezTo>
                    <a:pt x="1" y="576"/>
                    <a:pt x="110" y="616"/>
                    <a:pt x="257" y="616"/>
                  </a:cubicBezTo>
                  <a:cubicBezTo>
                    <a:pt x="309" y="616"/>
                    <a:pt x="366" y="610"/>
                    <a:pt x="425" y="610"/>
                  </a:cubicBezTo>
                  <a:cubicBezTo>
                    <a:pt x="2940" y="563"/>
                    <a:pt x="5458" y="617"/>
                    <a:pt x="7976" y="554"/>
                  </a:cubicBezTo>
                  <a:cubicBezTo>
                    <a:pt x="11948" y="453"/>
                    <a:pt x="15924" y="483"/>
                    <a:pt x="19898" y="458"/>
                  </a:cubicBezTo>
                  <a:cubicBezTo>
                    <a:pt x="20004" y="458"/>
                    <a:pt x="20110" y="464"/>
                    <a:pt x="20216" y="464"/>
                  </a:cubicBezTo>
                  <a:cubicBezTo>
                    <a:pt x="20286" y="464"/>
                    <a:pt x="20356" y="461"/>
                    <a:pt x="20425" y="453"/>
                  </a:cubicBezTo>
                  <a:cubicBezTo>
                    <a:pt x="20430" y="452"/>
                    <a:pt x="20435" y="452"/>
                    <a:pt x="20441" y="452"/>
                  </a:cubicBezTo>
                  <a:cubicBezTo>
                    <a:pt x="20492" y="452"/>
                    <a:pt x="20558" y="474"/>
                    <a:pt x="20613" y="474"/>
                  </a:cubicBezTo>
                  <a:cubicBezTo>
                    <a:pt x="20678" y="474"/>
                    <a:pt x="20730" y="445"/>
                    <a:pt x="20734" y="318"/>
                  </a:cubicBezTo>
                  <a:cubicBezTo>
                    <a:pt x="20738" y="171"/>
                    <a:pt x="20680" y="136"/>
                    <a:pt x="20607" y="136"/>
                  </a:cubicBezTo>
                  <a:cubicBezTo>
                    <a:pt x="20542" y="136"/>
                    <a:pt x="20466" y="164"/>
                    <a:pt x="20412" y="164"/>
                  </a:cubicBezTo>
                  <a:cubicBezTo>
                    <a:pt x="20411" y="164"/>
                    <a:pt x="20409" y="164"/>
                    <a:pt x="20408" y="164"/>
                  </a:cubicBezTo>
                  <a:cubicBezTo>
                    <a:pt x="18103" y="111"/>
                    <a:pt x="15798" y="165"/>
                    <a:pt x="13492" y="105"/>
                  </a:cubicBezTo>
                  <a:cubicBezTo>
                    <a:pt x="12216" y="71"/>
                    <a:pt x="10940" y="61"/>
                    <a:pt x="9663" y="61"/>
                  </a:cubicBezTo>
                  <a:cubicBezTo>
                    <a:pt x="7732" y="61"/>
                    <a:pt x="5801" y="84"/>
                    <a:pt x="3870" y="84"/>
                  </a:cubicBezTo>
                  <a:cubicBezTo>
                    <a:pt x="3870" y="60"/>
                    <a:pt x="3870" y="34"/>
                    <a:pt x="3871" y="6"/>
                  </a:cubicBezTo>
                  <a:lnTo>
                    <a:pt x="407" y="6"/>
                  </a:lnTo>
                  <a:cubicBezTo>
                    <a:pt x="351" y="6"/>
                    <a:pt x="296" y="1"/>
                    <a:pt x="2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2" name="Google Shape;1642;p36"/>
            <p:cNvSpPr/>
            <p:nvPr/>
          </p:nvSpPr>
          <p:spPr>
            <a:xfrm>
              <a:off x="3248075" y="4036800"/>
              <a:ext cx="518300" cy="15300"/>
            </a:xfrm>
            <a:custGeom>
              <a:rect b="b" l="l" r="r" t="t"/>
              <a:pathLst>
                <a:path extrusionOk="0" h="612" w="20732">
                  <a:moveTo>
                    <a:pt x="20440" y="0"/>
                  </a:moveTo>
                  <a:cubicBezTo>
                    <a:pt x="20420" y="0"/>
                    <a:pt x="20399" y="0"/>
                    <a:pt x="20377" y="1"/>
                  </a:cubicBezTo>
                  <a:cubicBezTo>
                    <a:pt x="19671" y="15"/>
                    <a:pt x="18965" y="19"/>
                    <a:pt x="18260" y="19"/>
                  </a:cubicBezTo>
                  <a:cubicBezTo>
                    <a:pt x="17507" y="19"/>
                    <a:pt x="16755" y="15"/>
                    <a:pt x="16003" y="15"/>
                  </a:cubicBezTo>
                  <a:cubicBezTo>
                    <a:pt x="14931" y="15"/>
                    <a:pt x="13859" y="23"/>
                    <a:pt x="12786" y="65"/>
                  </a:cubicBezTo>
                  <a:cubicBezTo>
                    <a:pt x="10258" y="163"/>
                    <a:pt x="7726" y="137"/>
                    <a:pt x="5194" y="153"/>
                  </a:cubicBezTo>
                  <a:cubicBezTo>
                    <a:pt x="4575" y="157"/>
                    <a:pt x="3955" y="158"/>
                    <a:pt x="3335" y="158"/>
                  </a:cubicBezTo>
                  <a:cubicBezTo>
                    <a:pt x="2762" y="158"/>
                    <a:pt x="2189" y="157"/>
                    <a:pt x="1615" y="157"/>
                  </a:cubicBezTo>
                  <a:cubicBezTo>
                    <a:pt x="1177" y="157"/>
                    <a:pt x="739" y="158"/>
                    <a:pt x="301" y="160"/>
                  </a:cubicBezTo>
                  <a:cubicBezTo>
                    <a:pt x="300" y="160"/>
                    <a:pt x="300" y="160"/>
                    <a:pt x="299" y="160"/>
                  </a:cubicBezTo>
                  <a:cubicBezTo>
                    <a:pt x="250" y="160"/>
                    <a:pt x="183" y="137"/>
                    <a:pt x="125" y="137"/>
                  </a:cubicBezTo>
                  <a:cubicBezTo>
                    <a:pt x="56" y="137"/>
                    <a:pt x="0" y="169"/>
                    <a:pt x="2" y="308"/>
                  </a:cubicBezTo>
                  <a:cubicBezTo>
                    <a:pt x="3" y="443"/>
                    <a:pt x="59" y="474"/>
                    <a:pt x="127" y="474"/>
                  </a:cubicBezTo>
                  <a:cubicBezTo>
                    <a:pt x="185" y="474"/>
                    <a:pt x="251" y="452"/>
                    <a:pt x="300" y="452"/>
                  </a:cubicBezTo>
                  <a:cubicBezTo>
                    <a:pt x="302" y="452"/>
                    <a:pt x="303" y="452"/>
                    <a:pt x="305" y="452"/>
                  </a:cubicBezTo>
                  <a:cubicBezTo>
                    <a:pt x="2622" y="504"/>
                    <a:pt x="4938" y="451"/>
                    <a:pt x="7258" y="511"/>
                  </a:cubicBezTo>
                  <a:cubicBezTo>
                    <a:pt x="8534" y="545"/>
                    <a:pt x="9810" y="555"/>
                    <a:pt x="11087" y="555"/>
                  </a:cubicBezTo>
                  <a:cubicBezTo>
                    <a:pt x="13018" y="555"/>
                    <a:pt x="14949" y="531"/>
                    <a:pt x="16880" y="531"/>
                  </a:cubicBezTo>
                  <a:lnTo>
                    <a:pt x="16880" y="607"/>
                  </a:lnTo>
                  <a:cubicBezTo>
                    <a:pt x="17463" y="607"/>
                    <a:pt x="18046" y="605"/>
                    <a:pt x="18630" y="605"/>
                  </a:cubicBezTo>
                  <a:cubicBezTo>
                    <a:pt x="19213" y="605"/>
                    <a:pt x="19797" y="607"/>
                    <a:pt x="20381" y="612"/>
                  </a:cubicBezTo>
                  <a:cubicBezTo>
                    <a:pt x="20391" y="612"/>
                    <a:pt x="20401" y="612"/>
                    <a:pt x="20410" y="612"/>
                  </a:cubicBezTo>
                  <a:cubicBezTo>
                    <a:pt x="20624" y="612"/>
                    <a:pt x="20729" y="585"/>
                    <a:pt x="20731" y="304"/>
                  </a:cubicBezTo>
                  <a:cubicBezTo>
                    <a:pt x="20732" y="33"/>
                    <a:pt x="20628" y="0"/>
                    <a:pt x="2044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3" name="Google Shape;1643;p36"/>
            <p:cNvSpPr/>
            <p:nvPr/>
          </p:nvSpPr>
          <p:spPr>
            <a:xfrm>
              <a:off x="3847925" y="4134500"/>
              <a:ext cx="16200" cy="518250"/>
            </a:xfrm>
            <a:custGeom>
              <a:rect b="b" l="l" r="r" t="t"/>
              <a:pathLst>
                <a:path extrusionOk="0" h="20730" w="648">
                  <a:moveTo>
                    <a:pt x="344" y="0"/>
                  </a:moveTo>
                  <a:cubicBezTo>
                    <a:pt x="343" y="0"/>
                    <a:pt x="341" y="0"/>
                    <a:pt x="340" y="0"/>
                  </a:cubicBezTo>
                  <a:cubicBezTo>
                    <a:pt x="47" y="1"/>
                    <a:pt x="29" y="118"/>
                    <a:pt x="34" y="351"/>
                  </a:cubicBezTo>
                  <a:cubicBezTo>
                    <a:pt x="87" y="2881"/>
                    <a:pt x="0" y="5410"/>
                    <a:pt x="97" y="7942"/>
                  </a:cubicBezTo>
                  <a:cubicBezTo>
                    <a:pt x="195" y="10496"/>
                    <a:pt x="168" y="13053"/>
                    <a:pt x="186" y="15610"/>
                  </a:cubicBezTo>
                  <a:cubicBezTo>
                    <a:pt x="197" y="17215"/>
                    <a:pt x="186" y="18822"/>
                    <a:pt x="194" y="20428"/>
                  </a:cubicBezTo>
                  <a:cubicBezTo>
                    <a:pt x="195" y="20534"/>
                    <a:pt x="84" y="20726"/>
                    <a:pt x="338" y="20729"/>
                  </a:cubicBezTo>
                  <a:cubicBezTo>
                    <a:pt x="340" y="20729"/>
                    <a:pt x="341" y="20729"/>
                    <a:pt x="342" y="20729"/>
                  </a:cubicBezTo>
                  <a:cubicBezTo>
                    <a:pt x="592" y="20729"/>
                    <a:pt x="483" y="20536"/>
                    <a:pt x="485" y="20431"/>
                  </a:cubicBezTo>
                  <a:cubicBezTo>
                    <a:pt x="537" y="18113"/>
                    <a:pt x="484" y="15796"/>
                    <a:pt x="545" y="13478"/>
                  </a:cubicBezTo>
                  <a:cubicBezTo>
                    <a:pt x="629" y="10271"/>
                    <a:pt x="566" y="7062"/>
                    <a:pt x="566" y="3855"/>
                  </a:cubicBezTo>
                  <a:lnTo>
                    <a:pt x="640" y="3855"/>
                  </a:lnTo>
                  <a:cubicBezTo>
                    <a:pt x="640" y="2689"/>
                    <a:pt x="635" y="1520"/>
                    <a:pt x="644" y="354"/>
                  </a:cubicBezTo>
                  <a:cubicBezTo>
                    <a:pt x="647" y="126"/>
                    <a:pt x="639" y="0"/>
                    <a:pt x="3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4" name="Google Shape;1644;p36"/>
            <p:cNvSpPr/>
            <p:nvPr/>
          </p:nvSpPr>
          <p:spPr>
            <a:xfrm>
              <a:off x="3755675" y="3824725"/>
              <a:ext cx="70500" cy="134825"/>
            </a:xfrm>
            <a:custGeom>
              <a:rect b="b" l="l" r="r" t="t"/>
              <a:pathLst>
                <a:path extrusionOk="0" h="5393" w="2820">
                  <a:moveTo>
                    <a:pt x="400" y="1"/>
                  </a:moveTo>
                  <a:cubicBezTo>
                    <a:pt x="378" y="1"/>
                    <a:pt x="349" y="13"/>
                    <a:pt x="309" y="45"/>
                  </a:cubicBezTo>
                  <a:cubicBezTo>
                    <a:pt x="187" y="137"/>
                    <a:pt x="1" y="182"/>
                    <a:pt x="111" y="413"/>
                  </a:cubicBezTo>
                  <a:cubicBezTo>
                    <a:pt x="891" y="2036"/>
                    <a:pt x="1665" y="3660"/>
                    <a:pt x="2434" y="5288"/>
                  </a:cubicBezTo>
                  <a:cubicBezTo>
                    <a:pt x="2465" y="5355"/>
                    <a:pt x="2488" y="5393"/>
                    <a:pt x="2525" y="5393"/>
                  </a:cubicBezTo>
                  <a:cubicBezTo>
                    <a:pt x="2547" y="5393"/>
                    <a:pt x="2574" y="5380"/>
                    <a:pt x="2612" y="5352"/>
                  </a:cubicBezTo>
                  <a:cubicBezTo>
                    <a:pt x="2676" y="5303"/>
                    <a:pt x="2752" y="5268"/>
                    <a:pt x="2820" y="5228"/>
                  </a:cubicBezTo>
                  <a:cubicBezTo>
                    <a:pt x="2782" y="5166"/>
                    <a:pt x="2766" y="5146"/>
                    <a:pt x="2756" y="5124"/>
                  </a:cubicBezTo>
                  <a:cubicBezTo>
                    <a:pt x="2001" y="3466"/>
                    <a:pt x="1247" y="1808"/>
                    <a:pt x="492" y="151"/>
                  </a:cubicBezTo>
                  <a:cubicBezTo>
                    <a:pt x="467" y="94"/>
                    <a:pt x="460" y="1"/>
                    <a:pt x="4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5" name="Google Shape;1645;p36"/>
            <p:cNvSpPr/>
            <p:nvPr/>
          </p:nvSpPr>
          <p:spPr>
            <a:xfrm>
              <a:off x="3885600" y="3824875"/>
              <a:ext cx="72000" cy="134625"/>
            </a:xfrm>
            <a:custGeom>
              <a:rect b="b" l="l" r="r" t="t"/>
              <a:pathLst>
                <a:path extrusionOk="0" h="5385" w="2880">
                  <a:moveTo>
                    <a:pt x="2447" y="0"/>
                  </a:moveTo>
                  <a:cubicBezTo>
                    <a:pt x="2347" y="0"/>
                    <a:pt x="2352" y="168"/>
                    <a:pt x="2325" y="224"/>
                  </a:cubicBezTo>
                  <a:cubicBezTo>
                    <a:pt x="1581" y="1833"/>
                    <a:pt x="855" y="3450"/>
                    <a:pt x="113" y="5061"/>
                  </a:cubicBezTo>
                  <a:cubicBezTo>
                    <a:pt x="0" y="5302"/>
                    <a:pt x="171" y="5310"/>
                    <a:pt x="336" y="5385"/>
                  </a:cubicBezTo>
                  <a:cubicBezTo>
                    <a:pt x="356" y="5364"/>
                    <a:pt x="397" y="5334"/>
                    <a:pt x="414" y="5292"/>
                  </a:cubicBezTo>
                  <a:cubicBezTo>
                    <a:pt x="1193" y="3657"/>
                    <a:pt x="1969" y="2019"/>
                    <a:pt x="2753" y="387"/>
                  </a:cubicBezTo>
                  <a:cubicBezTo>
                    <a:pt x="2879" y="126"/>
                    <a:pt x="2652" y="98"/>
                    <a:pt x="2535" y="30"/>
                  </a:cubicBezTo>
                  <a:cubicBezTo>
                    <a:pt x="2499" y="9"/>
                    <a:pt x="2470" y="0"/>
                    <a:pt x="24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6" name="Google Shape;1646;p36"/>
            <p:cNvSpPr/>
            <p:nvPr/>
          </p:nvSpPr>
          <p:spPr>
            <a:xfrm>
              <a:off x="3633900" y="3945600"/>
              <a:ext cx="138050" cy="67875"/>
            </a:xfrm>
            <a:custGeom>
              <a:rect b="b" l="l" r="r" t="t"/>
              <a:pathLst>
                <a:path extrusionOk="0" h="2715" w="5522">
                  <a:moveTo>
                    <a:pt x="378" y="1"/>
                  </a:moveTo>
                  <a:cubicBezTo>
                    <a:pt x="254" y="1"/>
                    <a:pt x="229" y="144"/>
                    <a:pt x="164" y="227"/>
                  </a:cubicBezTo>
                  <a:cubicBezTo>
                    <a:pt x="0" y="435"/>
                    <a:pt x="256" y="418"/>
                    <a:pt x="318" y="445"/>
                  </a:cubicBezTo>
                  <a:cubicBezTo>
                    <a:pt x="1938" y="1194"/>
                    <a:pt x="3568" y="1926"/>
                    <a:pt x="5187" y="2678"/>
                  </a:cubicBezTo>
                  <a:cubicBezTo>
                    <a:pt x="5242" y="2703"/>
                    <a:pt x="5283" y="2714"/>
                    <a:pt x="5316" y="2714"/>
                  </a:cubicBezTo>
                  <a:cubicBezTo>
                    <a:pt x="5445" y="2714"/>
                    <a:pt x="5435" y="2549"/>
                    <a:pt x="5522" y="2457"/>
                  </a:cubicBezTo>
                  <a:cubicBezTo>
                    <a:pt x="5480" y="2426"/>
                    <a:pt x="5445" y="2389"/>
                    <a:pt x="5403" y="2370"/>
                  </a:cubicBezTo>
                  <a:cubicBezTo>
                    <a:pt x="3768" y="1591"/>
                    <a:pt x="2131" y="816"/>
                    <a:pt x="498" y="33"/>
                  </a:cubicBezTo>
                  <a:cubicBezTo>
                    <a:pt x="450" y="10"/>
                    <a:pt x="411" y="1"/>
                    <a:pt x="3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7" name="Google Shape;1647;p36"/>
            <p:cNvSpPr/>
            <p:nvPr/>
          </p:nvSpPr>
          <p:spPr>
            <a:xfrm>
              <a:off x="3939825" y="3945550"/>
              <a:ext cx="138250" cy="68375"/>
            </a:xfrm>
            <a:custGeom>
              <a:rect b="b" l="l" r="r" t="t"/>
              <a:pathLst>
                <a:path extrusionOk="0" h="2735" w="5530">
                  <a:moveTo>
                    <a:pt x="5159" y="0"/>
                  </a:moveTo>
                  <a:cubicBezTo>
                    <a:pt x="5119" y="0"/>
                    <a:pt x="5072" y="12"/>
                    <a:pt x="5017" y="39"/>
                  </a:cubicBezTo>
                  <a:cubicBezTo>
                    <a:pt x="3406" y="813"/>
                    <a:pt x="1793" y="1584"/>
                    <a:pt x="180" y="2353"/>
                  </a:cubicBezTo>
                  <a:cubicBezTo>
                    <a:pt x="103" y="2391"/>
                    <a:pt x="1" y="2402"/>
                    <a:pt x="92" y="2526"/>
                  </a:cubicBezTo>
                  <a:cubicBezTo>
                    <a:pt x="144" y="2595"/>
                    <a:pt x="178" y="2677"/>
                    <a:pt x="211" y="2734"/>
                  </a:cubicBezTo>
                  <a:cubicBezTo>
                    <a:pt x="297" y="2703"/>
                    <a:pt x="344" y="2691"/>
                    <a:pt x="387" y="2670"/>
                  </a:cubicBezTo>
                  <a:cubicBezTo>
                    <a:pt x="2002" y="1936"/>
                    <a:pt x="3616" y="1205"/>
                    <a:pt x="5225" y="460"/>
                  </a:cubicBezTo>
                  <a:cubicBezTo>
                    <a:pt x="5291" y="430"/>
                    <a:pt x="5529" y="455"/>
                    <a:pt x="5416" y="247"/>
                  </a:cubicBezTo>
                  <a:cubicBezTo>
                    <a:pt x="5354" y="131"/>
                    <a:pt x="5294" y="0"/>
                    <a:pt x="51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8" name="Google Shape;1648;p36"/>
            <p:cNvSpPr/>
            <p:nvPr/>
          </p:nvSpPr>
          <p:spPr>
            <a:xfrm>
              <a:off x="3634775" y="4075700"/>
              <a:ext cx="136650" cy="67325"/>
            </a:xfrm>
            <a:custGeom>
              <a:rect b="b" l="l" r="r" t="t"/>
              <a:pathLst>
                <a:path extrusionOk="0" h="2693" w="5466">
                  <a:moveTo>
                    <a:pt x="5267" y="0"/>
                  </a:moveTo>
                  <a:cubicBezTo>
                    <a:pt x="5227" y="0"/>
                    <a:pt x="5179" y="13"/>
                    <a:pt x="5117" y="42"/>
                  </a:cubicBezTo>
                  <a:cubicBezTo>
                    <a:pt x="3529" y="777"/>
                    <a:pt x="1933" y="1491"/>
                    <a:pt x="347" y="2227"/>
                  </a:cubicBezTo>
                  <a:cubicBezTo>
                    <a:pt x="274" y="2260"/>
                    <a:pt x="0" y="2220"/>
                    <a:pt x="124" y="2481"/>
                  </a:cubicBezTo>
                  <a:cubicBezTo>
                    <a:pt x="191" y="2622"/>
                    <a:pt x="270" y="2693"/>
                    <a:pt x="380" y="2693"/>
                  </a:cubicBezTo>
                  <a:cubicBezTo>
                    <a:pt x="434" y="2693"/>
                    <a:pt x="495" y="2676"/>
                    <a:pt x="567" y="2642"/>
                  </a:cubicBezTo>
                  <a:cubicBezTo>
                    <a:pt x="2147" y="1884"/>
                    <a:pt x="3729" y="1133"/>
                    <a:pt x="5309" y="379"/>
                  </a:cubicBezTo>
                  <a:cubicBezTo>
                    <a:pt x="5373" y="349"/>
                    <a:pt x="5426" y="293"/>
                    <a:pt x="5466" y="262"/>
                  </a:cubicBezTo>
                  <a:cubicBezTo>
                    <a:pt x="5416" y="115"/>
                    <a:pt x="5384" y="0"/>
                    <a:pt x="52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9" name="Google Shape;1649;p36"/>
            <p:cNvSpPr/>
            <p:nvPr/>
          </p:nvSpPr>
          <p:spPr>
            <a:xfrm>
              <a:off x="3939825" y="4074875"/>
              <a:ext cx="138475" cy="68450"/>
            </a:xfrm>
            <a:custGeom>
              <a:rect b="b" l="l" r="r" t="t"/>
              <a:pathLst>
                <a:path extrusionOk="0" h="2738" w="5539">
                  <a:moveTo>
                    <a:pt x="213" y="0"/>
                  </a:moveTo>
                  <a:cubicBezTo>
                    <a:pt x="186" y="53"/>
                    <a:pt x="152" y="121"/>
                    <a:pt x="114" y="183"/>
                  </a:cubicBezTo>
                  <a:cubicBezTo>
                    <a:pt x="70" y="258"/>
                    <a:pt x="1" y="301"/>
                    <a:pt x="149" y="370"/>
                  </a:cubicBezTo>
                  <a:cubicBezTo>
                    <a:pt x="1800" y="1140"/>
                    <a:pt x="3448" y="1917"/>
                    <a:pt x="5094" y="2703"/>
                  </a:cubicBezTo>
                  <a:cubicBezTo>
                    <a:pt x="5144" y="2727"/>
                    <a:pt x="5184" y="2737"/>
                    <a:pt x="5217" y="2737"/>
                  </a:cubicBezTo>
                  <a:cubicBezTo>
                    <a:pt x="5355" y="2737"/>
                    <a:pt x="5356" y="2555"/>
                    <a:pt x="5413" y="2483"/>
                  </a:cubicBezTo>
                  <a:cubicBezTo>
                    <a:pt x="5538" y="2322"/>
                    <a:pt x="5321" y="2327"/>
                    <a:pt x="5255" y="2296"/>
                  </a:cubicBezTo>
                  <a:cubicBezTo>
                    <a:pt x="4219" y="1804"/>
                    <a:pt x="3179" y="1315"/>
                    <a:pt x="2135" y="839"/>
                  </a:cubicBezTo>
                  <a:cubicBezTo>
                    <a:pt x="1511" y="554"/>
                    <a:pt x="877" y="289"/>
                    <a:pt x="2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0" name="Google Shape;1650;p36"/>
            <p:cNvSpPr/>
            <p:nvPr/>
          </p:nvSpPr>
          <p:spPr>
            <a:xfrm>
              <a:off x="3755225" y="4129350"/>
              <a:ext cx="70775" cy="134825"/>
            </a:xfrm>
            <a:custGeom>
              <a:rect b="b" l="l" r="r" t="t"/>
              <a:pathLst>
                <a:path extrusionOk="0" h="5393" w="2831">
                  <a:moveTo>
                    <a:pt x="2542" y="1"/>
                  </a:moveTo>
                  <a:cubicBezTo>
                    <a:pt x="2516" y="1"/>
                    <a:pt x="2490" y="23"/>
                    <a:pt x="2459" y="91"/>
                  </a:cubicBezTo>
                  <a:cubicBezTo>
                    <a:pt x="1689" y="1743"/>
                    <a:pt x="912" y="3391"/>
                    <a:pt x="127" y="5037"/>
                  </a:cubicBezTo>
                  <a:cubicBezTo>
                    <a:pt x="0" y="5301"/>
                    <a:pt x="260" y="5284"/>
                    <a:pt x="348" y="5353"/>
                  </a:cubicBezTo>
                  <a:cubicBezTo>
                    <a:pt x="383" y="5381"/>
                    <a:pt x="411" y="5392"/>
                    <a:pt x="432" y="5392"/>
                  </a:cubicBezTo>
                  <a:cubicBezTo>
                    <a:pt x="509" y="5392"/>
                    <a:pt x="510" y="5247"/>
                    <a:pt x="535" y="5196"/>
                  </a:cubicBezTo>
                  <a:cubicBezTo>
                    <a:pt x="1028" y="4158"/>
                    <a:pt x="1516" y="3120"/>
                    <a:pt x="1992" y="2076"/>
                  </a:cubicBezTo>
                  <a:cubicBezTo>
                    <a:pt x="2279" y="1451"/>
                    <a:pt x="2542" y="818"/>
                    <a:pt x="2831" y="154"/>
                  </a:cubicBezTo>
                  <a:cubicBezTo>
                    <a:pt x="2778" y="126"/>
                    <a:pt x="2709" y="93"/>
                    <a:pt x="2644" y="55"/>
                  </a:cubicBezTo>
                  <a:cubicBezTo>
                    <a:pt x="2604" y="31"/>
                    <a:pt x="2573" y="1"/>
                    <a:pt x="25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1" name="Google Shape;1651;p36"/>
            <p:cNvSpPr/>
            <p:nvPr/>
          </p:nvSpPr>
          <p:spPr>
            <a:xfrm>
              <a:off x="3884950" y="4128825"/>
              <a:ext cx="71375" cy="134625"/>
            </a:xfrm>
            <a:custGeom>
              <a:rect b="b" l="l" r="r" t="t"/>
              <a:pathLst>
                <a:path extrusionOk="0" h="5385" w="2855">
                  <a:moveTo>
                    <a:pt x="378" y="0"/>
                  </a:moveTo>
                  <a:cubicBezTo>
                    <a:pt x="247" y="106"/>
                    <a:pt x="1" y="62"/>
                    <a:pt x="140" y="353"/>
                  </a:cubicBezTo>
                  <a:cubicBezTo>
                    <a:pt x="875" y="1927"/>
                    <a:pt x="1587" y="3512"/>
                    <a:pt x="2320" y="5086"/>
                  </a:cubicBezTo>
                  <a:cubicBezTo>
                    <a:pt x="2361" y="5171"/>
                    <a:pt x="2325" y="5384"/>
                    <a:pt x="2480" y="5384"/>
                  </a:cubicBezTo>
                  <a:cubicBezTo>
                    <a:pt x="2511" y="5384"/>
                    <a:pt x="2550" y="5376"/>
                    <a:pt x="2598" y="5356"/>
                  </a:cubicBezTo>
                  <a:cubicBezTo>
                    <a:pt x="2855" y="5251"/>
                    <a:pt x="2828" y="5100"/>
                    <a:pt x="2724" y="4883"/>
                  </a:cubicBezTo>
                  <a:cubicBezTo>
                    <a:pt x="1980" y="3337"/>
                    <a:pt x="1251" y="1785"/>
                    <a:pt x="516" y="236"/>
                  </a:cubicBezTo>
                  <a:cubicBezTo>
                    <a:pt x="476" y="155"/>
                    <a:pt x="425" y="80"/>
                    <a:pt x="3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2" name="Google Shape;1652;p36"/>
            <p:cNvSpPr/>
            <p:nvPr/>
          </p:nvSpPr>
          <p:spPr>
            <a:xfrm>
              <a:off x="3411350" y="4196100"/>
              <a:ext cx="102300" cy="51100"/>
            </a:xfrm>
            <a:custGeom>
              <a:rect b="b" l="l" r="r" t="t"/>
              <a:pathLst>
                <a:path extrusionOk="0" h="2044" w="4092">
                  <a:moveTo>
                    <a:pt x="3834" y="1"/>
                  </a:moveTo>
                  <a:cubicBezTo>
                    <a:pt x="3806" y="1"/>
                    <a:pt x="3771" y="11"/>
                    <a:pt x="3724" y="33"/>
                  </a:cubicBezTo>
                  <a:cubicBezTo>
                    <a:pt x="2545" y="591"/>
                    <a:pt x="1362" y="1141"/>
                    <a:pt x="179" y="1692"/>
                  </a:cubicBezTo>
                  <a:cubicBezTo>
                    <a:pt x="81" y="1738"/>
                    <a:pt x="0" y="1774"/>
                    <a:pt x="93" y="1898"/>
                  </a:cubicBezTo>
                  <a:cubicBezTo>
                    <a:pt x="122" y="1937"/>
                    <a:pt x="127" y="1995"/>
                    <a:pt x="143" y="2044"/>
                  </a:cubicBezTo>
                  <a:cubicBezTo>
                    <a:pt x="199" y="2018"/>
                    <a:pt x="222" y="2007"/>
                    <a:pt x="244" y="1998"/>
                  </a:cubicBezTo>
                  <a:cubicBezTo>
                    <a:pt x="1465" y="1446"/>
                    <a:pt x="2685" y="889"/>
                    <a:pt x="3912" y="349"/>
                  </a:cubicBezTo>
                  <a:cubicBezTo>
                    <a:pt x="4092" y="271"/>
                    <a:pt x="3975" y="224"/>
                    <a:pt x="3948" y="139"/>
                  </a:cubicBezTo>
                  <a:cubicBezTo>
                    <a:pt x="3919" y="52"/>
                    <a:pt x="3895" y="1"/>
                    <a:pt x="38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3" name="Google Shape;1653;p36"/>
            <p:cNvSpPr/>
            <p:nvPr/>
          </p:nvSpPr>
          <p:spPr>
            <a:xfrm>
              <a:off x="3650600" y="3601650"/>
              <a:ext cx="54800" cy="98225"/>
            </a:xfrm>
            <a:custGeom>
              <a:rect b="b" l="l" r="r" t="t"/>
              <a:pathLst>
                <a:path extrusionOk="0" h="3929" w="2192">
                  <a:moveTo>
                    <a:pt x="338" y="0"/>
                  </a:moveTo>
                  <a:cubicBezTo>
                    <a:pt x="290" y="0"/>
                    <a:pt x="236" y="6"/>
                    <a:pt x="198" y="14"/>
                  </a:cubicBezTo>
                  <a:cubicBezTo>
                    <a:pt x="1" y="58"/>
                    <a:pt x="176" y="200"/>
                    <a:pt x="186" y="224"/>
                  </a:cubicBezTo>
                  <a:cubicBezTo>
                    <a:pt x="717" y="1417"/>
                    <a:pt x="1260" y="2603"/>
                    <a:pt x="1804" y="3789"/>
                  </a:cubicBezTo>
                  <a:cubicBezTo>
                    <a:pt x="1830" y="3849"/>
                    <a:pt x="1848" y="3928"/>
                    <a:pt x="1904" y="3928"/>
                  </a:cubicBezTo>
                  <a:cubicBezTo>
                    <a:pt x="1928" y="3928"/>
                    <a:pt x="1959" y="3913"/>
                    <a:pt x="2000" y="3876"/>
                  </a:cubicBezTo>
                  <a:cubicBezTo>
                    <a:pt x="2058" y="3823"/>
                    <a:pt x="2132" y="3786"/>
                    <a:pt x="2192" y="3745"/>
                  </a:cubicBezTo>
                  <a:cubicBezTo>
                    <a:pt x="1596" y="2474"/>
                    <a:pt x="1023" y="1247"/>
                    <a:pt x="440" y="24"/>
                  </a:cubicBezTo>
                  <a:cubicBezTo>
                    <a:pt x="431" y="7"/>
                    <a:pt x="388" y="0"/>
                    <a:pt x="3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4" name="Google Shape;1654;p36"/>
            <p:cNvSpPr/>
            <p:nvPr/>
          </p:nvSpPr>
          <p:spPr>
            <a:xfrm>
              <a:off x="4200200" y="3842100"/>
              <a:ext cx="99425" cy="50650"/>
            </a:xfrm>
            <a:custGeom>
              <a:rect b="b" l="l" r="r" t="t"/>
              <a:pathLst>
                <a:path extrusionOk="0" h="2026" w="3977">
                  <a:moveTo>
                    <a:pt x="3861" y="0"/>
                  </a:moveTo>
                  <a:cubicBezTo>
                    <a:pt x="3828" y="0"/>
                    <a:pt x="3788" y="13"/>
                    <a:pt x="3742" y="35"/>
                  </a:cubicBezTo>
                  <a:cubicBezTo>
                    <a:pt x="2554" y="576"/>
                    <a:pt x="1368" y="1116"/>
                    <a:pt x="179" y="1657"/>
                  </a:cubicBezTo>
                  <a:cubicBezTo>
                    <a:pt x="72" y="1705"/>
                    <a:pt x="1" y="1724"/>
                    <a:pt x="92" y="1887"/>
                  </a:cubicBezTo>
                  <a:cubicBezTo>
                    <a:pt x="146" y="1983"/>
                    <a:pt x="183" y="2025"/>
                    <a:pt x="241" y="2025"/>
                  </a:cubicBezTo>
                  <a:cubicBezTo>
                    <a:pt x="271" y="2025"/>
                    <a:pt x="307" y="2014"/>
                    <a:pt x="354" y="1992"/>
                  </a:cubicBezTo>
                  <a:cubicBezTo>
                    <a:pt x="1502" y="1451"/>
                    <a:pt x="2652" y="913"/>
                    <a:pt x="3800" y="372"/>
                  </a:cubicBezTo>
                  <a:cubicBezTo>
                    <a:pt x="3878" y="336"/>
                    <a:pt x="3944" y="273"/>
                    <a:pt x="3960" y="261"/>
                  </a:cubicBezTo>
                  <a:cubicBezTo>
                    <a:pt x="3977" y="69"/>
                    <a:pt x="3938" y="0"/>
                    <a:pt x="38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5" name="Google Shape;1655;p36"/>
            <p:cNvSpPr/>
            <p:nvPr/>
          </p:nvSpPr>
          <p:spPr>
            <a:xfrm>
              <a:off x="3412275" y="3841150"/>
              <a:ext cx="99550" cy="51625"/>
            </a:xfrm>
            <a:custGeom>
              <a:rect b="b" l="l" r="r" t="t"/>
              <a:pathLst>
                <a:path extrusionOk="0" h="2065" w="3982">
                  <a:moveTo>
                    <a:pt x="165" y="1"/>
                  </a:moveTo>
                  <a:cubicBezTo>
                    <a:pt x="125" y="1"/>
                    <a:pt x="85" y="30"/>
                    <a:pt x="56" y="121"/>
                  </a:cubicBezTo>
                  <a:cubicBezTo>
                    <a:pt x="1" y="296"/>
                    <a:pt x="63" y="337"/>
                    <a:pt x="200" y="402"/>
                  </a:cubicBezTo>
                  <a:cubicBezTo>
                    <a:pt x="1350" y="939"/>
                    <a:pt x="2498" y="1480"/>
                    <a:pt x="3642" y="2030"/>
                  </a:cubicBezTo>
                  <a:cubicBezTo>
                    <a:pt x="3692" y="2054"/>
                    <a:pt x="3733" y="2064"/>
                    <a:pt x="3767" y="2064"/>
                  </a:cubicBezTo>
                  <a:cubicBezTo>
                    <a:pt x="3884" y="2064"/>
                    <a:pt x="3917" y="1936"/>
                    <a:pt x="3982" y="1803"/>
                  </a:cubicBezTo>
                  <a:cubicBezTo>
                    <a:pt x="3925" y="1762"/>
                    <a:pt x="3864" y="1698"/>
                    <a:pt x="3790" y="1665"/>
                  </a:cubicBezTo>
                  <a:cubicBezTo>
                    <a:pt x="2637" y="1135"/>
                    <a:pt x="1483" y="608"/>
                    <a:pt x="321" y="96"/>
                  </a:cubicBezTo>
                  <a:cubicBezTo>
                    <a:pt x="305" y="89"/>
                    <a:pt x="234" y="1"/>
                    <a:pt x="1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6" name="Google Shape;1656;p36"/>
            <p:cNvSpPr/>
            <p:nvPr/>
          </p:nvSpPr>
          <p:spPr>
            <a:xfrm>
              <a:off x="4005725" y="3601225"/>
              <a:ext cx="56825" cy="99350"/>
            </a:xfrm>
            <a:custGeom>
              <a:rect b="b" l="l" r="r" t="t"/>
              <a:pathLst>
                <a:path extrusionOk="0" h="3974" w="2273">
                  <a:moveTo>
                    <a:pt x="1931" y="1"/>
                  </a:moveTo>
                  <a:cubicBezTo>
                    <a:pt x="1861" y="1"/>
                    <a:pt x="1815" y="41"/>
                    <a:pt x="1764" y="153"/>
                  </a:cubicBezTo>
                  <a:cubicBezTo>
                    <a:pt x="1231" y="1317"/>
                    <a:pt x="685" y="2475"/>
                    <a:pt x="128" y="3629"/>
                  </a:cubicBezTo>
                  <a:cubicBezTo>
                    <a:pt x="1" y="3894"/>
                    <a:pt x="262" y="3842"/>
                    <a:pt x="355" y="3973"/>
                  </a:cubicBezTo>
                  <a:cubicBezTo>
                    <a:pt x="398" y="3903"/>
                    <a:pt x="440" y="3852"/>
                    <a:pt x="469" y="3795"/>
                  </a:cubicBezTo>
                  <a:cubicBezTo>
                    <a:pt x="1010" y="2620"/>
                    <a:pt x="1551" y="1445"/>
                    <a:pt x="2074" y="263"/>
                  </a:cubicBezTo>
                  <a:cubicBezTo>
                    <a:pt x="2085" y="240"/>
                    <a:pt x="2273" y="88"/>
                    <a:pt x="2051" y="24"/>
                  </a:cubicBezTo>
                  <a:cubicBezTo>
                    <a:pt x="2004" y="10"/>
                    <a:pt x="1965" y="1"/>
                    <a:pt x="19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7" name="Google Shape;1657;p36"/>
            <p:cNvSpPr/>
            <p:nvPr/>
          </p:nvSpPr>
          <p:spPr>
            <a:xfrm>
              <a:off x="4200375" y="4196000"/>
              <a:ext cx="99750" cy="50850"/>
            </a:xfrm>
            <a:custGeom>
              <a:rect b="b" l="l" r="r" t="t"/>
              <a:pathLst>
                <a:path extrusionOk="0" h="2034" w="3990">
                  <a:moveTo>
                    <a:pt x="206" y="1"/>
                  </a:moveTo>
                  <a:cubicBezTo>
                    <a:pt x="133" y="1"/>
                    <a:pt x="131" y="95"/>
                    <a:pt x="91" y="152"/>
                  </a:cubicBezTo>
                  <a:cubicBezTo>
                    <a:pt x="13" y="259"/>
                    <a:pt x="1" y="296"/>
                    <a:pt x="143" y="358"/>
                  </a:cubicBezTo>
                  <a:cubicBezTo>
                    <a:pt x="1358" y="899"/>
                    <a:pt x="2569" y="1446"/>
                    <a:pt x="3774" y="2004"/>
                  </a:cubicBezTo>
                  <a:cubicBezTo>
                    <a:pt x="3819" y="2025"/>
                    <a:pt x="3852" y="2034"/>
                    <a:pt x="3876" y="2034"/>
                  </a:cubicBezTo>
                  <a:cubicBezTo>
                    <a:pt x="3969" y="2034"/>
                    <a:pt x="3940" y="1906"/>
                    <a:pt x="3989" y="1814"/>
                  </a:cubicBezTo>
                  <a:cubicBezTo>
                    <a:pt x="3975" y="1794"/>
                    <a:pt x="3957" y="1738"/>
                    <a:pt x="3918" y="1719"/>
                  </a:cubicBezTo>
                  <a:cubicBezTo>
                    <a:pt x="2705" y="1151"/>
                    <a:pt x="1487" y="584"/>
                    <a:pt x="271" y="18"/>
                  </a:cubicBezTo>
                  <a:cubicBezTo>
                    <a:pt x="244" y="6"/>
                    <a:pt x="223" y="1"/>
                    <a:pt x="2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8" name="Google Shape;1658;p36"/>
            <p:cNvSpPr/>
            <p:nvPr/>
          </p:nvSpPr>
          <p:spPr>
            <a:xfrm>
              <a:off x="3649725" y="4388975"/>
              <a:ext cx="55625" cy="98725"/>
            </a:xfrm>
            <a:custGeom>
              <a:rect b="b" l="l" r="r" t="t"/>
              <a:pathLst>
                <a:path extrusionOk="0" h="3949" w="2225">
                  <a:moveTo>
                    <a:pt x="1922" y="0"/>
                  </a:moveTo>
                  <a:cubicBezTo>
                    <a:pt x="1842" y="0"/>
                    <a:pt x="1843" y="126"/>
                    <a:pt x="1823" y="169"/>
                  </a:cubicBezTo>
                  <a:cubicBezTo>
                    <a:pt x="1281" y="1331"/>
                    <a:pt x="747" y="2495"/>
                    <a:pt x="229" y="3666"/>
                  </a:cubicBezTo>
                  <a:cubicBezTo>
                    <a:pt x="221" y="3686"/>
                    <a:pt x="1" y="3852"/>
                    <a:pt x="261" y="3930"/>
                  </a:cubicBezTo>
                  <a:cubicBezTo>
                    <a:pt x="304" y="3943"/>
                    <a:pt x="338" y="3949"/>
                    <a:pt x="366" y="3949"/>
                  </a:cubicBezTo>
                  <a:cubicBezTo>
                    <a:pt x="464" y="3949"/>
                    <a:pt x="494" y="3880"/>
                    <a:pt x="541" y="3781"/>
                  </a:cubicBezTo>
                  <a:cubicBezTo>
                    <a:pt x="814" y="3202"/>
                    <a:pt x="1097" y="2626"/>
                    <a:pt x="1369" y="2045"/>
                  </a:cubicBezTo>
                  <a:cubicBezTo>
                    <a:pt x="1654" y="1432"/>
                    <a:pt x="1932" y="816"/>
                    <a:pt x="2225" y="177"/>
                  </a:cubicBezTo>
                  <a:cubicBezTo>
                    <a:pt x="2162" y="136"/>
                    <a:pt x="2086" y="85"/>
                    <a:pt x="2008" y="33"/>
                  </a:cubicBezTo>
                  <a:cubicBezTo>
                    <a:pt x="1972" y="10"/>
                    <a:pt x="1944" y="0"/>
                    <a:pt x="19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9" name="Google Shape;1659;p36"/>
            <p:cNvSpPr/>
            <p:nvPr/>
          </p:nvSpPr>
          <p:spPr>
            <a:xfrm>
              <a:off x="4005600" y="4387675"/>
              <a:ext cx="56850" cy="100075"/>
            </a:xfrm>
            <a:custGeom>
              <a:rect b="b" l="l" r="r" t="t"/>
              <a:pathLst>
                <a:path extrusionOk="0" h="4003" w="2274">
                  <a:moveTo>
                    <a:pt x="342" y="1"/>
                  </a:moveTo>
                  <a:cubicBezTo>
                    <a:pt x="286" y="169"/>
                    <a:pt x="0" y="98"/>
                    <a:pt x="131" y="370"/>
                  </a:cubicBezTo>
                  <a:cubicBezTo>
                    <a:pt x="686" y="1523"/>
                    <a:pt x="1232" y="2682"/>
                    <a:pt x="1767" y="3846"/>
                  </a:cubicBezTo>
                  <a:cubicBezTo>
                    <a:pt x="1818" y="3956"/>
                    <a:pt x="1861" y="4003"/>
                    <a:pt x="1934" y="4003"/>
                  </a:cubicBezTo>
                  <a:cubicBezTo>
                    <a:pt x="1967" y="4003"/>
                    <a:pt x="2005" y="3993"/>
                    <a:pt x="2052" y="3976"/>
                  </a:cubicBezTo>
                  <a:cubicBezTo>
                    <a:pt x="2274" y="3893"/>
                    <a:pt x="2083" y="3748"/>
                    <a:pt x="2066" y="3707"/>
                  </a:cubicBezTo>
                  <a:cubicBezTo>
                    <a:pt x="1553" y="2545"/>
                    <a:pt x="1025" y="1393"/>
                    <a:pt x="496" y="240"/>
                  </a:cubicBezTo>
                  <a:cubicBezTo>
                    <a:pt x="464" y="169"/>
                    <a:pt x="412" y="107"/>
                    <a:pt x="3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0" name="Google Shape;1660;p36"/>
            <p:cNvSpPr/>
            <p:nvPr/>
          </p:nvSpPr>
          <p:spPr>
            <a:xfrm>
              <a:off x="3957075" y="4282800"/>
              <a:ext cx="47400" cy="85450"/>
            </a:xfrm>
            <a:custGeom>
              <a:rect b="b" l="l" r="r" t="t"/>
              <a:pathLst>
                <a:path extrusionOk="0" h="3418" w="1896">
                  <a:moveTo>
                    <a:pt x="393" y="0"/>
                  </a:moveTo>
                  <a:cubicBezTo>
                    <a:pt x="375" y="0"/>
                    <a:pt x="352" y="10"/>
                    <a:pt x="323" y="33"/>
                  </a:cubicBezTo>
                  <a:cubicBezTo>
                    <a:pt x="228" y="109"/>
                    <a:pt x="1" y="160"/>
                    <a:pt x="112" y="390"/>
                  </a:cubicBezTo>
                  <a:cubicBezTo>
                    <a:pt x="568" y="1350"/>
                    <a:pt x="1020" y="2310"/>
                    <a:pt x="1474" y="3271"/>
                  </a:cubicBezTo>
                  <a:cubicBezTo>
                    <a:pt x="1506" y="3338"/>
                    <a:pt x="1537" y="3417"/>
                    <a:pt x="1608" y="3417"/>
                  </a:cubicBezTo>
                  <a:cubicBezTo>
                    <a:pt x="1630" y="3417"/>
                    <a:pt x="1657" y="3409"/>
                    <a:pt x="1688" y="3391"/>
                  </a:cubicBezTo>
                  <a:cubicBezTo>
                    <a:pt x="1763" y="3348"/>
                    <a:pt x="1895" y="3338"/>
                    <a:pt x="1810" y="3088"/>
                  </a:cubicBezTo>
                  <a:cubicBezTo>
                    <a:pt x="1401" y="2187"/>
                    <a:pt x="950" y="1186"/>
                    <a:pt x="489" y="188"/>
                  </a:cubicBezTo>
                  <a:cubicBezTo>
                    <a:pt x="466" y="139"/>
                    <a:pt x="463" y="0"/>
                    <a:pt x="3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1" name="Google Shape;1661;p36"/>
            <p:cNvSpPr/>
            <p:nvPr/>
          </p:nvSpPr>
          <p:spPr>
            <a:xfrm>
              <a:off x="3707175" y="3720800"/>
              <a:ext cx="47525" cy="85175"/>
            </a:xfrm>
            <a:custGeom>
              <a:rect b="b" l="l" r="r" t="t"/>
              <a:pathLst>
                <a:path extrusionOk="0" h="3407" w="1901">
                  <a:moveTo>
                    <a:pt x="345" y="0"/>
                  </a:moveTo>
                  <a:cubicBezTo>
                    <a:pt x="311" y="0"/>
                    <a:pt x="269" y="12"/>
                    <a:pt x="214" y="40"/>
                  </a:cubicBezTo>
                  <a:cubicBezTo>
                    <a:pt x="1" y="147"/>
                    <a:pt x="118" y="247"/>
                    <a:pt x="169" y="360"/>
                  </a:cubicBezTo>
                  <a:cubicBezTo>
                    <a:pt x="593" y="1306"/>
                    <a:pt x="1020" y="2255"/>
                    <a:pt x="1450" y="3198"/>
                  </a:cubicBezTo>
                  <a:cubicBezTo>
                    <a:pt x="1484" y="3276"/>
                    <a:pt x="1556" y="3337"/>
                    <a:pt x="1611" y="3406"/>
                  </a:cubicBezTo>
                  <a:cubicBezTo>
                    <a:pt x="1718" y="3321"/>
                    <a:pt x="1826" y="3235"/>
                    <a:pt x="1900" y="3177"/>
                  </a:cubicBezTo>
                  <a:cubicBezTo>
                    <a:pt x="1857" y="3064"/>
                    <a:pt x="1843" y="3018"/>
                    <a:pt x="1823" y="2974"/>
                  </a:cubicBezTo>
                  <a:cubicBezTo>
                    <a:pt x="1390" y="2058"/>
                    <a:pt x="957" y="1141"/>
                    <a:pt x="514" y="230"/>
                  </a:cubicBezTo>
                  <a:cubicBezTo>
                    <a:pt x="474" y="151"/>
                    <a:pt x="466" y="0"/>
                    <a:pt x="34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2" name="Google Shape;1662;p36"/>
            <p:cNvSpPr/>
            <p:nvPr/>
          </p:nvSpPr>
          <p:spPr>
            <a:xfrm>
              <a:off x="3531475" y="3897725"/>
              <a:ext cx="87800" cy="44000"/>
            </a:xfrm>
            <a:custGeom>
              <a:rect b="b" l="l" r="r" t="t"/>
              <a:pathLst>
                <a:path extrusionOk="0" h="1760" w="3512">
                  <a:moveTo>
                    <a:pt x="227" y="0"/>
                  </a:moveTo>
                  <a:cubicBezTo>
                    <a:pt x="111" y="0"/>
                    <a:pt x="101" y="103"/>
                    <a:pt x="69" y="162"/>
                  </a:cubicBezTo>
                  <a:cubicBezTo>
                    <a:pt x="1" y="289"/>
                    <a:pt x="108" y="328"/>
                    <a:pt x="200" y="371"/>
                  </a:cubicBezTo>
                  <a:cubicBezTo>
                    <a:pt x="1149" y="820"/>
                    <a:pt x="2098" y="1269"/>
                    <a:pt x="3043" y="1726"/>
                  </a:cubicBezTo>
                  <a:cubicBezTo>
                    <a:pt x="3092" y="1749"/>
                    <a:pt x="3134" y="1759"/>
                    <a:pt x="3171" y="1759"/>
                  </a:cubicBezTo>
                  <a:cubicBezTo>
                    <a:pt x="3319" y="1759"/>
                    <a:pt x="3379" y="1600"/>
                    <a:pt x="3432" y="1514"/>
                  </a:cubicBezTo>
                  <a:cubicBezTo>
                    <a:pt x="3511" y="1380"/>
                    <a:pt x="3320" y="1380"/>
                    <a:pt x="3233" y="1339"/>
                  </a:cubicBezTo>
                  <a:cubicBezTo>
                    <a:pt x="2940" y="1195"/>
                    <a:pt x="2646" y="1050"/>
                    <a:pt x="2349" y="916"/>
                  </a:cubicBezTo>
                  <a:cubicBezTo>
                    <a:pt x="1656" y="604"/>
                    <a:pt x="961" y="299"/>
                    <a:pt x="331" y="20"/>
                  </a:cubicBezTo>
                  <a:cubicBezTo>
                    <a:pt x="289" y="6"/>
                    <a:pt x="255" y="0"/>
                    <a:pt x="2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3" name="Google Shape;1663;p36"/>
            <p:cNvSpPr/>
            <p:nvPr/>
          </p:nvSpPr>
          <p:spPr>
            <a:xfrm>
              <a:off x="4094975" y="3897875"/>
              <a:ext cx="85750" cy="43800"/>
            </a:xfrm>
            <a:custGeom>
              <a:rect b="b" l="l" r="r" t="t"/>
              <a:pathLst>
                <a:path extrusionOk="0" h="1752" w="3430">
                  <a:moveTo>
                    <a:pt x="3220" y="1"/>
                  </a:moveTo>
                  <a:cubicBezTo>
                    <a:pt x="3181" y="1"/>
                    <a:pt x="3132" y="14"/>
                    <a:pt x="3069" y="44"/>
                  </a:cubicBezTo>
                  <a:cubicBezTo>
                    <a:pt x="2133" y="490"/>
                    <a:pt x="1178" y="899"/>
                    <a:pt x="233" y="1326"/>
                  </a:cubicBezTo>
                  <a:cubicBezTo>
                    <a:pt x="145" y="1366"/>
                    <a:pt x="77" y="1446"/>
                    <a:pt x="1" y="1508"/>
                  </a:cubicBezTo>
                  <a:cubicBezTo>
                    <a:pt x="111" y="1576"/>
                    <a:pt x="161" y="1752"/>
                    <a:pt x="310" y="1752"/>
                  </a:cubicBezTo>
                  <a:cubicBezTo>
                    <a:pt x="346" y="1752"/>
                    <a:pt x="387" y="1742"/>
                    <a:pt x="436" y="1718"/>
                  </a:cubicBezTo>
                  <a:cubicBezTo>
                    <a:pt x="1349" y="1275"/>
                    <a:pt x="2266" y="844"/>
                    <a:pt x="3180" y="406"/>
                  </a:cubicBezTo>
                  <a:cubicBezTo>
                    <a:pt x="3271" y="361"/>
                    <a:pt x="3350" y="291"/>
                    <a:pt x="3430" y="237"/>
                  </a:cubicBezTo>
                  <a:cubicBezTo>
                    <a:pt x="3362" y="104"/>
                    <a:pt x="3328" y="1"/>
                    <a:pt x="32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4" name="Google Shape;1664;p36"/>
            <p:cNvSpPr/>
            <p:nvPr/>
          </p:nvSpPr>
          <p:spPr>
            <a:xfrm>
              <a:off x="3531050" y="4147300"/>
              <a:ext cx="86875" cy="44700"/>
            </a:xfrm>
            <a:custGeom>
              <a:rect b="b" l="l" r="r" t="t"/>
              <a:pathLst>
                <a:path extrusionOk="0" h="1788" w="3475">
                  <a:moveTo>
                    <a:pt x="3186" y="0"/>
                  </a:moveTo>
                  <a:cubicBezTo>
                    <a:pt x="3156" y="0"/>
                    <a:pt x="3120" y="9"/>
                    <a:pt x="3078" y="29"/>
                  </a:cubicBezTo>
                  <a:cubicBezTo>
                    <a:pt x="2119" y="484"/>
                    <a:pt x="1157" y="934"/>
                    <a:pt x="198" y="1390"/>
                  </a:cubicBezTo>
                  <a:cubicBezTo>
                    <a:pt x="114" y="1429"/>
                    <a:pt x="0" y="1478"/>
                    <a:pt x="96" y="1610"/>
                  </a:cubicBezTo>
                  <a:cubicBezTo>
                    <a:pt x="139" y="1669"/>
                    <a:pt x="185" y="1729"/>
                    <a:pt x="229" y="1787"/>
                  </a:cubicBezTo>
                  <a:cubicBezTo>
                    <a:pt x="323" y="1741"/>
                    <a:pt x="376" y="1713"/>
                    <a:pt x="431" y="1689"/>
                  </a:cubicBezTo>
                  <a:cubicBezTo>
                    <a:pt x="1377" y="1262"/>
                    <a:pt x="2325" y="837"/>
                    <a:pt x="3269" y="407"/>
                  </a:cubicBezTo>
                  <a:cubicBezTo>
                    <a:pt x="3346" y="372"/>
                    <a:pt x="3407" y="300"/>
                    <a:pt x="3475" y="245"/>
                  </a:cubicBezTo>
                  <a:cubicBezTo>
                    <a:pt x="3361" y="194"/>
                    <a:pt x="3330" y="0"/>
                    <a:pt x="31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5" name="Google Shape;1665;p36"/>
            <p:cNvSpPr/>
            <p:nvPr/>
          </p:nvSpPr>
          <p:spPr>
            <a:xfrm>
              <a:off x="4092100" y="4147175"/>
              <a:ext cx="88425" cy="44025"/>
            </a:xfrm>
            <a:custGeom>
              <a:rect b="b" l="l" r="r" t="t"/>
              <a:pathLst>
                <a:path extrusionOk="0" h="1761" w="3537">
                  <a:moveTo>
                    <a:pt x="387" y="0"/>
                  </a:moveTo>
                  <a:cubicBezTo>
                    <a:pt x="251" y="0"/>
                    <a:pt x="217" y="177"/>
                    <a:pt x="129" y="246"/>
                  </a:cubicBezTo>
                  <a:cubicBezTo>
                    <a:pt x="0" y="348"/>
                    <a:pt x="179" y="348"/>
                    <a:pt x="209" y="360"/>
                  </a:cubicBezTo>
                  <a:cubicBezTo>
                    <a:pt x="1207" y="818"/>
                    <a:pt x="2213" y="1257"/>
                    <a:pt x="3207" y="1724"/>
                  </a:cubicBezTo>
                  <a:cubicBezTo>
                    <a:pt x="3261" y="1749"/>
                    <a:pt x="3303" y="1760"/>
                    <a:pt x="3337" y="1760"/>
                  </a:cubicBezTo>
                  <a:cubicBezTo>
                    <a:pt x="3445" y="1760"/>
                    <a:pt x="3472" y="1649"/>
                    <a:pt x="3537" y="1542"/>
                  </a:cubicBezTo>
                  <a:cubicBezTo>
                    <a:pt x="3499" y="1498"/>
                    <a:pt x="3461" y="1423"/>
                    <a:pt x="3403" y="1396"/>
                  </a:cubicBezTo>
                  <a:cubicBezTo>
                    <a:pt x="2432" y="936"/>
                    <a:pt x="1459" y="482"/>
                    <a:pt x="487" y="26"/>
                  </a:cubicBezTo>
                  <a:cubicBezTo>
                    <a:pt x="448" y="8"/>
                    <a:pt x="415" y="0"/>
                    <a:pt x="3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6" name="Google Shape;1666;p36"/>
            <p:cNvSpPr/>
            <p:nvPr/>
          </p:nvSpPr>
          <p:spPr>
            <a:xfrm>
              <a:off x="3707950" y="4282175"/>
              <a:ext cx="47750" cy="86400"/>
            </a:xfrm>
            <a:custGeom>
              <a:rect b="b" l="l" r="r" t="t"/>
              <a:pathLst>
                <a:path extrusionOk="0" h="3456" w="1910">
                  <a:moveTo>
                    <a:pt x="1525" y="1"/>
                  </a:moveTo>
                  <a:cubicBezTo>
                    <a:pt x="1483" y="1"/>
                    <a:pt x="1480" y="103"/>
                    <a:pt x="1470" y="125"/>
                  </a:cubicBezTo>
                  <a:cubicBezTo>
                    <a:pt x="1014" y="1124"/>
                    <a:pt x="575" y="2130"/>
                    <a:pt x="107" y="3124"/>
                  </a:cubicBezTo>
                  <a:cubicBezTo>
                    <a:pt x="1" y="3349"/>
                    <a:pt x="147" y="3370"/>
                    <a:pt x="288" y="3455"/>
                  </a:cubicBezTo>
                  <a:cubicBezTo>
                    <a:pt x="333" y="3416"/>
                    <a:pt x="407" y="3380"/>
                    <a:pt x="434" y="3321"/>
                  </a:cubicBezTo>
                  <a:cubicBezTo>
                    <a:pt x="893" y="2350"/>
                    <a:pt x="1348" y="1377"/>
                    <a:pt x="1803" y="404"/>
                  </a:cubicBezTo>
                  <a:cubicBezTo>
                    <a:pt x="1910" y="181"/>
                    <a:pt x="1669" y="153"/>
                    <a:pt x="1585" y="47"/>
                  </a:cubicBezTo>
                  <a:cubicBezTo>
                    <a:pt x="1559" y="13"/>
                    <a:pt x="1539" y="1"/>
                    <a:pt x="15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7" name="Google Shape;1667;p36"/>
            <p:cNvSpPr/>
            <p:nvPr/>
          </p:nvSpPr>
          <p:spPr>
            <a:xfrm>
              <a:off x="3957075" y="3720775"/>
              <a:ext cx="47375" cy="85025"/>
            </a:xfrm>
            <a:custGeom>
              <a:rect b="b" l="l" r="r" t="t"/>
              <a:pathLst>
                <a:path extrusionOk="0" h="3401" w="1895">
                  <a:moveTo>
                    <a:pt x="1607" y="0"/>
                  </a:moveTo>
                  <a:cubicBezTo>
                    <a:pt x="1518" y="0"/>
                    <a:pt x="1496" y="108"/>
                    <a:pt x="1458" y="187"/>
                  </a:cubicBezTo>
                  <a:cubicBezTo>
                    <a:pt x="1015" y="1111"/>
                    <a:pt x="575" y="2038"/>
                    <a:pt x="123" y="2959"/>
                  </a:cubicBezTo>
                  <a:cubicBezTo>
                    <a:pt x="1" y="3206"/>
                    <a:pt x="203" y="3311"/>
                    <a:pt x="331" y="3385"/>
                  </a:cubicBezTo>
                  <a:cubicBezTo>
                    <a:pt x="351" y="3396"/>
                    <a:pt x="368" y="3401"/>
                    <a:pt x="382" y="3401"/>
                  </a:cubicBezTo>
                  <a:cubicBezTo>
                    <a:pt x="461" y="3401"/>
                    <a:pt x="472" y="3255"/>
                    <a:pt x="509" y="3181"/>
                  </a:cubicBezTo>
                  <a:cubicBezTo>
                    <a:pt x="650" y="2886"/>
                    <a:pt x="795" y="2593"/>
                    <a:pt x="929" y="2295"/>
                  </a:cubicBezTo>
                  <a:cubicBezTo>
                    <a:pt x="1241" y="1603"/>
                    <a:pt x="1546" y="907"/>
                    <a:pt x="1823" y="283"/>
                  </a:cubicBezTo>
                  <a:cubicBezTo>
                    <a:pt x="1894" y="58"/>
                    <a:pt x="1748" y="49"/>
                    <a:pt x="1679" y="18"/>
                  </a:cubicBezTo>
                  <a:cubicBezTo>
                    <a:pt x="1651" y="6"/>
                    <a:pt x="1627" y="0"/>
                    <a:pt x="160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68" name="Google Shape;1668;p36"/>
          <p:cNvGrpSpPr/>
          <p:nvPr/>
        </p:nvGrpSpPr>
        <p:grpSpPr>
          <a:xfrm>
            <a:off x="8423994" y="4447466"/>
            <a:ext cx="634509" cy="634444"/>
            <a:chOff x="3248075" y="3436175"/>
            <a:chExt cx="1216700" cy="1216575"/>
          </a:xfrm>
        </p:grpSpPr>
        <p:sp>
          <p:nvSpPr>
            <p:cNvPr id="1669" name="Google Shape;1669;p36"/>
            <p:cNvSpPr/>
            <p:nvPr/>
          </p:nvSpPr>
          <p:spPr>
            <a:xfrm>
              <a:off x="3915900" y="4105500"/>
              <a:ext cx="344675" cy="341250"/>
            </a:xfrm>
            <a:custGeom>
              <a:rect b="b" l="l" r="r" t="t"/>
              <a:pathLst>
                <a:path extrusionOk="0" h="13650" w="13787">
                  <a:moveTo>
                    <a:pt x="395" y="0"/>
                  </a:moveTo>
                  <a:cubicBezTo>
                    <a:pt x="338" y="0"/>
                    <a:pt x="274" y="32"/>
                    <a:pt x="195" y="109"/>
                  </a:cubicBezTo>
                  <a:cubicBezTo>
                    <a:pt x="1" y="301"/>
                    <a:pt x="44" y="409"/>
                    <a:pt x="221" y="583"/>
                  </a:cubicBezTo>
                  <a:cubicBezTo>
                    <a:pt x="2109" y="2432"/>
                    <a:pt x="3989" y="4288"/>
                    <a:pt x="5869" y="6147"/>
                  </a:cubicBezTo>
                  <a:cubicBezTo>
                    <a:pt x="8347" y="8597"/>
                    <a:pt x="10822" y="11050"/>
                    <a:pt x="13302" y="13498"/>
                  </a:cubicBezTo>
                  <a:cubicBezTo>
                    <a:pt x="13372" y="13568"/>
                    <a:pt x="13473" y="13639"/>
                    <a:pt x="13566" y="13649"/>
                  </a:cubicBezTo>
                  <a:cubicBezTo>
                    <a:pt x="13568" y="13649"/>
                    <a:pt x="13570" y="13649"/>
                    <a:pt x="13572" y="13649"/>
                  </a:cubicBezTo>
                  <a:cubicBezTo>
                    <a:pt x="13634" y="13649"/>
                    <a:pt x="13707" y="13554"/>
                    <a:pt x="13786" y="13495"/>
                  </a:cubicBezTo>
                  <a:cubicBezTo>
                    <a:pt x="13535" y="13204"/>
                    <a:pt x="13333" y="12938"/>
                    <a:pt x="13097" y="12700"/>
                  </a:cubicBezTo>
                  <a:cubicBezTo>
                    <a:pt x="10615" y="10187"/>
                    <a:pt x="8131" y="7674"/>
                    <a:pt x="5640" y="5167"/>
                  </a:cubicBezTo>
                  <a:cubicBezTo>
                    <a:pt x="3979" y="3493"/>
                    <a:pt x="2305" y="1832"/>
                    <a:pt x="641" y="159"/>
                  </a:cubicBezTo>
                  <a:cubicBezTo>
                    <a:pt x="553" y="70"/>
                    <a:pt x="481" y="0"/>
                    <a:pt x="3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0" name="Google Shape;1670;p36"/>
            <p:cNvSpPr/>
            <p:nvPr/>
          </p:nvSpPr>
          <p:spPr>
            <a:xfrm>
              <a:off x="3449750" y="4104750"/>
              <a:ext cx="350900" cy="341200"/>
            </a:xfrm>
            <a:custGeom>
              <a:rect b="b" l="l" r="r" t="t"/>
              <a:pathLst>
                <a:path extrusionOk="0" h="13648" w="14036">
                  <a:moveTo>
                    <a:pt x="13461" y="1"/>
                  </a:moveTo>
                  <a:cubicBezTo>
                    <a:pt x="13371" y="1"/>
                    <a:pt x="13331" y="117"/>
                    <a:pt x="13279" y="170"/>
                  </a:cubicBezTo>
                  <a:cubicBezTo>
                    <a:pt x="11445" y="2020"/>
                    <a:pt x="9623" y="3883"/>
                    <a:pt x="7787" y="5729"/>
                  </a:cubicBezTo>
                  <a:cubicBezTo>
                    <a:pt x="5467" y="8060"/>
                    <a:pt x="3131" y="10370"/>
                    <a:pt x="826" y="12717"/>
                  </a:cubicBezTo>
                  <a:cubicBezTo>
                    <a:pt x="592" y="12958"/>
                    <a:pt x="0" y="13287"/>
                    <a:pt x="285" y="13572"/>
                  </a:cubicBezTo>
                  <a:cubicBezTo>
                    <a:pt x="338" y="13625"/>
                    <a:pt x="393" y="13647"/>
                    <a:pt x="449" y="13647"/>
                  </a:cubicBezTo>
                  <a:cubicBezTo>
                    <a:pt x="690" y="13647"/>
                    <a:pt x="943" y="13221"/>
                    <a:pt x="1140" y="13030"/>
                  </a:cubicBezTo>
                  <a:cubicBezTo>
                    <a:pt x="3662" y="10573"/>
                    <a:pt x="6160" y="8092"/>
                    <a:pt x="8658" y="5610"/>
                  </a:cubicBezTo>
                  <a:cubicBezTo>
                    <a:pt x="10331" y="3948"/>
                    <a:pt x="11994" y="2274"/>
                    <a:pt x="13664" y="609"/>
                  </a:cubicBezTo>
                  <a:cubicBezTo>
                    <a:pt x="13733" y="540"/>
                    <a:pt x="13831" y="500"/>
                    <a:pt x="14035" y="370"/>
                  </a:cubicBezTo>
                  <a:cubicBezTo>
                    <a:pt x="13814" y="218"/>
                    <a:pt x="13687" y="139"/>
                    <a:pt x="13572" y="49"/>
                  </a:cubicBezTo>
                  <a:cubicBezTo>
                    <a:pt x="13527" y="14"/>
                    <a:pt x="13491" y="1"/>
                    <a:pt x="1346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1" name="Google Shape;1671;p36"/>
            <p:cNvSpPr/>
            <p:nvPr/>
          </p:nvSpPr>
          <p:spPr>
            <a:xfrm>
              <a:off x="3449775" y="3642850"/>
              <a:ext cx="347925" cy="341325"/>
            </a:xfrm>
            <a:custGeom>
              <a:rect b="b" l="l" r="r" t="t"/>
              <a:pathLst>
                <a:path extrusionOk="0" h="13653" w="13917">
                  <a:moveTo>
                    <a:pt x="430" y="1"/>
                  </a:moveTo>
                  <a:cubicBezTo>
                    <a:pt x="380" y="1"/>
                    <a:pt x="326" y="25"/>
                    <a:pt x="266" y="83"/>
                  </a:cubicBezTo>
                  <a:cubicBezTo>
                    <a:pt x="0" y="341"/>
                    <a:pt x="531" y="635"/>
                    <a:pt x="731" y="838"/>
                  </a:cubicBezTo>
                  <a:cubicBezTo>
                    <a:pt x="4901" y="5071"/>
                    <a:pt x="9095" y="9280"/>
                    <a:pt x="13287" y="13492"/>
                  </a:cubicBezTo>
                  <a:cubicBezTo>
                    <a:pt x="13338" y="13543"/>
                    <a:pt x="13378" y="13652"/>
                    <a:pt x="13462" y="13652"/>
                  </a:cubicBezTo>
                  <a:cubicBezTo>
                    <a:pt x="13487" y="13652"/>
                    <a:pt x="13516" y="13642"/>
                    <a:pt x="13550" y="13618"/>
                  </a:cubicBezTo>
                  <a:cubicBezTo>
                    <a:pt x="13670" y="13533"/>
                    <a:pt x="13782" y="13433"/>
                    <a:pt x="13917" y="13323"/>
                  </a:cubicBezTo>
                  <a:cubicBezTo>
                    <a:pt x="13789" y="13187"/>
                    <a:pt x="13711" y="13095"/>
                    <a:pt x="13625" y="13011"/>
                  </a:cubicBezTo>
                  <a:cubicBezTo>
                    <a:pt x="9456" y="8866"/>
                    <a:pt x="5287" y="4720"/>
                    <a:pt x="1117" y="575"/>
                  </a:cubicBezTo>
                  <a:cubicBezTo>
                    <a:pt x="1098" y="557"/>
                    <a:pt x="1083" y="528"/>
                    <a:pt x="1062" y="523"/>
                  </a:cubicBezTo>
                  <a:cubicBezTo>
                    <a:pt x="798" y="461"/>
                    <a:pt x="650" y="1"/>
                    <a:pt x="4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2" name="Google Shape;1672;p36"/>
            <p:cNvSpPr/>
            <p:nvPr/>
          </p:nvSpPr>
          <p:spPr>
            <a:xfrm>
              <a:off x="3915000" y="3641525"/>
              <a:ext cx="345800" cy="341925"/>
            </a:xfrm>
            <a:custGeom>
              <a:rect b="b" l="l" r="r" t="t"/>
              <a:pathLst>
                <a:path extrusionOk="0" h="13677" w="13832">
                  <a:moveTo>
                    <a:pt x="13568" y="1"/>
                  </a:moveTo>
                  <a:cubicBezTo>
                    <a:pt x="13535" y="1"/>
                    <a:pt x="13495" y="19"/>
                    <a:pt x="13442" y="66"/>
                  </a:cubicBezTo>
                  <a:cubicBezTo>
                    <a:pt x="13239" y="251"/>
                    <a:pt x="13021" y="417"/>
                    <a:pt x="12827" y="610"/>
                  </a:cubicBezTo>
                  <a:cubicBezTo>
                    <a:pt x="10269" y="3137"/>
                    <a:pt x="7713" y="5666"/>
                    <a:pt x="5160" y="8200"/>
                  </a:cubicBezTo>
                  <a:cubicBezTo>
                    <a:pt x="3532" y="9819"/>
                    <a:pt x="1915" y="11449"/>
                    <a:pt x="286" y="13067"/>
                  </a:cubicBezTo>
                  <a:cubicBezTo>
                    <a:pt x="118" y="13235"/>
                    <a:pt x="1" y="13344"/>
                    <a:pt x="230" y="13566"/>
                  </a:cubicBezTo>
                  <a:cubicBezTo>
                    <a:pt x="312" y="13646"/>
                    <a:pt x="378" y="13677"/>
                    <a:pt x="435" y="13677"/>
                  </a:cubicBezTo>
                  <a:cubicBezTo>
                    <a:pt x="536" y="13677"/>
                    <a:pt x="610" y="13579"/>
                    <a:pt x="701" y="13487"/>
                  </a:cubicBezTo>
                  <a:cubicBezTo>
                    <a:pt x="4260" y="9901"/>
                    <a:pt x="7819" y="6317"/>
                    <a:pt x="11380" y="2733"/>
                  </a:cubicBezTo>
                  <a:cubicBezTo>
                    <a:pt x="11972" y="2137"/>
                    <a:pt x="12573" y="1548"/>
                    <a:pt x="13160" y="947"/>
                  </a:cubicBezTo>
                  <a:cubicBezTo>
                    <a:pt x="13384" y="717"/>
                    <a:pt x="13579" y="462"/>
                    <a:pt x="13831" y="167"/>
                  </a:cubicBezTo>
                  <a:lnTo>
                    <a:pt x="13831" y="167"/>
                  </a:lnTo>
                  <a:cubicBezTo>
                    <a:pt x="13829" y="167"/>
                    <a:pt x="13826" y="167"/>
                    <a:pt x="13823" y="167"/>
                  </a:cubicBezTo>
                  <a:cubicBezTo>
                    <a:pt x="13698" y="167"/>
                    <a:pt x="13667" y="1"/>
                    <a:pt x="1356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3" name="Google Shape;1673;p36"/>
            <p:cNvSpPr/>
            <p:nvPr/>
          </p:nvSpPr>
          <p:spPr>
            <a:xfrm>
              <a:off x="3848700" y="3436175"/>
              <a:ext cx="15725" cy="518175"/>
            </a:xfrm>
            <a:custGeom>
              <a:rect b="b" l="l" r="r" t="t"/>
              <a:pathLst>
                <a:path extrusionOk="0" h="20727" w="629">
                  <a:moveTo>
                    <a:pt x="322" y="0"/>
                  </a:moveTo>
                  <a:cubicBezTo>
                    <a:pt x="312" y="0"/>
                    <a:pt x="302" y="1"/>
                    <a:pt x="291" y="1"/>
                  </a:cubicBezTo>
                  <a:cubicBezTo>
                    <a:pt x="47" y="17"/>
                    <a:pt x="165" y="211"/>
                    <a:pt x="163" y="317"/>
                  </a:cubicBezTo>
                  <a:cubicBezTo>
                    <a:pt x="110" y="2621"/>
                    <a:pt x="164" y="4926"/>
                    <a:pt x="103" y="7233"/>
                  </a:cubicBezTo>
                  <a:cubicBezTo>
                    <a:pt x="20" y="10438"/>
                    <a:pt x="83" y="13647"/>
                    <a:pt x="83" y="16855"/>
                  </a:cubicBezTo>
                  <a:lnTo>
                    <a:pt x="7" y="16855"/>
                  </a:lnTo>
                  <a:cubicBezTo>
                    <a:pt x="7" y="18034"/>
                    <a:pt x="11" y="19213"/>
                    <a:pt x="3" y="20393"/>
                  </a:cubicBezTo>
                  <a:cubicBezTo>
                    <a:pt x="0" y="20601"/>
                    <a:pt x="4" y="20727"/>
                    <a:pt x="268" y="20727"/>
                  </a:cubicBezTo>
                  <a:cubicBezTo>
                    <a:pt x="275" y="20727"/>
                    <a:pt x="281" y="20727"/>
                    <a:pt x="288" y="20727"/>
                  </a:cubicBezTo>
                  <a:cubicBezTo>
                    <a:pt x="548" y="20721"/>
                    <a:pt x="621" y="20662"/>
                    <a:pt x="615" y="20395"/>
                  </a:cubicBezTo>
                  <a:cubicBezTo>
                    <a:pt x="556" y="17854"/>
                    <a:pt x="629" y="15312"/>
                    <a:pt x="551" y="12767"/>
                  </a:cubicBezTo>
                  <a:cubicBezTo>
                    <a:pt x="451" y="9423"/>
                    <a:pt x="482" y="6075"/>
                    <a:pt x="459" y="2728"/>
                  </a:cubicBezTo>
                  <a:cubicBezTo>
                    <a:pt x="453" y="1925"/>
                    <a:pt x="463" y="1122"/>
                    <a:pt x="452" y="319"/>
                  </a:cubicBezTo>
                  <a:cubicBezTo>
                    <a:pt x="451" y="209"/>
                    <a:pt x="562" y="0"/>
                    <a:pt x="3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4" name="Google Shape;1674;p36"/>
            <p:cNvSpPr/>
            <p:nvPr/>
          </p:nvSpPr>
          <p:spPr>
            <a:xfrm>
              <a:off x="3946325" y="4036700"/>
              <a:ext cx="518450" cy="15425"/>
            </a:xfrm>
            <a:custGeom>
              <a:rect b="b" l="l" r="r" t="t"/>
              <a:pathLst>
                <a:path extrusionOk="0" h="617" w="20738">
                  <a:moveTo>
                    <a:pt x="246" y="1"/>
                  </a:moveTo>
                  <a:cubicBezTo>
                    <a:pt x="112" y="1"/>
                    <a:pt x="8" y="37"/>
                    <a:pt x="4" y="298"/>
                  </a:cubicBezTo>
                  <a:cubicBezTo>
                    <a:pt x="1" y="576"/>
                    <a:pt x="110" y="616"/>
                    <a:pt x="257" y="616"/>
                  </a:cubicBezTo>
                  <a:cubicBezTo>
                    <a:pt x="309" y="616"/>
                    <a:pt x="366" y="610"/>
                    <a:pt x="425" y="610"/>
                  </a:cubicBezTo>
                  <a:cubicBezTo>
                    <a:pt x="2940" y="563"/>
                    <a:pt x="5458" y="617"/>
                    <a:pt x="7976" y="554"/>
                  </a:cubicBezTo>
                  <a:cubicBezTo>
                    <a:pt x="11948" y="453"/>
                    <a:pt x="15924" y="483"/>
                    <a:pt x="19898" y="458"/>
                  </a:cubicBezTo>
                  <a:cubicBezTo>
                    <a:pt x="20004" y="458"/>
                    <a:pt x="20110" y="464"/>
                    <a:pt x="20216" y="464"/>
                  </a:cubicBezTo>
                  <a:cubicBezTo>
                    <a:pt x="20286" y="464"/>
                    <a:pt x="20356" y="461"/>
                    <a:pt x="20425" y="453"/>
                  </a:cubicBezTo>
                  <a:cubicBezTo>
                    <a:pt x="20430" y="452"/>
                    <a:pt x="20435" y="452"/>
                    <a:pt x="20441" y="452"/>
                  </a:cubicBezTo>
                  <a:cubicBezTo>
                    <a:pt x="20492" y="452"/>
                    <a:pt x="20558" y="474"/>
                    <a:pt x="20613" y="474"/>
                  </a:cubicBezTo>
                  <a:cubicBezTo>
                    <a:pt x="20678" y="474"/>
                    <a:pt x="20730" y="445"/>
                    <a:pt x="20734" y="318"/>
                  </a:cubicBezTo>
                  <a:cubicBezTo>
                    <a:pt x="20738" y="171"/>
                    <a:pt x="20680" y="136"/>
                    <a:pt x="20607" y="136"/>
                  </a:cubicBezTo>
                  <a:cubicBezTo>
                    <a:pt x="20542" y="136"/>
                    <a:pt x="20466" y="164"/>
                    <a:pt x="20412" y="164"/>
                  </a:cubicBezTo>
                  <a:cubicBezTo>
                    <a:pt x="20411" y="164"/>
                    <a:pt x="20409" y="164"/>
                    <a:pt x="20408" y="164"/>
                  </a:cubicBezTo>
                  <a:cubicBezTo>
                    <a:pt x="18103" y="111"/>
                    <a:pt x="15798" y="165"/>
                    <a:pt x="13492" y="105"/>
                  </a:cubicBezTo>
                  <a:cubicBezTo>
                    <a:pt x="12216" y="71"/>
                    <a:pt x="10940" y="61"/>
                    <a:pt x="9663" y="61"/>
                  </a:cubicBezTo>
                  <a:cubicBezTo>
                    <a:pt x="7732" y="61"/>
                    <a:pt x="5801" y="84"/>
                    <a:pt x="3870" y="84"/>
                  </a:cubicBezTo>
                  <a:cubicBezTo>
                    <a:pt x="3870" y="60"/>
                    <a:pt x="3870" y="34"/>
                    <a:pt x="3871" y="6"/>
                  </a:cubicBezTo>
                  <a:lnTo>
                    <a:pt x="407" y="6"/>
                  </a:lnTo>
                  <a:cubicBezTo>
                    <a:pt x="351" y="6"/>
                    <a:pt x="296" y="1"/>
                    <a:pt x="2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5" name="Google Shape;1675;p36"/>
            <p:cNvSpPr/>
            <p:nvPr/>
          </p:nvSpPr>
          <p:spPr>
            <a:xfrm>
              <a:off x="3248075" y="4036800"/>
              <a:ext cx="518300" cy="15300"/>
            </a:xfrm>
            <a:custGeom>
              <a:rect b="b" l="l" r="r" t="t"/>
              <a:pathLst>
                <a:path extrusionOk="0" h="612" w="20732">
                  <a:moveTo>
                    <a:pt x="20440" y="0"/>
                  </a:moveTo>
                  <a:cubicBezTo>
                    <a:pt x="20420" y="0"/>
                    <a:pt x="20399" y="0"/>
                    <a:pt x="20377" y="1"/>
                  </a:cubicBezTo>
                  <a:cubicBezTo>
                    <a:pt x="19671" y="15"/>
                    <a:pt x="18965" y="19"/>
                    <a:pt x="18260" y="19"/>
                  </a:cubicBezTo>
                  <a:cubicBezTo>
                    <a:pt x="17507" y="19"/>
                    <a:pt x="16755" y="15"/>
                    <a:pt x="16003" y="15"/>
                  </a:cubicBezTo>
                  <a:cubicBezTo>
                    <a:pt x="14931" y="15"/>
                    <a:pt x="13859" y="23"/>
                    <a:pt x="12786" y="65"/>
                  </a:cubicBezTo>
                  <a:cubicBezTo>
                    <a:pt x="10258" y="163"/>
                    <a:pt x="7726" y="137"/>
                    <a:pt x="5194" y="153"/>
                  </a:cubicBezTo>
                  <a:cubicBezTo>
                    <a:pt x="4575" y="157"/>
                    <a:pt x="3955" y="158"/>
                    <a:pt x="3335" y="158"/>
                  </a:cubicBezTo>
                  <a:cubicBezTo>
                    <a:pt x="2762" y="158"/>
                    <a:pt x="2189" y="157"/>
                    <a:pt x="1615" y="157"/>
                  </a:cubicBezTo>
                  <a:cubicBezTo>
                    <a:pt x="1177" y="157"/>
                    <a:pt x="739" y="158"/>
                    <a:pt x="301" y="160"/>
                  </a:cubicBezTo>
                  <a:cubicBezTo>
                    <a:pt x="300" y="160"/>
                    <a:pt x="300" y="160"/>
                    <a:pt x="299" y="160"/>
                  </a:cubicBezTo>
                  <a:cubicBezTo>
                    <a:pt x="250" y="160"/>
                    <a:pt x="183" y="137"/>
                    <a:pt x="125" y="137"/>
                  </a:cubicBezTo>
                  <a:cubicBezTo>
                    <a:pt x="56" y="137"/>
                    <a:pt x="0" y="169"/>
                    <a:pt x="2" y="308"/>
                  </a:cubicBezTo>
                  <a:cubicBezTo>
                    <a:pt x="3" y="443"/>
                    <a:pt x="59" y="474"/>
                    <a:pt x="127" y="474"/>
                  </a:cubicBezTo>
                  <a:cubicBezTo>
                    <a:pt x="185" y="474"/>
                    <a:pt x="251" y="452"/>
                    <a:pt x="300" y="452"/>
                  </a:cubicBezTo>
                  <a:cubicBezTo>
                    <a:pt x="302" y="452"/>
                    <a:pt x="303" y="452"/>
                    <a:pt x="305" y="452"/>
                  </a:cubicBezTo>
                  <a:cubicBezTo>
                    <a:pt x="2622" y="504"/>
                    <a:pt x="4938" y="451"/>
                    <a:pt x="7258" y="511"/>
                  </a:cubicBezTo>
                  <a:cubicBezTo>
                    <a:pt x="8534" y="545"/>
                    <a:pt x="9810" y="555"/>
                    <a:pt x="11087" y="555"/>
                  </a:cubicBezTo>
                  <a:cubicBezTo>
                    <a:pt x="13018" y="555"/>
                    <a:pt x="14949" y="531"/>
                    <a:pt x="16880" y="531"/>
                  </a:cubicBezTo>
                  <a:lnTo>
                    <a:pt x="16880" y="607"/>
                  </a:lnTo>
                  <a:cubicBezTo>
                    <a:pt x="17463" y="607"/>
                    <a:pt x="18046" y="605"/>
                    <a:pt x="18630" y="605"/>
                  </a:cubicBezTo>
                  <a:cubicBezTo>
                    <a:pt x="19213" y="605"/>
                    <a:pt x="19797" y="607"/>
                    <a:pt x="20381" y="612"/>
                  </a:cubicBezTo>
                  <a:cubicBezTo>
                    <a:pt x="20391" y="612"/>
                    <a:pt x="20401" y="612"/>
                    <a:pt x="20410" y="612"/>
                  </a:cubicBezTo>
                  <a:cubicBezTo>
                    <a:pt x="20624" y="612"/>
                    <a:pt x="20729" y="585"/>
                    <a:pt x="20731" y="304"/>
                  </a:cubicBezTo>
                  <a:cubicBezTo>
                    <a:pt x="20732" y="33"/>
                    <a:pt x="20628" y="0"/>
                    <a:pt x="2044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6" name="Google Shape;1676;p36"/>
            <p:cNvSpPr/>
            <p:nvPr/>
          </p:nvSpPr>
          <p:spPr>
            <a:xfrm>
              <a:off x="3847925" y="4134500"/>
              <a:ext cx="16200" cy="518250"/>
            </a:xfrm>
            <a:custGeom>
              <a:rect b="b" l="l" r="r" t="t"/>
              <a:pathLst>
                <a:path extrusionOk="0" h="20730" w="648">
                  <a:moveTo>
                    <a:pt x="344" y="0"/>
                  </a:moveTo>
                  <a:cubicBezTo>
                    <a:pt x="343" y="0"/>
                    <a:pt x="341" y="0"/>
                    <a:pt x="340" y="0"/>
                  </a:cubicBezTo>
                  <a:cubicBezTo>
                    <a:pt x="47" y="1"/>
                    <a:pt x="29" y="118"/>
                    <a:pt x="34" y="351"/>
                  </a:cubicBezTo>
                  <a:cubicBezTo>
                    <a:pt x="87" y="2881"/>
                    <a:pt x="0" y="5410"/>
                    <a:pt x="97" y="7942"/>
                  </a:cubicBezTo>
                  <a:cubicBezTo>
                    <a:pt x="195" y="10496"/>
                    <a:pt x="168" y="13053"/>
                    <a:pt x="186" y="15610"/>
                  </a:cubicBezTo>
                  <a:cubicBezTo>
                    <a:pt x="197" y="17215"/>
                    <a:pt x="186" y="18822"/>
                    <a:pt x="194" y="20428"/>
                  </a:cubicBezTo>
                  <a:cubicBezTo>
                    <a:pt x="195" y="20534"/>
                    <a:pt x="84" y="20726"/>
                    <a:pt x="338" y="20729"/>
                  </a:cubicBezTo>
                  <a:cubicBezTo>
                    <a:pt x="340" y="20729"/>
                    <a:pt x="341" y="20729"/>
                    <a:pt x="342" y="20729"/>
                  </a:cubicBezTo>
                  <a:cubicBezTo>
                    <a:pt x="592" y="20729"/>
                    <a:pt x="483" y="20536"/>
                    <a:pt x="485" y="20431"/>
                  </a:cubicBezTo>
                  <a:cubicBezTo>
                    <a:pt x="537" y="18113"/>
                    <a:pt x="484" y="15796"/>
                    <a:pt x="545" y="13478"/>
                  </a:cubicBezTo>
                  <a:cubicBezTo>
                    <a:pt x="629" y="10271"/>
                    <a:pt x="566" y="7062"/>
                    <a:pt x="566" y="3855"/>
                  </a:cubicBezTo>
                  <a:lnTo>
                    <a:pt x="640" y="3855"/>
                  </a:lnTo>
                  <a:cubicBezTo>
                    <a:pt x="640" y="2689"/>
                    <a:pt x="635" y="1520"/>
                    <a:pt x="644" y="354"/>
                  </a:cubicBezTo>
                  <a:cubicBezTo>
                    <a:pt x="647" y="126"/>
                    <a:pt x="639" y="0"/>
                    <a:pt x="3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7" name="Google Shape;1677;p36"/>
            <p:cNvSpPr/>
            <p:nvPr/>
          </p:nvSpPr>
          <p:spPr>
            <a:xfrm>
              <a:off x="3755675" y="3824725"/>
              <a:ext cx="70500" cy="134825"/>
            </a:xfrm>
            <a:custGeom>
              <a:rect b="b" l="l" r="r" t="t"/>
              <a:pathLst>
                <a:path extrusionOk="0" h="5393" w="2820">
                  <a:moveTo>
                    <a:pt x="400" y="1"/>
                  </a:moveTo>
                  <a:cubicBezTo>
                    <a:pt x="378" y="1"/>
                    <a:pt x="349" y="13"/>
                    <a:pt x="309" y="45"/>
                  </a:cubicBezTo>
                  <a:cubicBezTo>
                    <a:pt x="187" y="137"/>
                    <a:pt x="1" y="182"/>
                    <a:pt x="111" y="413"/>
                  </a:cubicBezTo>
                  <a:cubicBezTo>
                    <a:pt x="891" y="2036"/>
                    <a:pt x="1665" y="3660"/>
                    <a:pt x="2434" y="5288"/>
                  </a:cubicBezTo>
                  <a:cubicBezTo>
                    <a:pt x="2465" y="5355"/>
                    <a:pt x="2488" y="5393"/>
                    <a:pt x="2525" y="5393"/>
                  </a:cubicBezTo>
                  <a:cubicBezTo>
                    <a:pt x="2547" y="5393"/>
                    <a:pt x="2574" y="5380"/>
                    <a:pt x="2612" y="5352"/>
                  </a:cubicBezTo>
                  <a:cubicBezTo>
                    <a:pt x="2676" y="5303"/>
                    <a:pt x="2752" y="5268"/>
                    <a:pt x="2820" y="5228"/>
                  </a:cubicBezTo>
                  <a:cubicBezTo>
                    <a:pt x="2782" y="5166"/>
                    <a:pt x="2766" y="5146"/>
                    <a:pt x="2756" y="5124"/>
                  </a:cubicBezTo>
                  <a:cubicBezTo>
                    <a:pt x="2001" y="3466"/>
                    <a:pt x="1247" y="1808"/>
                    <a:pt x="492" y="151"/>
                  </a:cubicBezTo>
                  <a:cubicBezTo>
                    <a:pt x="467" y="94"/>
                    <a:pt x="460" y="1"/>
                    <a:pt x="4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8" name="Google Shape;1678;p36"/>
            <p:cNvSpPr/>
            <p:nvPr/>
          </p:nvSpPr>
          <p:spPr>
            <a:xfrm>
              <a:off x="3885600" y="3824875"/>
              <a:ext cx="72000" cy="134625"/>
            </a:xfrm>
            <a:custGeom>
              <a:rect b="b" l="l" r="r" t="t"/>
              <a:pathLst>
                <a:path extrusionOk="0" h="5385" w="2880">
                  <a:moveTo>
                    <a:pt x="2447" y="0"/>
                  </a:moveTo>
                  <a:cubicBezTo>
                    <a:pt x="2347" y="0"/>
                    <a:pt x="2352" y="168"/>
                    <a:pt x="2325" y="224"/>
                  </a:cubicBezTo>
                  <a:cubicBezTo>
                    <a:pt x="1581" y="1833"/>
                    <a:pt x="855" y="3450"/>
                    <a:pt x="113" y="5061"/>
                  </a:cubicBezTo>
                  <a:cubicBezTo>
                    <a:pt x="0" y="5302"/>
                    <a:pt x="171" y="5310"/>
                    <a:pt x="336" y="5385"/>
                  </a:cubicBezTo>
                  <a:cubicBezTo>
                    <a:pt x="356" y="5364"/>
                    <a:pt x="397" y="5334"/>
                    <a:pt x="414" y="5292"/>
                  </a:cubicBezTo>
                  <a:cubicBezTo>
                    <a:pt x="1193" y="3657"/>
                    <a:pt x="1969" y="2019"/>
                    <a:pt x="2753" y="387"/>
                  </a:cubicBezTo>
                  <a:cubicBezTo>
                    <a:pt x="2879" y="126"/>
                    <a:pt x="2652" y="98"/>
                    <a:pt x="2535" y="30"/>
                  </a:cubicBezTo>
                  <a:cubicBezTo>
                    <a:pt x="2499" y="9"/>
                    <a:pt x="2470" y="0"/>
                    <a:pt x="24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9" name="Google Shape;1679;p36"/>
            <p:cNvSpPr/>
            <p:nvPr/>
          </p:nvSpPr>
          <p:spPr>
            <a:xfrm>
              <a:off x="3633900" y="3945600"/>
              <a:ext cx="138050" cy="67875"/>
            </a:xfrm>
            <a:custGeom>
              <a:rect b="b" l="l" r="r" t="t"/>
              <a:pathLst>
                <a:path extrusionOk="0" h="2715" w="5522">
                  <a:moveTo>
                    <a:pt x="378" y="1"/>
                  </a:moveTo>
                  <a:cubicBezTo>
                    <a:pt x="254" y="1"/>
                    <a:pt x="229" y="144"/>
                    <a:pt x="164" y="227"/>
                  </a:cubicBezTo>
                  <a:cubicBezTo>
                    <a:pt x="0" y="435"/>
                    <a:pt x="256" y="418"/>
                    <a:pt x="318" y="445"/>
                  </a:cubicBezTo>
                  <a:cubicBezTo>
                    <a:pt x="1938" y="1194"/>
                    <a:pt x="3568" y="1926"/>
                    <a:pt x="5187" y="2678"/>
                  </a:cubicBezTo>
                  <a:cubicBezTo>
                    <a:pt x="5242" y="2703"/>
                    <a:pt x="5283" y="2714"/>
                    <a:pt x="5316" y="2714"/>
                  </a:cubicBezTo>
                  <a:cubicBezTo>
                    <a:pt x="5445" y="2714"/>
                    <a:pt x="5435" y="2549"/>
                    <a:pt x="5522" y="2457"/>
                  </a:cubicBezTo>
                  <a:cubicBezTo>
                    <a:pt x="5480" y="2426"/>
                    <a:pt x="5445" y="2389"/>
                    <a:pt x="5403" y="2370"/>
                  </a:cubicBezTo>
                  <a:cubicBezTo>
                    <a:pt x="3768" y="1591"/>
                    <a:pt x="2131" y="816"/>
                    <a:pt x="498" y="33"/>
                  </a:cubicBezTo>
                  <a:cubicBezTo>
                    <a:pt x="450" y="10"/>
                    <a:pt x="411" y="1"/>
                    <a:pt x="3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0" name="Google Shape;1680;p36"/>
            <p:cNvSpPr/>
            <p:nvPr/>
          </p:nvSpPr>
          <p:spPr>
            <a:xfrm>
              <a:off x="3939825" y="3945550"/>
              <a:ext cx="138250" cy="68375"/>
            </a:xfrm>
            <a:custGeom>
              <a:rect b="b" l="l" r="r" t="t"/>
              <a:pathLst>
                <a:path extrusionOk="0" h="2735" w="5530">
                  <a:moveTo>
                    <a:pt x="5159" y="0"/>
                  </a:moveTo>
                  <a:cubicBezTo>
                    <a:pt x="5119" y="0"/>
                    <a:pt x="5072" y="12"/>
                    <a:pt x="5017" y="39"/>
                  </a:cubicBezTo>
                  <a:cubicBezTo>
                    <a:pt x="3406" y="813"/>
                    <a:pt x="1793" y="1584"/>
                    <a:pt x="180" y="2353"/>
                  </a:cubicBezTo>
                  <a:cubicBezTo>
                    <a:pt x="103" y="2391"/>
                    <a:pt x="1" y="2402"/>
                    <a:pt x="92" y="2526"/>
                  </a:cubicBezTo>
                  <a:cubicBezTo>
                    <a:pt x="144" y="2595"/>
                    <a:pt x="178" y="2677"/>
                    <a:pt x="211" y="2734"/>
                  </a:cubicBezTo>
                  <a:cubicBezTo>
                    <a:pt x="297" y="2703"/>
                    <a:pt x="344" y="2691"/>
                    <a:pt x="387" y="2670"/>
                  </a:cubicBezTo>
                  <a:cubicBezTo>
                    <a:pt x="2002" y="1936"/>
                    <a:pt x="3616" y="1205"/>
                    <a:pt x="5225" y="460"/>
                  </a:cubicBezTo>
                  <a:cubicBezTo>
                    <a:pt x="5291" y="430"/>
                    <a:pt x="5529" y="455"/>
                    <a:pt x="5416" y="247"/>
                  </a:cubicBezTo>
                  <a:cubicBezTo>
                    <a:pt x="5354" y="131"/>
                    <a:pt x="5294" y="0"/>
                    <a:pt x="51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1" name="Google Shape;1681;p36"/>
            <p:cNvSpPr/>
            <p:nvPr/>
          </p:nvSpPr>
          <p:spPr>
            <a:xfrm>
              <a:off x="3634775" y="4075700"/>
              <a:ext cx="136650" cy="67325"/>
            </a:xfrm>
            <a:custGeom>
              <a:rect b="b" l="l" r="r" t="t"/>
              <a:pathLst>
                <a:path extrusionOk="0" h="2693" w="5466">
                  <a:moveTo>
                    <a:pt x="5267" y="0"/>
                  </a:moveTo>
                  <a:cubicBezTo>
                    <a:pt x="5227" y="0"/>
                    <a:pt x="5179" y="13"/>
                    <a:pt x="5117" y="42"/>
                  </a:cubicBezTo>
                  <a:cubicBezTo>
                    <a:pt x="3529" y="777"/>
                    <a:pt x="1933" y="1491"/>
                    <a:pt x="347" y="2227"/>
                  </a:cubicBezTo>
                  <a:cubicBezTo>
                    <a:pt x="274" y="2260"/>
                    <a:pt x="0" y="2220"/>
                    <a:pt x="124" y="2481"/>
                  </a:cubicBezTo>
                  <a:cubicBezTo>
                    <a:pt x="191" y="2622"/>
                    <a:pt x="270" y="2693"/>
                    <a:pt x="380" y="2693"/>
                  </a:cubicBezTo>
                  <a:cubicBezTo>
                    <a:pt x="434" y="2693"/>
                    <a:pt x="495" y="2676"/>
                    <a:pt x="567" y="2642"/>
                  </a:cubicBezTo>
                  <a:cubicBezTo>
                    <a:pt x="2147" y="1884"/>
                    <a:pt x="3729" y="1133"/>
                    <a:pt x="5309" y="379"/>
                  </a:cubicBezTo>
                  <a:cubicBezTo>
                    <a:pt x="5373" y="349"/>
                    <a:pt x="5426" y="293"/>
                    <a:pt x="5466" y="262"/>
                  </a:cubicBezTo>
                  <a:cubicBezTo>
                    <a:pt x="5416" y="115"/>
                    <a:pt x="5384" y="0"/>
                    <a:pt x="52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2" name="Google Shape;1682;p36"/>
            <p:cNvSpPr/>
            <p:nvPr/>
          </p:nvSpPr>
          <p:spPr>
            <a:xfrm>
              <a:off x="3939825" y="4074875"/>
              <a:ext cx="138475" cy="68450"/>
            </a:xfrm>
            <a:custGeom>
              <a:rect b="b" l="l" r="r" t="t"/>
              <a:pathLst>
                <a:path extrusionOk="0" h="2738" w="5539">
                  <a:moveTo>
                    <a:pt x="213" y="0"/>
                  </a:moveTo>
                  <a:cubicBezTo>
                    <a:pt x="186" y="53"/>
                    <a:pt x="152" y="121"/>
                    <a:pt x="114" y="183"/>
                  </a:cubicBezTo>
                  <a:cubicBezTo>
                    <a:pt x="70" y="258"/>
                    <a:pt x="1" y="301"/>
                    <a:pt x="149" y="370"/>
                  </a:cubicBezTo>
                  <a:cubicBezTo>
                    <a:pt x="1800" y="1140"/>
                    <a:pt x="3448" y="1917"/>
                    <a:pt x="5094" y="2703"/>
                  </a:cubicBezTo>
                  <a:cubicBezTo>
                    <a:pt x="5144" y="2727"/>
                    <a:pt x="5184" y="2737"/>
                    <a:pt x="5217" y="2737"/>
                  </a:cubicBezTo>
                  <a:cubicBezTo>
                    <a:pt x="5355" y="2737"/>
                    <a:pt x="5356" y="2555"/>
                    <a:pt x="5413" y="2483"/>
                  </a:cubicBezTo>
                  <a:cubicBezTo>
                    <a:pt x="5538" y="2322"/>
                    <a:pt x="5321" y="2327"/>
                    <a:pt x="5255" y="2296"/>
                  </a:cubicBezTo>
                  <a:cubicBezTo>
                    <a:pt x="4219" y="1804"/>
                    <a:pt x="3179" y="1315"/>
                    <a:pt x="2135" y="839"/>
                  </a:cubicBezTo>
                  <a:cubicBezTo>
                    <a:pt x="1511" y="554"/>
                    <a:pt x="877" y="289"/>
                    <a:pt x="2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3" name="Google Shape;1683;p36"/>
            <p:cNvSpPr/>
            <p:nvPr/>
          </p:nvSpPr>
          <p:spPr>
            <a:xfrm>
              <a:off x="3755225" y="4129350"/>
              <a:ext cx="70775" cy="134825"/>
            </a:xfrm>
            <a:custGeom>
              <a:rect b="b" l="l" r="r" t="t"/>
              <a:pathLst>
                <a:path extrusionOk="0" h="5393" w="2831">
                  <a:moveTo>
                    <a:pt x="2542" y="1"/>
                  </a:moveTo>
                  <a:cubicBezTo>
                    <a:pt x="2516" y="1"/>
                    <a:pt x="2490" y="23"/>
                    <a:pt x="2459" y="91"/>
                  </a:cubicBezTo>
                  <a:cubicBezTo>
                    <a:pt x="1689" y="1743"/>
                    <a:pt x="912" y="3391"/>
                    <a:pt x="127" y="5037"/>
                  </a:cubicBezTo>
                  <a:cubicBezTo>
                    <a:pt x="0" y="5301"/>
                    <a:pt x="260" y="5284"/>
                    <a:pt x="348" y="5353"/>
                  </a:cubicBezTo>
                  <a:cubicBezTo>
                    <a:pt x="383" y="5381"/>
                    <a:pt x="411" y="5392"/>
                    <a:pt x="432" y="5392"/>
                  </a:cubicBezTo>
                  <a:cubicBezTo>
                    <a:pt x="509" y="5392"/>
                    <a:pt x="510" y="5247"/>
                    <a:pt x="535" y="5196"/>
                  </a:cubicBezTo>
                  <a:cubicBezTo>
                    <a:pt x="1028" y="4158"/>
                    <a:pt x="1516" y="3120"/>
                    <a:pt x="1992" y="2076"/>
                  </a:cubicBezTo>
                  <a:cubicBezTo>
                    <a:pt x="2279" y="1451"/>
                    <a:pt x="2542" y="818"/>
                    <a:pt x="2831" y="154"/>
                  </a:cubicBezTo>
                  <a:cubicBezTo>
                    <a:pt x="2778" y="126"/>
                    <a:pt x="2709" y="93"/>
                    <a:pt x="2644" y="55"/>
                  </a:cubicBezTo>
                  <a:cubicBezTo>
                    <a:pt x="2604" y="31"/>
                    <a:pt x="2573" y="1"/>
                    <a:pt x="25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4" name="Google Shape;1684;p36"/>
            <p:cNvSpPr/>
            <p:nvPr/>
          </p:nvSpPr>
          <p:spPr>
            <a:xfrm>
              <a:off x="3884950" y="4128825"/>
              <a:ext cx="71375" cy="134625"/>
            </a:xfrm>
            <a:custGeom>
              <a:rect b="b" l="l" r="r" t="t"/>
              <a:pathLst>
                <a:path extrusionOk="0" h="5385" w="2855">
                  <a:moveTo>
                    <a:pt x="378" y="0"/>
                  </a:moveTo>
                  <a:cubicBezTo>
                    <a:pt x="247" y="106"/>
                    <a:pt x="1" y="62"/>
                    <a:pt x="140" y="353"/>
                  </a:cubicBezTo>
                  <a:cubicBezTo>
                    <a:pt x="875" y="1927"/>
                    <a:pt x="1587" y="3512"/>
                    <a:pt x="2320" y="5086"/>
                  </a:cubicBezTo>
                  <a:cubicBezTo>
                    <a:pt x="2361" y="5171"/>
                    <a:pt x="2325" y="5384"/>
                    <a:pt x="2480" y="5384"/>
                  </a:cubicBezTo>
                  <a:cubicBezTo>
                    <a:pt x="2511" y="5384"/>
                    <a:pt x="2550" y="5376"/>
                    <a:pt x="2598" y="5356"/>
                  </a:cubicBezTo>
                  <a:cubicBezTo>
                    <a:pt x="2855" y="5251"/>
                    <a:pt x="2828" y="5100"/>
                    <a:pt x="2724" y="4883"/>
                  </a:cubicBezTo>
                  <a:cubicBezTo>
                    <a:pt x="1980" y="3337"/>
                    <a:pt x="1251" y="1785"/>
                    <a:pt x="516" y="236"/>
                  </a:cubicBezTo>
                  <a:cubicBezTo>
                    <a:pt x="476" y="155"/>
                    <a:pt x="425" y="80"/>
                    <a:pt x="3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5" name="Google Shape;1685;p36"/>
            <p:cNvSpPr/>
            <p:nvPr/>
          </p:nvSpPr>
          <p:spPr>
            <a:xfrm>
              <a:off x="3411350" y="4196100"/>
              <a:ext cx="102300" cy="51100"/>
            </a:xfrm>
            <a:custGeom>
              <a:rect b="b" l="l" r="r" t="t"/>
              <a:pathLst>
                <a:path extrusionOk="0" h="2044" w="4092">
                  <a:moveTo>
                    <a:pt x="3834" y="1"/>
                  </a:moveTo>
                  <a:cubicBezTo>
                    <a:pt x="3806" y="1"/>
                    <a:pt x="3771" y="11"/>
                    <a:pt x="3724" y="33"/>
                  </a:cubicBezTo>
                  <a:cubicBezTo>
                    <a:pt x="2545" y="591"/>
                    <a:pt x="1362" y="1141"/>
                    <a:pt x="179" y="1692"/>
                  </a:cubicBezTo>
                  <a:cubicBezTo>
                    <a:pt x="81" y="1738"/>
                    <a:pt x="0" y="1774"/>
                    <a:pt x="93" y="1898"/>
                  </a:cubicBezTo>
                  <a:cubicBezTo>
                    <a:pt x="122" y="1937"/>
                    <a:pt x="127" y="1995"/>
                    <a:pt x="143" y="2044"/>
                  </a:cubicBezTo>
                  <a:cubicBezTo>
                    <a:pt x="199" y="2018"/>
                    <a:pt x="222" y="2007"/>
                    <a:pt x="244" y="1998"/>
                  </a:cubicBezTo>
                  <a:cubicBezTo>
                    <a:pt x="1465" y="1446"/>
                    <a:pt x="2685" y="889"/>
                    <a:pt x="3912" y="349"/>
                  </a:cubicBezTo>
                  <a:cubicBezTo>
                    <a:pt x="4092" y="271"/>
                    <a:pt x="3975" y="224"/>
                    <a:pt x="3948" y="139"/>
                  </a:cubicBezTo>
                  <a:cubicBezTo>
                    <a:pt x="3919" y="52"/>
                    <a:pt x="3895" y="1"/>
                    <a:pt x="38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6" name="Google Shape;1686;p36"/>
            <p:cNvSpPr/>
            <p:nvPr/>
          </p:nvSpPr>
          <p:spPr>
            <a:xfrm>
              <a:off x="3650600" y="3601650"/>
              <a:ext cx="54800" cy="98225"/>
            </a:xfrm>
            <a:custGeom>
              <a:rect b="b" l="l" r="r" t="t"/>
              <a:pathLst>
                <a:path extrusionOk="0" h="3929" w="2192">
                  <a:moveTo>
                    <a:pt x="338" y="0"/>
                  </a:moveTo>
                  <a:cubicBezTo>
                    <a:pt x="290" y="0"/>
                    <a:pt x="236" y="6"/>
                    <a:pt x="198" y="14"/>
                  </a:cubicBezTo>
                  <a:cubicBezTo>
                    <a:pt x="1" y="58"/>
                    <a:pt x="176" y="200"/>
                    <a:pt x="186" y="224"/>
                  </a:cubicBezTo>
                  <a:cubicBezTo>
                    <a:pt x="717" y="1417"/>
                    <a:pt x="1260" y="2603"/>
                    <a:pt x="1804" y="3789"/>
                  </a:cubicBezTo>
                  <a:cubicBezTo>
                    <a:pt x="1830" y="3849"/>
                    <a:pt x="1848" y="3928"/>
                    <a:pt x="1904" y="3928"/>
                  </a:cubicBezTo>
                  <a:cubicBezTo>
                    <a:pt x="1928" y="3928"/>
                    <a:pt x="1959" y="3913"/>
                    <a:pt x="2000" y="3876"/>
                  </a:cubicBezTo>
                  <a:cubicBezTo>
                    <a:pt x="2058" y="3823"/>
                    <a:pt x="2132" y="3786"/>
                    <a:pt x="2192" y="3745"/>
                  </a:cubicBezTo>
                  <a:cubicBezTo>
                    <a:pt x="1596" y="2474"/>
                    <a:pt x="1023" y="1247"/>
                    <a:pt x="440" y="24"/>
                  </a:cubicBezTo>
                  <a:cubicBezTo>
                    <a:pt x="431" y="7"/>
                    <a:pt x="388" y="0"/>
                    <a:pt x="3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7" name="Google Shape;1687;p36"/>
            <p:cNvSpPr/>
            <p:nvPr/>
          </p:nvSpPr>
          <p:spPr>
            <a:xfrm>
              <a:off x="4200200" y="3842100"/>
              <a:ext cx="99425" cy="50650"/>
            </a:xfrm>
            <a:custGeom>
              <a:rect b="b" l="l" r="r" t="t"/>
              <a:pathLst>
                <a:path extrusionOk="0" h="2026" w="3977">
                  <a:moveTo>
                    <a:pt x="3861" y="0"/>
                  </a:moveTo>
                  <a:cubicBezTo>
                    <a:pt x="3828" y="0"/>
                    <a:pt x="3788" y="13"/>
                    <a:pt x="3742" y="35"/>
                  </a:cubicBezTo>
                  <a:cubicBezTo>
                    <a:pt x="2554" y="576"/>
                    <a:pt x="1368" y="1116"/>
                    <a:pt x="179" y="1657"/>
                  </a:cubicBezTo>
                  <a:cubicBezTo>
                    <a:pt x="72" y="1705"/>
                    <a:pt x="1" y="1724"/>
                    <a:pt x="92" y="1887"/>
                  </a:cubicBezTo>
                  <a:cubicBezTo>
                    <a:pt x="146" y="1983"/>
                    <a:pt x="183" y="2025"/>
                    <a:pt x="241" y="2025"/>
                  </a:cubicBezTo>
                  <a:cubicBezTo>
                    <a:pt x="271" y="2025"/>
                    <a:pt x="307" y="2014"/>
                    <a:pt x="354" y="1992"/>
                  </a:cubicBezTo>
                  <a:cubicBezTo>
                    <a:pt x="1502" y="1451"/>
                    <a:pt x="2652" y="913"/>
                    <a:pt x="3800" y="372"/>
                  </a:cubicBezTo>
                  <a:cubicBezTo>
                    <a:pt x="3878" y="336"/>
                    <a:pt x="3944" y="273"/>
                    <a:pt x="3960" y="261"/>
                  </a:cubicBezTo>
                  <a:cubicBezTo>
                    <a:pt x="3977" y="69"/>
                    <a:pt x="3938" y="0"/>
                    <a:pt x="38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8" name="Google Shape;1688;p36"/>
            <p:cNvSpPr/>
            <p:nvPr/>
          </p:nvSpPr>
          <p:spPr>
            <a:xfrm>
              <a:off x="3412275" y="3841150"/>
              <a:ext cx="99550" cy="51625"/>
            </a:xfrm>
            <a:custGeom>
              <a:rect b="b" l="l" r="r" t="t"/>
              <a:pathLst>
                <a:path extrusionOk="0" h="2065" w="3982">
                  <a:moveTo>
                    <a:pt x="165" y="1"/>
                  </a:moveTo>
                  <a:cubicBezTo>
                    <a:pt x="125" y="1"/>
                    <a:pt x="85" y="30"/>
                    <a:pt x="56" y="121"/>
                  </a:cubicBezTo>
                  <a:cubicBezTo>
                    <a:pt x="1" y="296"/>
                    <a:pt x="63" y="337"/>
                    <a:pt x="200" y="402"/>
                  </a:cubicBezTo>
                  <a:cubicBezTo>
                    <a:pt x="1350" y="939"/>
                    <a:pt x="2498" y="1480"/>
                    <a:pt x="3642" y="2030"/>
                  </a:cubicBezTo>
                  <a:cubicBezTo>
                    <a:pt x="3692" y="2054"/>
                    <a:pt x="3733" y="2064"/>
                    <a:pt x="3767" y="2064"/>
                  </a:cubicBezTo>
                  <a:cubicBezTo>
                    <a:pt x="3884" y="2064"/>
                    <a:pt x="3917" y="1936"/>
                    <a:pt x="3982" y="1803"/>
                  </a:cubicBezTo>
                  <a:cubicBezTo>
                    <a:pt x="3925" y="1762"/>
                    <a:pt x="3864" y="1698"/>
                    <a:pt x="3790" y="1665"/>
                  </a:cubicBezTo>
                  <a:cubicBezTo>
                    <a:pt x="2637" y="1135"/>
                    <a:pt x="1483" y="608"/>
                    <a:pt x="321" y="96"/>
                  </a:cubicBezTo>
                  <a:cubicBezTo>
                    <a:pt x="305" y="89"/>
                    <a:pt x="234" y="1"/>
                    <a:pt x="1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9" name="Google Shape;1689;p36"/>
            <p:cNvSpPr/>
            <p:nvPr/>
          </p:nvSpPr>
          <p:spPr>
            <a:xfrm>
              <a:off x="4005725" y="3601225"/>
              <a:ext cx="56825" cy="99350"/>
            </a:xfrm>
            <a:custGeom>
              <a:rect b="b" l="l" r="r" t="t"/>
              <a:pathLst>
                <a:path extrusionOk="0" h="3974" w="2273">
                  <a:moveTo>
                    <a:pt x="1931" y="1"/>
                  </a:moveTo>
                  <a:cubicBezTo>
                    <a:pt x="1861" y="1"/>
                    <a:pt x="1815" y="41"/>
                    <a:pt x="1764" y="153"/>
                  </a:cubicBezTo>
                  <a:cubicBezTo>
                    <a:pt x="1231" y="1317"/>
                    <a:pt x="685" y="2475"/>
                    <a:pt x="128" y="3629"/>
                  </a:cubicBezTo>
                  <a:cubicBezTo>
                    <a:pt x="1" y="3894"/>
                    <a:pt x="262" y="3842"/>
                    <a:pt x="355" y="3973"/>
                  </a:cubicBezTo>
                  <a:cubicBezTo>
                    <a:pt x="398" y="3903"/>
                    <a:pt x="440" y="3852"/>
                    <a:pt x="469" y="3795"/>
                  </a:cubicBezTo>
                  <a:cubicBezTo>
                    <a:pt x="1010" y="2620"/>
                    <a:pt x="1551" y="1445"/>
                    <a:pt x="2074" y="263"/>
                  </a:cubicBezTo>
                  <a:cubicBezTo>
                    <a:pt x="2085" y="240"/>
                    <a:pt x="2273" y="88"/>
                    <a:pt x="2051" y="24"/>
                  </a:cubicBezTo>
                  <a:cubicBezTo>
                    <a:pt x="2004" y="10"/>
                    <a:pt x="1965" y="1"/>
                    <a:pt x="19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0" name="Google Shape;1690;p36"/>
            <p:cNvSpPr/>
            <p:nvPr/>
          </p:nvSpPr>
          <p:spPr>
            <a:xfrm>
              <a:off x="4200375" y="4196000"/>
              <a:ext cx="99750" cy="50850"/>
            </a:xfrm>
            <a:custGeom>
              <a:rect b="b" l="l" r="r" t="t"/>
              <a:pathLst>
                <a:path extrusionOk="0" h="2034" w="3990">
                  <a:moveTo>
                    <a:pt x="206" y="1"/>
                  </a:moveTo>
                  <a:cubicBezTo>
                    <a:pt x="133" y="1"/>
                    <a:pt x="131" y="95"/>
                    <a:pt x="91" y="152"/>
                  </a:cubicBezTo>
                  <a:cubicBezTo>
                    <a:pt x="13" y="259"/>
                    <a:pt x="1" y="296"/>
                    <a:pt x="143" y="358"/>
                  </a:cubicBezTo>
                  <a:cubicBezTo>
                    <a:pt x="1358" y="899"/>
                    <a:pt x="2569" y="1446"/>
                    <a:pt x="3774" y="2004"/>
                  </a:cubicBezTo>
                  <a:cubicBezTo>
                    <a:pt x="3819" y="2025"/>
                    <a:pt x="3852" y="2034"/>
                    <a:pt x="3876" y="2034"/>
                  </a:cubicBezTo>
                  <a:cubicBezTo>
                    <a:pt x="3969" y="2034"/>
                    <a:pt x="3940" y="1906"/>
                    <a:pt x="3989" y="1814"/>
                  </a:cubicBezTo>
                  <a:cubicBezTo>
                    <a:pt x="3975" y="1794"/>
                    <a:pt x="3957" y="1738"/>
                    <a:pt x="3918" y="1719"/>
                  </a:cubicBezTo>
                  <a:cubicBezTo>
                    <a:pt x="2705" y="1151"/>
                    <a:pt x="1487" y="584"/>
                    <a:pt x="271" y="18"/>
                  </a:cubicBezTo>
                  <a:cubicBezTo>
                    <a:pt x="244" y="6"/>
                    <a:pt x="223" y="1"/>
                    <a:pt x="2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1" name="Google Shape;1691;p36"/>
            <p:cNvSpPr/>
            <p:nvPr/>
          </p:nvSpPr>
          <p:spPr>
            <a:xfrm>
              <a:off x="3649725" y="4388975"/>
              <a:ext cx="55625" cy="98725"/>
            </a:xfrm>
            <a:custGeom>
              <a:rect b="b" l="l" r="r" t="t"/>
              <a:pathLst>
                <a:path extrusionOk="0" h="3949" w="2225">
                  <a:moveTo>
                    <a:pt x="1922" y="0"/>
                  </a:moveTo>
                  <a:cubicBezTo>
                    <a:pt x="1842" y="0"/>
                    <a:pt x="1843" y="126"/>
                    <a:pt x="1823" y="169"/>
                  </a:cubicBezTo>
                  <a:cubicBezTo>
                    <a:pt x="1281" y="1331"/>
                    <a:pt x="747" y="2495"/>
                    <a:pt x="229" y="3666"/>
                  </a:cubicBezTo>
                  <a:cubicBezTo>
                    <a:pt x="221" y="3686"/>
                    <a:pt x="1" y="3852"/>
                    <a:pt x="261" y="3930"/>
                  </a:cubicBezTo>
                  <a:cubicBezTo>
                    <a:pt x="304" y="3943"/>
                    <a:pt x="338" y="3949"/>
                    <a:pt x="366" y="3949"/>
                  </a:cubicBezTo>
                  <a:cubicBezTo>
                    <a:pt x="464" y="3949"/>
                    <a:pt x="494" y="3880"/>
                    <a:pt x="541" y="3781"/>
                  </a:cubicBezTo>
                  <a:cubicBezTo>
                    <a:pt x="814" y="3202"/>
                    <a:pt x="1097" y="2626"/>
                    <a:pt x="1369" y="2045"/>
                  </a:cubicBezTo>
                  <a:cubicBezTo>
                    <a:pt x="1654" y="1432"/>
                    <a:pt x="1932" y="816"/>
                    <a:pt x="2225" y="177"/>
                  </a:cubicBezTo>
                  <a:cubicBezTo>
                    <a:pt x="2162" y="136"/>
                    <a:pt x="2086" y="85"/>
                    <a:pt x="2008" y="33"/>
                  </a:cubicBezTo>
                  <a:cubicBezTo>
                    <a:pt x="1972" y="10"/>
                    <a:pt x="1944" y="0"/>
                    <a:pt x="19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2" name="Google Shape;1692;p36"/>
            <p:cNvSpPr/>
            <p:nvPr/>
          </p:nvSpPr>
          <p:spPr>
            <a:xfrm>
              <a:off x="4005600" y="4387675"/>
              <a:ext cx="56850" cy="100075"/>
            </a:xfrm>
            <a:custGeom>
              <a:rect b="b" l="l" r="r" t="t"/>
              <a:pathLst>
                <a:path extrusionOk="0" h="4003" w="2274">
                  <a:moveTo>
                    <a:pt x="342" y="1"/>
                  </a:moveTo>
                  <a:cubicBezTo>
                    <a:pt x="286" y="169"/>
                    <a:pt x="0" y="98"/>
                    <a:pt x="131" y="370"/>
                  </a:cubicBezTo>
                  <a:cubicBezTo>
                    <a:pt x="686" y="1523"/>
                    <a:pt x="1232" y="2682"/>
                    <a:pt x="1767" y="3846"/>
                  </a:cubicBezTo>
                  <a:cubicBezTo>
                    <a:pt x="1818" y="3956"/>
                    <a:pt x="1861" y="4003"/>
                    <a:pt x="1934" y="4003"/>
                  </a:cubicBezTo>
                  <a:cubicBezTo>
                    <a:pt x="1967" y="4003"/>
                    <a:pt x="2005" y="3993"/>
                    <a:pt x="2052" y="3976"/>
                  </a:cubicBezTo>
                  <a:cubicBezTo>
                    <a:pt x="2274" y="3893"/>
                    <a:pt x="2083" y="3748"/>
                    <a:pt x="2066" y="3707"/>
                  </a:cubicBezTo>
                  <a:cubicBezTo>
                    <a:pt x="1553" y="2545"/>
                    <a:pt x="1025" y="1393"/>
                    <a:pt x="496" y="240"/>
                  </a:cubicBezTo>
                  <a:cubicBezTo>
                    <a:pt x="464" y="169"/>
                    <a:pt x="412" y="107"/>
                    <a:pt x="3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3" name="Google Shape;1693;p36"/>
            <p:cNvSpPr/>
            <p:nvPr/>
          </p:nvSpPr>
          <p:spPr>
            <a:xfrm>
              <a:off x="3957075" y="4282800"/>
              <a:ext cx="47400" cy="85450"/>
            </a:xfrm>
            <a:custGeom>
              <a:rect b="b" l="l" r="r" t="t"/>
              <a:pathLst>
                <a:path extrusionOk="0" h="3418" w="1896">
                  <a:moveTo>
                    <a:pt x="393" y="0"/>
                  </a:moveTo>
                  <a:cubicBezTo>
                    <a:pt x="375" y="0"/>
                    <a:pt x="352" y="10"/>
                    <a:pt x="323" y="33"/>
                  </a:cubicBezTo>
                  <a:cubicBezTo>
                    <a:pt x="228" y="109"/>
                    <a:pt x="1" y="160"/>
                    <a:pt x="112" y="390"/>
                  </a:cubicBezTo>
                  <a:cubicBezTo>
                    <a:pt x="568" y="1350"/>
                    <a:pt x="1020" y="2310"/>
                    <a:pt x="1474" y="3271"/>
                  </a:cubicBezTo>
                  <a:cubicBezTo>
                    <a:pt x="1506" y="3338"/>
                    <a:pt x="1537" y="3417"/>
                    <a:pt x="1608" y="3417"/>
                  </a:cubicBezTo>
                  <a:cubicBezTo>
                    <a:pt x="1630" y="3417"/>
                    <a:pt x="1657" y="3409"/>
                    <a:pt x="1688" y="3391"/>
                  </a:cubicBezTo>
                  <a:cubicBezTo>
                    <a:pt x="1763" y="3348"/>
                    <a:pt x="1895" y="3338"/>
                    <a:pt x="1810" y="3088"/>
                  </a:cubicBezTo>
                  <a:cubicBezTo>
                    <a:pt x="1401" y="2187"/>
                    <a:pt x="950" y="1186"/>
                    <a:pt x="489" y="188"/>
                  </a:cubicBezTo>
                  <a:cubicBezTo>
                    <a:pt x="466" y="139"/>
                    <a:pt x="463" y="0"/>
                    <a:pt x="3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4" name="Google Shape;1694;p36"/>
            <p:cNvSpPr/>
            <p:nvPr/>
          </p:nvSpPr>
          <p:spPr>
            <a:xfrm>
              <a:off x="3707175" y="3720800"/>
              <a:ext cx="47525" cy="85175"/>
            </a:xfrm>
            <a:custGeom>
              <a:rect b="b" l="l" r="r" t="t"/>
              <a:pathLst>
                <a:path extrusionOk="0" h="3407" w="1901">
                  <a:moveTo>
                    <a:pt x="345" y="0"/>
                  </a:moveTo>
                  <a:cubicBezTo>
                    <a:pt x="311" y="0"/>
                    <a:pt x="269" y="12"/>
                    <a:pt x="214" y="40"/>
                  </a:cubicBezTo>
                  <a:cubicBezTo>
                    <a:pt x="1" y="147"/>
                    <a:pt x="118" y="247"/>
                    <a:pt x="169" y="360"/>
                  </a:cubicBezTo>
                  <a:cubicBezTo>
                    <a:pt x="593" y="1306"/>
                    <a:pt x="1020" y="2255"/>
                    <a:pt x="1450" y="3198"/>
                  </a:cubicBezTo>
                  <a:cubicBezTo>
                    <a:pt x="1484" y="3276"/>
                    <a:pt x="1556" y="3337"/>
                    <a:pt x="1611" y="3406"/>
                  </a:cubicBezTo>
                  <a:cubicBezTo>
                    <a:pt x="1718" y="3321"/>
                    <a:pt x="1826" y="3235"/>
                    <a:pt x="1900" y="3177"/>
                  </a:cubicBezTo>
                  <a:cubicBezTo>
                    <a:pt x="1857" y="3064"/>
                    <a:pt x="1843" y="3018"/>
                    <a:pt x="1823" y="2974"/>
                  </a:cubicBezTo>
                  <a:cubicBezTo>
                    <a:pt x="1390" y="2058"/>
                    <a:pt x="957" y="1141"/>
                    <a:pt x="514" y="230"/>
                  </a:cubicBezTo>
                  <a:cubicBezTo>
                    <a:pt x="474" y="151"/>
                    <a:pt x="466" y="0"/>
                    <a:pt x="34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5" name="Google Shape;1695;p36"/>
            <p:cNvSpPr/>
            <p:nvPr/>
          </p:nvSpPr>
          <p:spPr>
            <a:xfrm>
              <a:off x="3531475" y="3897725"/>
              <a:ext cx="87800" cy="44000"/>
            </a:xfrm>
            <a:custGeom>
              <a:rect b="b" l="l" r="r" t="t"/>
              <a:pathLst>
                <a:path extrusionOk="0" h="1760" w="3512">
                  <a:moveTo>
                    <a:pt x="227" y="0"/>
                  </a:moveTo>
                  <a:cubicBezTo>
                    <a:pt x="111" y="0"/>
                    <a:pt x="101" y="103"/>
                    <a:pt x="69" y="162"/>
                  </a:cubicBezTo>
                  <a:cubicBezTo>
                    <a:pt x="1" y="289"/>
                    <a:pt x="108" y="328"/>
                    <a:pt x="200" y="371"/>
                  </a:cubicBezTo>
                  <a:cubicBezTo>
                    <a:pt x="1149" y="820"/>
                    <a:pt x="2098" y="1269"/>
                    <a:pt x="3043" y="1726"/>
                  </a:cubicBezTo>
                  <a:cubicBezTo>
                    <a:pt x="3092" y="1749"/>
                    <a:pt x="3134" y="1759"/>
                    <a:pt x="3171" y="1759"/>
                  </a:cubicBezTo>
                  <a:cubicBezTo>
                    <a:pt x="3319" y="1759"/>
                    <a:pt x="3379" y="1600"/>
                    <a:pt x="3432" y="1514"/>
                  </a:cubicBezTo>
                  <a:cubicBezTo>
                    <a:pt x="3511" y="1380"/>
                    <a:pt x="3320" y="1380"/>
                    <a:pt x="3233" y="1339"/>
                  </a:cubicBezTo>
                  <a:cubicBezTo>
                    <a:pt x="2940" y="1195"/>
                    <a:pt x="2646" y="1050"/>
                    <a:pt x="2349" y="916"/>
                  </a:cubicBezTo>
                  <a:cubicBezTo>
                    <a:pt x="1656" y="604"/>
                    <a:pt x="961" y="299"/>
                    <a:pt x="331" y="20"/>
                  </a:cubicBezTo>
                  <a:cubicBezTo>
                    <a:pt x="289" y="6"/>
                    <a:pt x="255" y="0"/>
                    <a:pt x="2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6" name="Google Shape;1696;p36"/>
            <p:cNvSpPr/>
            <p:nvPr/>
          </p:nvSpPr>
          <p:spPr>
            <a:xfrm>
              <a:off x="4094975" y="3897875"/>
              <a:ext cx="85750" cy="43800"/>
            </a:xfrm>
            <a:custGeom>
              <a:rect b="b" l="l" r="r" t="t"/>
              <a:pathLst>
                <a:path extrusionOk="0" h="1752" w="3430">
                  <a:moveTo>
                    <a:pt x="3220" y="1"/>
                  </a:moveTo>
                  <a:cubicBezTo>
                    <a:pt x="3181" y="1"/>
                    <a:pt x="3132" y="14"/>
                    <a:pt x="3069" y="44"/>
                  </a:cubicBezTo>
                  <a:cubicBezTo>
                    <a:pt x="2133" y="490"/>
                    <a:pt x="1178" y="899"/>
                    <a:pt x="233" y="1326"/>
                  </a:cubicBezTo>
                  <a:cubicBezTo>
                    <a:pt x="145" y="1366"/>
                    <a:pt x="77" y="1446"/>
                    <a:pt x="1" y="1508"/>
                  </a:cubicBezTo>
                  <a:cubicBezTo>
                    <a:pt x="111" y="1576"/>
                    <a:pt x="161" y="1752"/>
                    <a:pt x="310" y="1752"/>
                  </a:cubicBezTo>
                  <a:cubicBezTo>
                    <a:pt x="346" y="1752"/>
                    <a:pt x="387" y="1742"/>
                    <a:pt x="436" y="1718"/>
                  </a:cubicBezTo>
                  <a:cubicBezTo>
                    <a:pt x="1349" y="1275"/>
                    <a:pt x="2266" y="844"/>
                    <a:pt x="3180" y="406"/>
                  </a:cubicBezTo>
                  <a:cubicBezTo>
                    <a:pt x="3271" y="361"/>
                    <a:pt x="3350" y="291"/>
                    <a:pt x="3430" y="237"/>
                  </a:cubicBezTo>
                  <a:cubicBezTo>
                    <a:pt x="3362" y="104"/>
                    <a:pt x="3328" y="1"/>
                    <a:pt x="32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7" name="Google Shape;1697;p36"/>
            <p:cNvSpPr/>
            <p:nvPr/>
          </p:nvSpPr>
          <p:spPr>
            <a:xfrm>
              <a:off x="3531050" y="4147300"/>
              <a:ext cx="86875" cy="44700"/>
            </a:xfrm>
            <a:custGeom>
              <a:rect b="b" l="l" r="r" t="t"/>
              <a:pathLst>
                <a:path extrusionOk="0" h="1788" w="3475">
                  <a:moveTo>
                    <a:pt x="3186" y="0"/>
                  </a:moveTo>
                  <a:cubicBezTo>
                    <a:pt x="3156" y="0"/>
                    <a:pt x="3120" y="9"/>
                    <a:pt x="3078" y="29"/>
                  </a:cubicBezTo>
                  <a:cubicBezTo>
                    <a:pt x="2119" y="484"/>
                    <a:pt x="1157" y="934"/>
                    <a:pt x="198" y="1390"/>
                  </a:cubicBezTo>
                  <a:cubicBezTo>
                    <a:pt x="114" y="1429"/>
                    <a:pt x="0" y="1478"/>
                    <a:pt x="96" y="1610"/>
                  </a:cubicBezTo>
                  <a:cubicBezTo>
                    <a:pt x="139" y="1669"/>
                    <a:pt x="185" y="1729"/>
                    <a:pt x="229" y="1787"/>
                  </a:cubicBezTo>
                  <a:cubicBezTo>
                    <a:pt x="323" y="1741"/>
                    <a:pt x="376" y="1713"/>
                    <a:pt x="431" y="1689"/>
                  </a:cubicBezTo>
                  <a:cubicBezTo>
                    <a:pt x="1377" y="1262"/>
                    <a:pt x="2325" y="837"/>
                    <a:pt x="3269" y="407"/>
                  </a:cubicBezTo>
                  <a:cubicBezTo>
                    <a:pt x="3346" y="372"/>
                    <a:pt x="3407" y="300"/>
                    <a:pt x="3475" y="245"/>
                  </a:cubicBezTo>
                  <a:cubicBezTo>
                    <a:pt x="3361" y="194"/>
                    <a:pt x="3330" y="0"/>
                    <a:pt x="31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8" name="Google Shape;1698;p36"/>
            <p:cNvSpPr/>
            <p:nvPr/>
          </p:nvSpPr>
          <p:spPr>
            <a:xfrm>
              <a:off x="4092100" y="4147175"/>
              <a:ext cx="88425" cy="44025"/>
            </a:xfrm>
            <a:custGeom>
              <a:rect b="b" l="l" r="r" t="t"/>
              <a:pathLst>
                <a:path extrusionOk="0" h="1761" w="3537">
                  <a:moveTo>
                    <a:pt x="387" y="0"/>
                  </a:moveTo>
                  <a:cubicBezTo>
                    <a:pt x="251" y="0"/>
                    <a:pt x="217" y="177"/>
                    <a:pt x="129" y="246"/>
                  </a:cubicBezTo>
                  <a:cubicBezTo>
                    <a:pt x="0" y="348"/>
                    <a:pt x="179" y="348"/>
                    <a:pt x="209" y="360"/>
                  </a:cubicBezTo>
                  <a:cubicBezTo>
                    <a:pt x="1207" y="818"/>
                    <a:pt x="2213" y="1257"/>
                    <a:pt x="3207" y="1724"/>
                  </a:cubicBezTo>
                  <a:cubicBezTo>
                    <a:pt x="3261" y="1749"/>
                    <a:pt x="3303" y="1760"/>
                    <a:pt x="3337" y="1760"/>
                  </a:cubicBezTo>
                  <a:cubicBezTo>
                    <a:pt x="3445" y="1760"/>
                    <a:pt x="3472" y="1649"/>
                    <a:pt x="3537" y="1542"/>
                  </a:cubicBezTo>
                  <a:cubicBezTo>
                    <a:pt x="3499" y="1498"/>
                    <a:pt x="3461" y="1423"/>
                    <a:pt x="3403" y="1396"/>
                  </a:cubicBezTo>
                  <a:cubicBezTo>
                    <a:pt x="2432" y="936"/>
                    <a:pt x="1459" y="482"/>
                    <a:pt x="487" y="26"/>
                  </a:cubicBezTo>
                  <a:cubicBezTo>
                    <a:pt x="448" y="8"/>
                    <a:pt x="415" y="0"/>
                    <a:pt x="3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9" name="Google Shape;1699;p36"/>
            <p:cNvSpPr/>
            <p:nvPr/>
          </p:nvSpPr>
          <p:spPr>
            <a:xfrm>
              <a:off x="3707950" y="4282175"/>
              <a:ext cx="47750" cy="86400"/>
            </a:xfrm>
            <a:custGeom>
              <a:rect b="b" l="l" r="r" t="t"/>
              <a:pathLst>
                <a:path extrusionOk="0" h="3456" w="1910">
                  <a:moveTo>
                    <a:pt x="1525" y="1"/>
                  </a:moveTo>
                  <a:cubicBezTo>
                    <a:pt x="1483" y="1"/>
                    <a:pt x="1480" y="103"/>
                    <a:pt x="1470" y="125"/>
                  </a:cubicBezTo>
                  <a:cubicBezTo>
                    <a:pt x="1014" y="1124"/>
                    <a:pt x="575" y="2130"/>
                    <a:pt x="107" y="3124"/>
                  </a:cubicBezTo>
                  <a:cubicBezTo>
                    <a:pt x="1" y="3349"/>
                    <a:pt x="147" y="3370"/>
                    <a:pt x="288" y="3455"/>
                  </a:cubicBezTo>
                  <a:cubicBezTo>
                    <a:pt x="333" y="3416"/>
                    <a:pt x="407" y="3380"/>
                    <a:pt x="434" y="3321"/>
                  </a:cubicBezTo>
                  <a:cubicBezTo>
                    <a:pt x="893" y="2350"/>
                    <a:pt x="1348" y="1377"/>
                    <a:pt x="1803" y="404"/>
                  </a:cubicBezTo>
                  <a:cubicBezTo>
                    <a:pt x="1910" y="181"/>
                    <a:pt x="1669" y="153"/>
                    <a:pt x="1585" y="47"/>
                  </a:cubicBezTo>
                  <a:cubicBezTo>
                    <a:pt x="1559" y="13"/>
                    <a:pt x="1539" y="1"/>
                    <a:pt x="15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0" name="Google Shape;1700;p36"/>
            <p:cNvSpPr/>
            <p:nvPr/>
          </p:nvSpPr>
          <p:spPr>
            <a:xfrm>
              <a:off x="3957075" y="3720775"/>
              <a:ext cx="47375" cy="85025"/>
            </a:xfrm>
            <a:custGeom>
              <a:rect b="b" l="l" r="r" t="t"/>
              <a:pathLst>
                <a:path extrusionOk="0" h="3401" w="1895">
                  <a:moveTo>
                    <a:pt x="1607" y="0"/>
                  </a:moveTo>
                  <a:cubicBezTo>
                    <a:pt x="1518" y="0"/>
                    <a:pt x="1496" y="108"/>
                    <a:pt x="1458" y="187"/>
                  </a:cubicBezTo>
                  <a:cubicBezTo>
                    <a:pt x="1015" y="1111"/>
                    <a:pt x="575" y="2038"/>
                    <a:pt x="123" y="2959"/>
                  </a:cubicBezTo>
                  <a:cubicBezTo>
                    <a:pt x="1" y="3206"/>
                    <a:pt x="203" y="3311"/>
                    <a:pt x="331" y="3385"/>
                  </a:cubicBezTo>
                  <a:cubicBezTo>
                    <a:pt x="351" y="3396"/>
                    <a:pt x="368" y="3401"/>
                    <a:pt x="382" y="3401"/>
                  </a:cubicBezTo>
                  <a:cubicBezTo>
                    <a:pt x="461" y="3401"/>
                    <a:pt x="472" y="3255"/>
                    <a:pt x="509" y="3181"/>
                  </a:cubicBezTo>
                  <a:cubicBezTo>
                    <a:pt x="650" y="2886"/>
                    <a:pt x="795" y="2593"/>
                    <a:pt x="929" y="2295"/>
                  </a:cubicBezTo>
                  <a:cubicBezTo>
                    <a:pt x="1241" y="1603"/>
                    <a:pt x="1546" y="907"/>
                    <a:pt x="1823" y="283"/>
                  </a:cubicBezTo>
                  <a:cubicBezTo>
                    <a:pt x="1894" y="58"/>
                    <a:pt x="1748" y="49"/>
                    <a:pt x="1679" y="18"/>
                  </a:cubicBezTo>
                  <a:cubicBezTo>
                    <a:pt x="1651" y="6"/>
                    <a:pt x="1627" y="0"/>
                    <a:pt x="160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BODY_1_1">
    <p:spTree>
      <p:nvGrpSpPr>
        <p:cNvPr id="1701" name="Shape 1701"/>
        <p:cNvGrpSpPr/>
        <p:nvPr/>
      </p:nvGrpSpPr>
      <p:grpSpPr>
        <a:xfrm>
          <a:off x="0" y="0"/>
          <a:ext cx="0" cy="0"/>
          <a:chOff x="0" y="0"/>
          <a:chExt cx="0" cy="0"/>
        </a:xfrm>
      </p:grpSpPr>
      <p:pic>
        <p:nvPicPr>
          <p:cNvPr id="1702" name="Google Shape;1702;p37"/>
          <p:cNvPicPr preferRelativeResize="0"/>
          <p:nvPr/>
        </p:nvPicPr>
        <p:blipFill>
          <a:blip r:embed="rId2">
            <a:alphaModFix amt="56000"/>
          </a:blip>
          <a:stretch>
            <a:fillRect/>
          </a:stretch>
        </p:blipFill>
        <p:spPr>
          <a:xfrm>
            <a:off x="-281575" y="-225250"/>
            <a:ext cx="9780152" cy="5594026"/>
          </a:xfrm>
          <a:prstGeom prst="rect">
            <a:avLst/>
          </a:prstGeom>
          <a:noFill/>
          <a:ln>
            <a:noFill/>
          </a:ln>
        </p:spPr>
      </p:pic>
      <p:sp>
        <p:nvSpPr>
          <p:cNvPr id="1703" name="Google Shape;1703;p37"/>
          <p:cNvSpPr txBox="1"/>
          <p:nvPr>
            <p:ph idx="1" type="body"/>
          </p:nvPr>
        </p:nvSpPr>
        <p:spPr>
          <a:xfrm>
            <a:off x="720000" y="1174500"/>
            <a:ext cx="3753300" cy="3429000"/>
          </a:xfrm>
          <a:prstGeom prst="rect">
            <a:avLst/>
          </a:prstGeom>
        </p:spPr>
        <p:txBody>
          <a:bodyPr anchorCtr="0" anchor="t" bIns="91425" lIns="91425" spcFirstLastPara="1" rIns="91425" wrap="square" tIns="91425">
            <a:noAutofit/>
          </a:bodyPr>
          <a:lstStyle>
            <a:lvl1pPr indent="-317500" lvl="0" marL="457200" rtl="0">
              <a:lnSpc>
                <a:spcPct val="115000"/>
              </a:lnSpc>
              <a:spcBef>
                <a:spcPts val="0"/>
              </a:spcBef>
              <a:spcAft>
                <a:spcPts val="0"/>
              </a:spcAft>
              <a:buClr>
                <a:schemeClr val="accent5"/>
              </a:buClr>
              <a:buSzPts val="1400"/>
              <a:buChar char="●"/>
              <a:defRPr/>
            </a:lvl1pPr>
            <a:lvl2pPr indent="-317500" lvl="1" marL="914400" rtl="0">
              <a:lnSpc>
                <a:spcPct val="115000"/>
              </a:lnSpc>
              <a:spcBef>
                <a:spcPts val="0"/>
              </a:spcBef>
              <a:spcAft>
                <a:spcPts val="0"/>
              </a:spcAft>
              <a:buSzPts val="1400"/>
              <a:buChar char="○"/>
              <a:defRPr/>
            </a:lvl2pPr>
            <a:lvl3pPr indent="-317500" lvl="2" marL="1371600" rtl="0">
              <a:lnSpc>
                <a:spcPct val="115000"/>
              </a:lnSpc>
              <a:spcBef>
                <a:spcPts val="1600"/>
              </a:spcBef>
              <a:spcAft>
                <a:spcPts val="0"/>
              </a:spcAft>
              <a:buSzPts val="1400"/>
              <a:buChar char="■"/>
              <a:defRPr/>
            </a:lvl3pPr>
            <a:lvl4pPr indent="-317500" lvl="3" marL="1828800" rtl="0">
              <a:lnSpc>
                <a:spcPct val="115000"/>
              </a:lnSpc>
              <a:spcBef>
                <a:spcPts val="1600"/>
              </a:spcBef>
              <a:spcAft>
                <a:spcPts val="0"/>
              </a:spcAft>
              <a:buSzPts val="1400"/>
              <a:buChar char="●"/>
              <a:defRPr/>
            </a:lvl4pPr>
            <a:lvl5pPr indent="-317500" lvl="4" marL="2286000" rtl="0">
              <a:lnSpc>
                <a:spcPct val="115000"/>
              </a:lnSpc>
              <a:spcBef>
                <a:spcPts val="1600"/>
              </a:spcBef>
              <a:spcAft>
                <a:spcPts val="0"/>
              </a:spcAft>
              <a:buSzPts val="1400"/>
              <a:buChar char="○"/>
              <a:defRPr/>
            </a:lvl5pPr>
            <a:lvl6pPr indent="-317500" lvl="5" marL="2743200" rtl="0">
              <a:lnSpc>
                <a:spcPct val="115000"/>
              </a:lnSpc>
              <a:spcBef>
                <a:spcPts val="1600"/>
              </a:spcBef>
              <a:spcAft>
                <a:spcPts val="0"/>
              </a:spcAft>
              <a:buSzPts val="1400"/>
              <a:buChar char="■"/>
              <a:defRPr/>
            </a:lvl6pPr>
            <a:lvl7pPr indent="-317500" lvl="6" marL="3200400" rtl="0">
              <a:lnSpc>
                <a:spcPct val="115000"/>
              </a:lnSpc>
              <a:spcBef>
                <a:spcPts val="1600"/>
              </a:spcBef>
              <a:spcAft>
                <a:spcPts val="0"/>
              </a:spcAft>
              <a:buSzPts val="1400"/>
              <a:buChar char="●"/>
              <a:defRPr/>
            </a:lvl7pPr>
            <a:lvl8pPr indent="-317500" lvl="7" marL="3657600" rtl="0">
              <a:lnSpc>
                <a:spcPct val="115000"/>
              </a:lnSpc>
              <a:spcBef>
                <a:spcPts val="1600"/>
              </a:spcBef>
              <a:spcAft>
                <a:spcPts val="0"/>
              </a:spcAft>
              <a:buSzPts val="1400"/>
              <a:buChar char="○"/>
              <a:defRPr/>
            </a:lvl8pPr>
            <a:lvl9pPr indent="-317500" lvl="8" marL="4114800" rtl="0">
              <a:lnSpc>
                <a:spcPct val="115000"/>
              </a:lnSpc>
              <a:spcBef>
                <a:spcPts val="1600"/>
              </a:spcBef>
              <a:spcAft>
                <a:spcPts val="1600"/>
              </a:spcAft>
              <a:buSzPts val="1400"/>
              <a:buChar char="■"/>
              <a:defRPr/>
            </a:lvl9pPr>
          </a:lstStyle>
          <a:p/>
        </p:txBody>
      </p:sp>
      <p:sp>
        <p:nvSpPr>
          <p:cNvPr id="1704" name="Google Shape;1704;p37"/>
          <p:cNvSpPr txBox="1"/>
          <p:nvPr>
            <p:ph idx="2" type="body"/>
          </p:nvPr>
        </p:nvSpPr>
        <p:spPr>
          <a:xfrm>
            <a:off x="4670700" y="1174500"/>
            <a:ext cx="3753300" cy="3429000"/>
          </a:xfrm>
          <a:prstGeom prst="rect">
            <a:avLst/>
          </a:prstGeom>
        </p:spPr>
        <p:txBody>
          <a:bodyPr anchorCtr="0" anchor="t" bIns="91425" lIns="91425" spcFirstLastPara="1" rIns="91425" wrap="square" tIns="91425">
            <a:noAutofit/>
          </a:bodyPr>
          <a:lstStyle>
            <a:lvl1pPr indent="-317500" lvl="0" marL="457200" rtl="0">
              <a:lnSpc>
                <a:spcPct val="115000"/>
              </a:lnSpc>
              <a:spcBef>
                <a:spcPts val="0"/>
              </a:spcBef>
              <a:spcAft>
                <a:spcPts val="0"/>
              </a:spcAft>
              <a:buClr>
                <a:schemeClr val="lt1"/>
              </a:buClr>
              <a:buSzPts val="1400"/>
              <a:buChar char="●"/>
              <a:defRPr/>
            </a:lvl1pPr>
            <a:lvl2pPr indent="-317500" lvl="1" marL="914400" rtl="0">
              <a:lnSpc>
                <a:spcPct val="115000"/>
              </a:lnSpc>
              <a:spcBef>
                <a:spcPts val="0"/>
              </a:spcBef>
              <a:spcAft>
                <a:spcPts val="0"/>
              </a:spcAft>
              <a:buSzPts val="1400"/>
              <a:buChar char="○"/>
              <a:defRPr/>
            </a:lvl2pPr>
            <a:lvl3pPr indent="-317500" lvl="2" marL="1371600" rtl="0">
              <a:lnSpc>
                <a:spcPct val="115000"/>
              </a:lnSpc>
              <a:spcBef>
                <a:spcPts val="1600"/>
              </a:spcBef>
              <a:spcAft>
                <a:spcPts val="0"/>
              </a:spcAft>
              <a:buSzPts val="1400"/>
              <a:buChar char="■"/>
              <a:defRPr/>
            </a:lvl3pPr>
            <a:lvl4pPr indent="-317500" lvl="3" marL="1828800" rtl="0">
              <a:lnSpc>
                <a:spcPct val="115000"/>
              </a:lnSpc>
              <a:spcBef>
                <a:spcPts val="1600"/>
              </a:spcBef>
              <a:spcAft>
                <a:spcPts val="0"/>
              </a:spcAft>
              <a:buSzPts val="1400"/>
              <a:buChar char="●"/>
              <a:defRPr/>
            </a:lvl4pPr>
            <a:lvl5pPr indent="-317500" lvl="4" marL="2286000" rtl="0">
              <a:lnSpc>
                <a:spcPct val="115000"/>
              </a:lnSpc>
              <a:spcBef>
                <a:spcPts val="1600"/>
              </a:spcBef>
              <a:spcAft>
                <a:spcPts val="0"/>
              </a:spcAft>
              <a:buSzPts val="1400"/>
              <a:buChar char="○"/>
              <a:defRPr/>
            </a:lvl5pPr>
            <a:lvl6pPr indent="-317500" lvl="5" marL="2743200" rtl="0">
              <a:lnSpc>
                <a:spcPct val="115000"/>
              </a:lnSpc>
              <a:spcBef>
                <a:spcPts val="1600"/>
              </a:spcBef>
              <a:spcAft>
                <a:spcPts val="0"/>
              </a:spcAft>
              <a:buSzPts val="1400"/>
              <a:buChar char="■"/>
              <a:defRPr/>
            </a:lvl6pPr>
            <a:lvl7pPr indent="-317500" lvl="6" marL="3200400" rtl="0">
              <a:lnSpc>
                <a:spcPct val="115000"/>
              </a:lnSpc>
              <a:spcBef>
                <a:spcPts val="1600"/>
              </a:spcBef>
              <a:spcAft>
                <a:spcPts val="0"/>
              </a:spcAft>
              <a:buSzPts val="1400"/>
              <a:buChar char="●"/>
              <a:defRPr/>
            </a:lvl7pPr>
            <a:lvl8pPr indent="-317500" lvl="7" marL="3657600" rtl="0">
              <a:lnSpc>
                <a:spcPct val="115000"/>
              </a:lnSpc>
              <a:spcBef>
                <a:spcPts val="1600"/>
              </a:spcBef>
              <a:spcAft>
                <a:spcPts val="0"/>
              </a:spcAft>
              <a:buSzPts val="1400"/>
              <a:buChar char="○"/>
              <a:defRPr/>
            </a:lvl8pPr>
            <a:lvl9pPr indent="-317500" lvl="8" marL="4114800" rtl="0">
              <a:lnSpc>
                <a:spcPct val="115000"/>
              </a:lnSpc>
              <a:spcBef>
                <a:spcPts val="1600"/>
              </a:spcBef>
              <a:spcAft>
                <a:spcPts val="1600"/>
              </a:spcAft>
              <a:buSzPts val="1400"/>
              <a:buChar char="■"/>
              <a:defRPr/>
            </a:lvl9pPr>
          </a:lstStyle>
          <a:p/>
        </p:txBody>
      </p:sp>
      <p:sp>
        <p:nvSpPr>
          <p:cNvPr id="1705" name="Google Shape;1705;p37"/>
          <p:cNvSpPr txBox="1"/>
          <p:nvPr>
            <p:ph type="title"/>
          </p:nvPr>
        </p:nvSpPr>
        <p:spPr>
          <a:xfrm>
            <a:off x="720000" y="540000"/>
            <a:ext cx="7704000" cy="6345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grpSp>
        <p:nvGrpSpPr>
          <p:cNvPr id="1706" name="Google Shape;1706;p37"/>
          <p:cNvGrpSpPr/>
          <p:nvPr/>
        </p:nvGrpSpPr>
        <p:grpSpPr>
          <a:xfrm>
            <a:off x="8492688" y="87720"/>
            <a:ext cx="530584" cy="530573"/>
            <a:chOff x="1770475" y="3453900"/>
            <a:chExt cx="1181175" cy="1181150"/>
          </a:xfrm>
        </p:grpSpPr>
        <p:sp>
          <p:nvSpPr>
            <p:cNvPr id="1707" name="Google Shape;1707;p37"/>
            <p:cNvSpPr/>
            <p:nvPr/>
          </p:nvSpPr>
          <p:spPr>
            <a:xfrm>
              <a:off x="2366925" y="3453925"/>
              <a:ext cx="129300" cy="431050"/>
            </a:xfrm>
            <a:custGeom>
              <a:rect b="b" l="l" r="r" t="t"/>
              <a:pathLst>
                <a:path extrusionOk="0" h="17242" w="5172">
                  <a:moveTo>
                    <a:pt x="5093" y="0"/>
                  </a:moveTo>
                  <a:cubicBezTo>
                    <a:pt x="5028" y="119"/>
                    <a:pt x="4939" y="231"/>
                    <a:pt x="4902" y="357"/>
                  </a:cubicBezTo>
                  <a:cubicBezTo>
                    <a:pt x="3803" y="4097"/>
                    <a:pt x="2704" y="7837"/>
                    <a:pt x="1618" y="11581"/>
                  </a:cubicBezTo>
                  <a:cubicBezTo>
                    <a:pt x="1100" y="13370"/>
                    <a:pt x="607" y="15167"/>
                    <a:pt x="109" y="16937"/>
                  </a:cubicBezTo>
                  <a:cubicBezTo>
                    <a:pt x="281" y="17053"/>
                    <a:pt x="1" y="17190"/>
                    <a:pt x="223" y="17223"/>
                  </a:cubicBezTo>
                  <a:cubicBezTo>
                    <a:pt x="269" y="17230"/>
                    <a:pt x="319" y="17241"/>
                    <a:pt x="367" y="17241"/>
                  </a:cubicBezTo>
                  <a:cubicBezTo>
                    <a:pt x="447" y="17241"/>
                    <a:pt x="520" y="17211"/>
                    <a:pt x="556" y="17084"/>
                  </a:cubicBezTo>
                  <a:cubicBezTo>
                    <a:pt x="612" y="16890"/>
                    <a:pt x="722" y="16711"/>
                    <a:pt x="775" y="16515"/>
                  </a:cubicBezTo>
                  <a:cubicBezTo>
                    <a:pt x="2234" y="11155"/>
                    <a:pt x="3690" y="5794"/>
                    <a:pt x="5138" y="432"/>
                  </a:cubicBezTo>
                  <a:cubicBezTo>
                    <a:pt x="5172" y="302"/>
                    <a:pt x="5110" y="144"/>
                    <a:pt x="50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8" name="Google Shape;1708;p37"/>
            <p:cNvSpPr/>
            <p:nvPr/>
          </p:nvSpPr>
          <p:spPr>
            <a:xfrm>
              <a:off x="2520025" y="4053000"/>
              <a:ext cx="431625" cy="126100"/>
            </a:xfrm>
            <a:custGeom>
              <a:rect b="b" l="l" r="r" t="t"/>
              <a:pathLst>
                <a:path extrusionOk="0" h="5044" w="17265">
                  <a:moveTo>
                    <a:pt x="327" y="1"/>
                  </a:moveTo>
                  <a:cubicBezTo>
                    <a:pt x="302" y="47"/>
                    <a:pt x="272" y="61"/>
                    <a:pt x="242" y="61"/>
                  </a:cubicBezTo>
                  <a:cubicBezTo>
                    <a:pt x="194" y="61"/>
                    <a:pt x="144" y="25"/>
                    <a:pt x="103" y="25"/>
                  </a:cubicBezTo>
                  <a:cubicBezTo>
                    <a:pt x="69" y="25"/>
                    <a:pt x="42" y="51"/>
                    <a:pt x="30" y="146"/>
                  </a:cubicBezTo>
                  <a:cubicBezTo>
                    <a:pt x="1" y="386"/>
                    <a:pt x="140" y="448"/>
                    <a:pt x="322" y="505"/>
                  </a:cubicBezTo>
                  <a:cubicBezTo>
                    <a:pt x="5802" y="2193"/>
                    <a:pt x="11361" y="3594"/>
                    <a:pt x="16908" y="5036"/>
                  </a:cubicBezTo>
                  <a:cubicBezTo>
                    <a:pt x="16929" y="5041"/>
                    <a:pt x="16951" y="5044"/>
                    <a:pt x="16974" y="5044"/>
                  </a:cubicBezTo>
                  <a:cubicBezTo>
                    <a:pt x="17066" y="5044"/>
                    <a:pt x="17168" y="5005"/>
                    <a:pt x="17265" y="4993"/>
                  </a:cubicBezTo>
                  <a:cubicBezTo>
                    <a:pt x="17149" y="4926"/>
                    <a:pt x="17042" y="4831"/>
                    <a:pt x="16917" y="4795"/>
                  </a:cubicBezTo>
                  <a:cubicBezTo>
                    <a:pt x="13177" y="3695"/>
                    <a:pt x="9436" y="2597"/>
                    <a:pt x="5692" y="1511"/>
                  </a:cubicBezTo>
                  <a:cubicBezTo>
                    <a:pt x="3902" y="993"/>
                    <a:pt x="2106" y="500"/>
                    <a:pt x="32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9" name="Google Shape;1709;p37"/>
            <p:cNvSpPr/>
            <p:nvPr/>
          </p:nvSpPr>
          <p:spPr>
            <a:xfrm>
              <a:off x="1770575" y="4053700"/>
              <a:ext cx="431300" cy="124400"/>
            </a:xfrm>
            <a:custGeom>
              <a:rect b="b" l="l" r="r" t="t"/>
              <a:pathLst>
                <a:path extrusionOk="0" h="4976" w="17252">
                  <a:moveTo>
                    <a:pt x="17174" y="1"/>
                  </a:moveTo>
                  <a:cubicBezTo>
                    <a:pt x="17134" y="1"/>
                    <a:pt x="17080" y="44"/>
                    <a:pt x="17032" y="44"/>
                  </a:cubicBezTo>
                  <a:cubicBezTo>
                    <a:pt x="17021" y="44"/>
                    <a:pt x="17009" y="41"/>
                    <a:pt x="16999" y="35"/>
                  </a:cubicBezTo>
                  <a:cubicBezTo>
                    <a:pt x="16765" y="74"/>
                    <a:pt x="16500" y="90"/>
                    <a:pt x="16255" y="161"/>
                  </a:cubicBezTo>
                  <a:cubicBezTo>
                    <a:pt x="10962" y="1672"/>
                    <a:pt x="5641" y="3080"/>
                    <a:pt x="398" y="4762"/>
                  </a:cubicBezTo>
                  <a:cubicBezTo>
                    <a:pt x="259" y="4805"/>
                    <a:pt x="132" y="4891"/>
                    <a:pt x="0" y="4956"/>
                  </a:cubicBezTo>
                  <a:cubicBezTo>
                    <a:pt x="112" y="4958"/>
                    <a:pt x="228" y="4976"/>
                    <a:pt x="340" y="4976"/>
                  </a:cubicBezTo>
                  <a:cubicBezTo>
                    <a:pt x="397" y="4976"/>
                    <a:pt x="452" y="4971"/>
                    <a:pt x="505" y="4957"/>
                  </a:cubicBezTo>
                  <a:cubicBezTo>
                    <a:pt x="4492" y="3914"/>
                    <a:pt x="8483" y="2874"/>
                    <a:pt x="12464" y="1804"/>
                  </a:cubicBezTo>
                  <a:cubicBezTo>
                    <a:pt x="13978" y="1395"/>
                    <a:pt x="15474" y="916"/>
                    <a:pt x="16977" y="468"/>
                  </a:cubicBezTo>
                  <a:cubicBezTo>
                    <a:pt x="17141" y="420"/>
                    <a:pt x="17252" y="343"/>
                    <a:pt x="17237" y="125"/>
                  </a:cubicBezTo>
                  <a:cubicBezTo>
                    <a:pt x="17230" y="28"/>
                    <a:pt x="17206" y="1"/>
                    <a:pt x="1717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0" name="Google Shape;1710;p37"/>
            <p:cNvSpPr/>
            <p:nvPr/>
          </p:nvSpPr>
          <p:spPr>
            <a:xfrm>
              <a:off x="2224775" y="3453900"/>
              <a:ext cx="130825" cy="431050"/>
            </a:xfrm>
            <a:custGeom>
              <a:rect b="b" l="l" r="r" t="t"/>
              <a:pathLst>
                <a:path extrusionOk="0" h="17242" w="5233">
                  <a:moveTo>
                    <a:pt x="144" y="0"/>
                  </a:moveTo>
                  <a:cubicBezTo>
                    <a:pt x="1" y="155"/>
                    <a:pt x="66" y="326"/>
                    <a:pt x="109" y="494"/>
                  </a:cubicBezTo>
                  <a:cubicBezTo>
                    <a:pt x="1050" y="4062"/>
                    <a:pt x="1974" y="7634"/>
                    <a:pt x="2940" y="11197"/>
                  </a:cubicBezTo>
                  <a:cubicBezTo>
                    <a:pt x="3462" y="13128"/>
                    <a:pt x="4053" y="15040"/>
                    <a:pt x="4610" y="16961"/>
                  </a:cubicBezTo>
                  <a:cubicBezTo>
                    <a:pt x="4658" y="17125"/>
                    <a:pt x="4730" y="17242"/>
                    <a:pt x="4893" y="17242"/>
                  </a:cubicBezTo>
                  <a:cubicBezTo>
                    <a:pt x="4920" y="17242"/>
                    <a:pt x="4949" y="17239"/>
                    <a:pt x="4981" y="17232"/>
                  </a:cubicBezTo>
                  <a:cubicBezTo>
                    <a:pt x="5232" y="17181"/>
                    <a:pt x="4922" y="17032"/>
                    <a:pt x="5043" y="16960"/>
                  </a:cubicBezTo>
                  <a:cubicBezTo>
                    <a:pt x="5007" y="16729"/>
                    <a:pt x="4995" y="16492"/>
                    <a:pt x="4931" y="16271"/>
                  </a:cubicBezTo>
                  <a:cubicBezTo>
                    <a:pt x="3408" y="10982"/>
                    <a:pt x="2016" y="5655"/>
                    <a:pt x="323" y="416"/>
                  </a:cubicBezTo>
                  <a:cubicBezTo>
                    <a:pt x="277" y="273"/>
                    <a:pt x="205" y="139"/>
                    <a:pt x="1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1" name="Google Shape;1711;p37"/>
            <p:cNvSpPr/>
            <p:nvPr/>
          </p:nvSpPr>
          <p:spPr>
            <a:xfrm>
              <a:off x="2366800" y="4204000"/>
              <a:ext cx="129375" cy="431050"/>
            </a:xfrm>
            <a:custGeom>
              <a:rect b="b" l="l" r="r" t="t"/>
              <a:pathLst>
                <a:path extrusionOk="0" h="17242" w="5175">
                  <a:moveTo>
                    <a:pt x="333" y="0"/>
                  </a:moveTo>
                  <a:cubicBezTo>
                    <a:pt x="304" y="0"/>
                    <a:pt x="272" y="4"/>
                    <a:pt x="236" y="13"/>
                  </a:cubicBezTo>
                  <a:cubicBezTo>
                    <a:pt x="1" y="68"/>
                    <a:pt x="194" y="234"/>
                    <a:pt x="207" y="287"/>
                  </a:cubicBezTo>
                  <a:cubicBezTo>
                    <a:pt x="526" y="1599"/>
                    <a:pt x="832" y="2916"/>
                    <a:pt x="1209" y="4211"/>
                  </a:cubicBezTo>
                  <a:cubicBezTo>
                    <a:pt x="2454" y="8485"/>
                    <a:pt x="3556" y="12801"/>
                    <a:pt x="4965" y="17025"/>
                  </a:cubicBezTo>
                  <a:cubicBezTo>
                    <a:pt x="4990" y="17103"/>
                    <a:pt x="5046" y="17170"/>
                    <a:pt x="5088" y="17242"/>
                  </a:cubicBezTo>
                  <a:cubicBezTo>
                    <a:pt x="5119" y="17159"/>
                    <a:pt x="5150" y="17077"/>
                    <a:pt x="5175" y="17010"/>
                  </a:cubicBezTo>
                  <a:cubicBezTo>
                    <a:pt x="5149" y="16902"/>
                    <a:pt x="5130" y="16822"/>
                    <a:pt x="5112" y="16744"/>
                  </a:cubicBezTo>
                  <a:cubicBezTo>
                    <a:pt x="4059" y="12758"/>
                    <a:pt x="3021" y="8768"/>
                    <a:pt x="1950" y="4787"/>
                  </a:cubicBezTo>
                  <a:cubicBezTo>
                    <a:pt x="1541" y="3273"/>
                    <a:pt x="1060" y="1778"/>
                    <a:pt x="613" y="274"/>
                  </a:cubicBezTo>
                  <a:cubicBezTo>
                    <a:pt x="566" y="111"/>
                    <a:pt x="488" y="0"/>
                    <a:pt x="33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2" name="Google Shape;1712;p37"/>
            <p:cNvSpPr/>
            <p:nvPr/>
          </p:nvSpPr>
          <p:spPr>
            <a:xfrm>
              <a:off x="2225775" y="4204325"/>
              <a:ext cx="126625" cy="430700"/>
            </a:xfrm>
            <a:custGeom>
              <a:rect b="b" l="l" r="r" t="t"/>
              <a:pathLst>
                <a:path extrusionOk="0" h="17228" w="5065">
                  <a:moveTo>
                    <a:pt x="4902" y="1"/>
                  </a:moveTo>
                  <a:cubicBezTo>
                    <a:pt x="4430" y="1"/>
                    <a:pt x="4490" y="460"/>
                    <a:pt x="4418" y="720"/>
                  </a:cubicBezTo>
                  <a:cubicBezTo>
                    <a:pt x="3331" y="4583"/>
                    <a:pt x="2267" y="8455"/>
                    <a:pt x="1210" y="12328"/>
                  </a:cubicBezTo>
                  <a:cubicBezTo>
                    <a:pt x="790" y="13866"/>
                    <a:pt x="403" y="15415"/>
                    <a:pt x="1" y="16958"/>
                  </a:cubicBezTo>
                  <a:lnTo>
                    <a:pt x="92" y="17228"/>
                  </a:lnTo>
                  <a:cubicBezTo>
                    <a:pt x="154" y="17123"/>
                    <a:pt x="243" y="17025"/>
                    <a:pt x="277" y="16909"/>
                  </a:cubicBezTo>
                  <a:cubicBezTo>
                    <a:pt x="1150" y="13947"/>
                    <a:pt x="2036" y="10989"/>
                    <a:pt x="2885" y="8018"/>
                  </a:cubicBezTo>
                  <a:cubicBezTo>
                    <a:pt x="3586" y="5565"/>
                    <a:pt x="4244" y="3100"/>
                    <a:pt x="4913" y="639"/>
                  </a:cubicBezTo>
                  <a:cubicBezTo>
                    <a:pt x="5065" y="80"/>
                    <a:pt x="5053" y="9"/>
                    <a:pt x="4955" y="3"/>
                  </a:cubicBezTo>
                  <a:cubicBezTo>
                    <a:pt x="4936" y="2"/>
                    <a:pt x="4919" y="1"/>
                    <a:pt x="490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3" name="Google Shape;1713;p37"/>
            <p:cNvSpPr/>
            <p:nvPr/>
          </p:nvSpPr>
          <p:spPr>
            <a:xfrm>
              <a:off x="1770475" y="3909950"/>
              <a:ext cx="431850" cy="125925"/>
            </a:xfrm>
            <a:custGeom>
              <a:rect b="b" l="l" r="r" t="t"/>
              <a:pathLst>
                <a:path extrusionOk="0" h="5037" w="17274">
                  <a:moveTo>
                    <a:pt x="317" y="0"/>
                  </a:moveTo>
                  <a:cubicBezTo>
                    <a:pt x="218" y="0"/>
                    <a:pt x="104" y="59"/>
                    <a:pt x="0" y="82"/>
                  </a:cubicBezTo>
                  <a:cubicBezTo>
                    <a:pt x="115" y="138"/>
                    <a:pt x="224" y="212"/>
                    <a:pt x="344" y="247"/>
                  </a:cubicBezTo>
                  <a:cubicBezTo>
                    <a:pt x="4084" y="1344"/>
                    <a:pt x="7825" y="2443"/>
                    <a:pt x="11569" y="3529"/>
                  </a:cubicBezTo>
                  <a:cubicBezTo>
                    <a:pt x="13359" y="4048"/>
                    <a:pt x="15155" y="4537"/>
                    <a:pt x="16936" y="5037"/>
                  </a:cubicBezTo>
                  <a:cubicBezTo>
                    <a:pt x="16962" y="4991"/>
                    <a:pt x="16991" y="4976"/>
                    <a:pt x="17022" y="4976"/>
                  </a:cubicBezTo>
                  <a:cubicBezTo>
                    <a:pt x="17070" y="4976"/>
                    <a:pt x="17121" y="5014"/>
                    <a:pt x="17161" y="5014"/>
                  </a:cubicBezTo>
                  <a:cubicBezTo>
                    <a:pt x="17195" y="5014"/>
                    <a:pt x="17221" y="4989"/>
                    <a:pt x="17235" y="4900"/>
                  </a:cubicBezTo>
                  <a:cubicBezTo>
                    <a:pt x="17273" y="4666"/>
                    <a:pt x="17138" y="4594"/>
                    <a:pt x="16952" y="4537"/>
                  </a:cubicBezTo>
                  <a:cubicBezTo>
                    <a:pt x="11472" y="2848"/>
                    <a:pt x="5913" y="1451"/>
                    <a:pt x="366" y="6"/>
                  </a:cubicBezTo>
                  <a:cubicBezTo>
                    <a:pt x="350" y="2"/>
                    <a:pt x="334" y="0"/>
                    <a:pt x="31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4" name="Google Shape;1714;p37"/>
            <p:cNvSpPr/>
            <p:nvPr/>
          </p:nvSpPr>
          <p:spPr>
            <a:xfrm>
              <a:off x="2519950" y="3910825"/>
              <a:ext cx="431650" cy="124425"/>
            </a:xfrm>
            <a:custGeom>
              <a:rect b="b" l="l" r="r" t="t"/>
              <a:pathLst>
                <a:path extrusionOk="0" h="4977" w="17266">
                  <a:moveTo>
                    <a:pt x="16963" y="1"/>
                  </a:moveTo>
                  <a:cubicBezTo>
                    <a:pt x="16891" y="1"/>
                    <a:pt x="16820" y="6"/>
                    <a:pt x="16753" y="24"/>
                  </a:cubicBezTo>
                  <a:cubicBezTo>
                    <a:pt x="13196" y="954"/>
                    <a:pt x="9635" y="1872"/>
                    <a:pt x="6085" y="2833"/>
                  </a:cubicBezTo>
                  <a:cubicBezTo>
                    <a:pt x="4155" y="3354"/>
                    <a:pt x="2242" y="3945"/>
                    <a:pt x="321" y="4502"/>
                  </a:cubicBezTo>
                  <a:cubicBezTo>
                    <a:pt x="136" y="4556"/>
                    <a:pt x="0" y="4625"/>
                    <a:pt x="33" y="4862"/>
                  </a:cubicBezTo>
                  <a:cubicBezTo>
                    <a:pt x="46" y="4950"/>
                    <a:pt x="71" y="4977"/>
                    <a:pt x="101" y="4977"/>
                  </a:cubicBezTo>
                  <a:cubicBezTo>
                    <a:pt x="149" y="4977"/>
                    <a:pt x="210" y="4909"/>
                    <a:pt x="256" y="4909"/>
                  </a:cubicBezTo>
                  <a:cubicBezTo>
                    <a:pt x="270" y="4909"/>
                    <a:pt x="283" y="4916"/>
                    <a:pt x="294" y="4935"/>
                  </a:cubicBezTo>
                  <a:cubicBezTo>
                    <a:pt x="527" y="4901"/>
                    <a:pt x="765" y="4895"/>
                    <a:pt x="983" y="4830"/>
                  </a:cubicBezTo>
                  <a:cubicBezTo>
                    <a:pt x="6259" y="3307"/>
                    <a:pt x="11573" y="1917"/>
                    <a:pt x="16801" y="234"/>
                  </a:cubicBezTo>
                  <a:cubicBezTo>
                    <a:pt x="16962" y="181"/>
                    <a:pt x="17184" y="234"/>
                    <a:pt x="17266" y="8"/>
                  </a:cubicBezTo>
                  <a:lnTo>
                    <a:pt x="17266" y="8"/>
                  </a:lnTo>
                  <a:cubicBezTo>
                    <a:pt x="17254" y="8"/>
                    <a:pt x="17243" y="8"/>
                    <a:pt x="17232" y="8"/>
                  </a:cubicBezTo>
                  <a:cubicBezTo>
                    <a:pt x="17143" y="8"/>
                    <a:pt x="17052" y="1"/>
                    <a:pt x="1696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5" name="Google Shape;1715;p37"/>
            <p:cNvSpPr/>
            <p:nvPr/>
          </p:nvSpPr>
          <p:spPr>
            <a:xfrm>
              <a:off x="2493600" y="3849850"/>
              <a:ext cx="188250" cy="114475"/>
            </a:xfrm>
            <a:custGeom>
              <a:rect b="b" l="l" r="r" t="t"/>
              <a:pathLst>
                <a:path extrusionOk="0" h="4579" w="7530">
                  <a:moveTo>
                    <a:pt x="7027" y="1"/>
                  </a:moveTo>
                  <a:cubicBezTo>
                    <a:pt x="6973" y="1"/>
                    <a:pt x="6906" y="29"/>
                    <a:pt x="6845" y="66"/>
                  </a:cubicBezTo>
                  <a:cubicBezTo>
                    <a:pt x="4620" y="1376"/>
                    <a:pt x="2395" y="2688"/>
                    <a:pt x="172" y="4005"/>
                  </a:cubicBezTo>
                  <a:cubicBezTo>
                    <a:pt x="103" y="4046"/>
                    <a:pt x="1" y="4167"/>
                    <a:pt x="16" y="4198"/>
                  </a:cubicBezTo>
                  <a:cubicBezTo>
                    <a:pt x="87" y="4337"/>
                    <a:pt x="195" y="4456"/>
                    <a:pt x="287" y="4578"/>
                  </a:cubicBezTo>
                  <a:cubicBezTo>
                    <a:pt x="388" y="4521"/>
                    <a:pt x="472" y="4474"/>
                    <a:pt x="553" y="4428"/>
                  </a:cubicBezTo>
                  <a:cubicBezTo>
                    <a:pt x="2781" y="3148"/>
                    <a:pt x="5011" y="1872"/>
                    <a:pt x="7235" y="586"/>
                  </a:cubicBezTo>
                  <a:cubicBezTo>
                    <a:pt x="7530" y="416"/>
                    <a:pt x="7147" y="329"/>
                    <a:pt x="7147" y="178"/>
                  </a:cubicBezTo>
                  <a:cubicBezTo>
                    <a:pt x="7147" y="46"/>
                    <a:pt x="7097" y="1"/>
                    <a:pt x="702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6" name="Google Shape;1716;p37"/>
            <p:cNvSpPr/>
            <p:nvPr/>
          </p:nvSpPr>
          <p:spPr>
            <a:xfrm>
              <a:off x="2440300" y="4177050"/>
              <a:ext cx="115900" cy="183525"/>
            </a:xfrm>
            <a:custGeom>
              <a:rect b="b" l="l" r="r" t="t"/>
              <a:pathLst>
                <a:path extrusionOk="0" h="7341" w="4636">
                  <a:moveTo>
                    <a:pt x="485" y="0"/>
                  </a:moveTo>
                  <a:cubicBezTo>
                    <a:pt x="447" y="0"/>
                    <a:pt x="396" y="19"/>
                    <a:pt x="329" y="67"/>
                  </a:cubicBezTo>
                  <a:cubicBezTo>
                    <a:pt x="148" y="195"/>
                    <a:pt x="0" y="251"/>
                    <a:pt x="170" y="542"/>
                  </a:cubicBezTo>
                  <a:cubicBezTo>
                    <a:pt x="1467" y="2760"/>
                    <a:pt x="2736" y="4994"/>
                    <a:pt x="4018" y="7221"/>
                  </a:cubicBezTo>
                  <a:cubicBezTo>
                    <a:pt x="4045" y="7269"/>
                    <a:pt x="4121" y="7340"/>
                    <a:pt x="4145" y="7340"/>
                  </a:cubicBezTo>
                  <a:cubicBezTo>
                    <a:pt x="4147" y="7340"/>
                    <a:pt x="4148" y="7340"/>
                    <a:pt x="4150" y="7339"/>
                  </a:cubicBezTo>
                  <a:cubicBezTo>
                    <a:pt x="4321" y="7244"/>
                    <a:pt x="4484" y="7133"/>
                    <a:pt x="4636" y="7035"/>
                  </a:cubicBezTo>
                  <a:cubicBezTo>
                    <a:pt x="4595" y="6947"/>
                    <a:pt x="4572" y="6883"/>
                    <a:pt x="4538" y="6824"/>
                  </a:cubicBezTo>
                  <a:cubicBezTo>
                    <a:pt x="3248" y="4634"/>
                    <a:pt x="1958" y="2444"/>
                    <a:pt x="661" y="257"/>
                  </a:cubicBezTo>
                  <a:cubicBezTo>
                    <a:pt x="613" y="176"/>
                    <a:pt x="603" y="0"/>
                    <a:pt x="4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7" name="Google Shape;1717;p37"/>
            <p:cNvSpPr/>
            <p:nvPr/>
          </p:nvSpPr>
          <p:spPr>
            <a:xfrm>
              <a:off x="2044825" y="4126050"/>
              <a:ext cx="186875" cy="113525"/>
            </a:xfrm>
            <a:custGeom>
              <a:rect b="b" l="l" r="r" t="t"/>
              <a:pathLst>
                <a:path extrusionOk="0" h="4541" w="7475">
                  <a:moveTo>
                    <a:pt x="7018" y="1"/>
                  </a:moveTo>
                  <a:cubicBezTo>
                    <a:pt x="6964" y="1"/>
                    <a:pt x="6896" y="23"/>
                    <a:pt x="6804" y="76"/>
                  </a:cubicBezTo>
                  <a:cubicBezTo>
                    <a:pt x="4585" y="1373"/>
                    <a:pt x="2352" y="2642"/>
                    <a:pt x="125" y="3924"/>
                  </a:cubicBezTo>
                  <a:cubicBezTo>
                    <a:pt x="75" y="3954"/>
                    <a:pt x="1" y="4038"/>
                    <a:pt x="11" y="4057"/>
                  </a:cubicBezTo>
                  <a:cubicBezTo>
                    <a:pt x="105" y="4227"/>
                    <a:pt x="215" y="4388"/>
                    <a:pt x="313" y="4541"/>
                  </a:cubicBezTo>
                  <a:cubicBezTo>
                    <a:pt x="403" y="4499"/>
                    <a:pt x="467" y="4475"/>
                    <a:pt x="527" y="4440"/>
                  </a:cubicBezTo>
                  <a:cubicBezTo>
                    <a:pt x="2717" y="3150"/>
                    <a:pt x="4907" y="1860"/>
                    <a:pt x="7094" y="564"/>
                  </a:cubicBezTo>
                  <a:cubicBezTo>
                    <a:pt x="7203" y="499"/>
                    <a:pt x="7475" y="503"/>
                    <a:pt x="7280" y="231"/>
                  </a:cubicBezTo>
                  <a:cubicBezTo>
                    <a:pt x="7191" y="106"/>
                    <a:pt x="7136" y="1"/>
                    <a:pt x="701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8" name="Google Shape;1718;p37"/>
            <p:cNvSpPr/>
            <p:nvPr/>
          </p:nvSpPr>
          <p:spPr>
            <a:xfrm>
              <a:off x="2165275" y="4177050"/>
              <a:ext cx="115750" cy="183750"/>
            </a:xfrm>
            <a:custGeom>
              <a:rect b="b" l="l" r="r" t="t"/>
              <a:pathLst>
                <a:path extrusionOk="0" h="7350" w="4630">
                  <a:moveTo>
                    <a:pt x="4202" y="0"/>
                  </a:moveTo>
                  <a:cubicBezTo>
                    <a:pt x="4122" y="0"/>
                    <a:pt x="4092" y="95"/>
                    <a:pt x="4047" y="170"/>
                  </a:cubicBezTo>
                  <a:cubicBezTo>
                    <a:pt x="2736" y="2397"/>
                    <a:pt x="1423" y="4620"/>
                    <a:pt x="111" y="6845"/>
                  </a:cubicBezTo>
                  <a:cubicBezTo>
                    <a:pt x="26" y="6988"/>
                    <a:pt x="0" y="7147"/>
                    <a:pt x="226" y="7147"/>
                  </a:cubicBezTo>
                  <a:cubicBezTo>
                    <a:pt x="226" y="7147"/>
                    <a:pt x="227" y="7147"/>
                    <a:pt x="228" y="7147"/>
                  </a:cubicBezTo>
                  <a:cubicBezTo>
                    <a:pt x="228" y="7147"/>
                    <a:pt x="228" y="7147"/>
                    <a:pt x="228" y="7147"/>
                  </a:cubicBezTo>
                  <a:cubicBezTo>
                    <a:pt x="334" y="7147"/>
                    <a:pt x="406" y="7349"/>
                    <a:pt x="509" y="7349"/>
                  </a:cubicBezTo>
                  <a:cubicBezTo>
                    <a:pt x="554" y="7349"/>
                    <a:pt x="604" y="7311"/>
                    <a:pt x="667" y="7202"/>
                  </a:cubicBezTo>
                  <a:cubicBezTo>
                    <a:pt x="1676" y="5442"/>
                    <a:pt x="2698" y="3687"/>
                    <a:pt x="3711" y="1930"/>
                  </a:cubicBezTo>
                  <a:cubicBezTo>
                    <a:pt x="4020" y="1392"/>
                    <a:pt x="4317" y="846"/>
                    <a:pt x="4629" y="286"/>
                  </a:cubicBezTo>
                  <a:cubicBezTo>
                    <a:pt x="4515" y="200"/>
                    <a:pt x="4407" y="98"/>
                    <a:pt x="4283" y="26"/>
                  </a:cubicBezTo>
                  <a:cubicBezTo>
                    <a:pt x="4251" y="8"/>
                    <a:pt x="4225" y="0"/>
                    <a:pt x="420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9" name="Google Shape;1719;p37"/>
            <p:cNvSpPr/>
            <p:nvPr/>
          </p:nvSpPr>
          <p:spPr>
            <a:xfrm>
              <a:off x="2039950" y="3849875"/>
              <a:ext cx="190000" cy="113300"/>
            </a:xfrm>
            <a:custGeom>
              <a:rect b="b" l="l" r="r" t="t"/>
              <a:pathLst>
                <a:path extrusionOk="0" h="4532" w="7600">
                  <a:moveTo>
                    <a:pt x="525" y="1"/>
                  </a:moveTo>
                  <a:cubicBezTo>
                    <a:pt x="445" y="1"/>
                    <a:pt x="388" y="52"/>
                    <a:pt x="394" y="183"/>
                  </a:cubicBezTo>
                  <a:cubicBezTo>
                    <a:pt x="403" y="336"/>
                    <a:pt x="1" y="411"/>
                    <a:pt x="316" y="592"/>
                  </a:cubicBezTo>
                  <a:cubicBezTo>
                    <a:pt x="2554" y="1883"/>
                    <a:pt x="4801" y="3159"/>
                    <a:pt x="7030" y="4463"/>
                  </a:cubicBezTo>
                  <a:cubicBezTo>
                    <a:pt x="7114" y="4512"/>
                    <a:pt x="7178" y="4532"/>
                    <a:pt x="7228" y="4532"/>
                  </a:cubicBezTo>
                  <a:cubicBezTo>
                    <a:pt x="7417" y="4532"/>
                    <a:pt x="7417" y="4251"/>
                    <a:pt x="7600" y="4190"/>
                  </a:cubicBezTo>
                  <a:cubicBezTo>
                    <a:pt x="7502" y="4110"/>
                    <a:pt x="7440" y="4045"/>
                    <a:pt x="7366" y="3999"/>
                  </a:cubicBezTo>
                  <a:cubicBezTo>
                    <a:pt x="5143" y="2683"/>
                    <a:pt x="2920" y="1370"/>
                    <a:pt x="695" y="56"/>
                  </a:cubicBezTo>
                  <a:cubicBezTo>
                    <a:pt x="636" y="22"/>
                    <a:pt x="575" y="1"/>
                    <a:pt x="5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0" name="Google Shape;1720;p37"/>
            <p:cNvSpPr/>
            <p:nvPr/>
          </p:nvSpPr>
          <p:spPr>
            <a:xfrm>
              <a:off x="2439300" y="3728325"/>
              <a:ext cx="116875" cy="183700"/>
            </a:xfrm>
            <a:custGeom>
              <a:rect b="b" l="l" r="r" t="t"/>
              <a:pathLst>
                <a:path extrusionOk="0" h="7348" w="4675">
                  <a:moveTo>
                    <a:pt x="4183" y="1"/>
                  </a:moveTo>
                  <a:cubicBezTo>
                    <a:pt x="4166" y="1"/>
                    <a:pt x="4104" y="58"/>
                    <a:pt x="4082" y="96"/>
                  </a:cubicBezTo>
                  <a:cubicBezTo>
                    <a:pt x="2785" y="2346"/>
                    <a:pt x="1497" y="4601"/>
                    <a:pt x="184" y="6841"/>
                  </a:cubicBezTo>
                  <a:cubicBezTo>
                    <a:pt x="0" y="7154"/>
                    <a:pt x="247" y="7166"/>
                    <a:pt x="375" y="7275"/>
                  </a:cubicBezTo>
                  <a:cubicBezTo>
                    <a:pt x="435" y="7327"/>
                    <a:pt x="480" y="7347"/>
                    <a:pt x="515" y="7347"/>
                  </a:cubicBezTo>
                  <a:cubicBezTo>
                    <a:pt x="608" y="7347"/>
                    <a:pt x="631" y="7202"/>
                    <a:pt x="680" y="7117"/>
                  </a:cubicBezTo>
                  <a:cubicBezTo>
                    <a:pt x="1700" y="5395"/>
                    <a:pt x="2722" y="3674"/>
                    <a:pt x="3737" y="1949"/>
                  </a:cubicBezTo>
                  <a:cubicBezTo>
                    <a:pt x="4053" y="1413"/>
                    <a:pt x="4354" y="869"/>
                    <a:pt x="4675" y="307"/>
                  </a:cubicBezTo>
                  <a:cubicBezTo>
                    <a:pt x="4522" y="209"/>
                    <a:pt x="4357" y="100"/>
                    <a:pt x="4185" y="2"/>
                  </a:cubicBezTo>
                  <a:cubicBezTo>
                    <a:pt x="4185" y="1"/>
                    <a:pt x="4184" y="1"/>
                    <a:pt x="418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1" name="Google Shape;1721;p37"/>
            <p:cNvSpPr/>
            <p:nvPr/>
          </p:nvSpPr>
          <p:spPr>
            <a:xfrm>
              <a:off x="2165425" y="3728350"/>
              <a:ext cx="115350" cy="183125"/>
            </a:xfrm>
            <a:custGeom>
              <a:rect b="b" l="l" r="r" t="t"/>
              <a:pathLst>
                <a:path extrusionOk="0" h="7325" w="4614">
                  <a:moveTo>
                    <a:pt x="498" y="0"/>
                  </a:moveTo>
                  <a:cubicBezTo>
                    <a:pt x="400" y="0"/>
                    <a:pt x="319" y="199"/>
                    <a:pt x="210" y="202"/>
                  </a:cubicBezTo>
                  <a:cubicBezTo>
                    <a:pt x="0" y="204"/>
                    <a:pt x="14" y="338"/>
                    <a:pt x="93" y="475"/>
                  </a:cubicBezTo>
                  <a:cubicBezTo>
                    <a:pt x="1409" y="2712"/>
                    <a:pt x="2725" y="4950"/>
                    <a:pt x="4047" y="7183"/>
                  </a:cubicBezTo>
                  <a:cubicBezTo>
                    <a:pt x="4083" y="7244"/>
                    <a:pt x="4191" y="7325"/>
                    <a:pt x="4237" y="7325"/>
                  </a:cubicBezTo>
                  <a:cubicBezTo>
                    <a:pt x="4242" y="7325"/>
                    <a:pt x="4246" y="7324"/>
                    <a:pt x="4249" y="7323"/>
                  </a:cubicBezTo>
                  <a:cubicBezTo>
                    <a:pt x="4385" y="7255"/>
                    <a:pt x="4500" y="7146"/>
                    <a:pt x="4613" y="7059"/>
                  </a:cubicBezTo>
                  <a:cubicBezTo>
                    <a:pt x="4569" y="6970"/>
                    <a:pt x="4542" y="6907"/>
                    <a:pt x="4510" y="6850"/>
                  </a:cubicBezTo>
                  <a:cubicBezTo>
                    <a:pt x="3214" y="4599"/>
                    <a:pt x="1924" y="2346"/>
                    <a:pt x="616" y="102"/>
                  </a:cubicBezTo>
                  <a:cubicBezTo>
                    <a:pt x="573" y="27"/>
                    <a:pt x="534" y="0"/>
                    <a:pt x="4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2" name="Google Shape;1722;p37"/>
            <p:cNvSpPr/>
            <p:nvPr/>
          </p:nvSpPr>
          <p:spPr>
            <a:xfrm>
              <a:off x="2492425" y="4124675"/>
              <a:ext cx="187500" cy="114325"/>
            </a:xfrm>
            <a:custGeom>
              <a:rect b="b" l="l" r="r" t="t"/>
              <a:pathLst>
                <a:path extrusionOk="0" h="4573" w="7500">
                  <a:moveTo>
                    <a:pt x="345" y="1"/>
                  </a:moveTo>
                  <a:cubicBezTo>
                    <a:pt x="253" y="116"/>
                    <a:pt x="143" y="222"/>
                    <a:pt x="77" y="349"/>
                  </a:cubicBezTo>
                  <a:cubicBezTo>
                    <a:pt x="0" y="491"/>
                    <a:pt x="133" y="523"/>
                    <a:pt x="229" y="580"/>
                  </a:cubicBezTo>
                  <a:cubicBezTo>
                    <a:pt x="2454" y="1891"/>
                    <a:pt x="4676" y="3207"/>
                    <a:pt x="6903" y="4518"/>
                  </a:cubicBezTo>
                  <a:cubicBezTo>
                    <a:pt x="6969" y="4556"/>
                    <a:pt x="7020" y="4572"/>
                    <a:pt x="7060" y="4572"/>
                  </a:cubicBezTo>
                  <a:cubicBezTo>
                    <a:pt x="7223" y="4572"/>
                    <a:pt x="7203" y="4302"/>
                    <a:pt x="7310" y="4215"/>
                  </a:cubicBezTo>
                  <a:cubicBezTo>
                    <a:pt x="7499" y="4060"/>
                    <a:pt x="7355" y="4020"/>
                    <a:pt x="7244" y="3956"/>
                  </a:cubicBezTo>
                  <a:cubicBezTo>
                    <a:pt x="5686" y="3055"/>
                    <a:pt x="4132" y="2148"/>
                    <a:pt x="2572" y="1250"/>
                  </a:cubicBezTo>
                  <a:cubicBezTo>
                    <a:pt x="1846" y="833"/>
                    <a:pt x="1113" y="430"/>
                    <a:pt x="34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3" name="Google Shape;1723;p37"/>
            <p:cNvSpPr/>
            <p:nvPr/>
          </p:nvSpPr>
          <p:spPr>
            <a:xfrm>
              <a:off x="2793875" y="3713025"/>
              <a:ext cx="123975" cy="74750"/>
            </a:xfrm>
            <a:custGeom>
              <a:rect b="b" l="l" r="r" t="t"/>
              <a:pathLst>
                <a:path extrusionOk="0" h="2990" w="4959">
                  <a:moveTo>
                    <a:pt x="4958" y="7"/>
                  </a:moveTo>
                  <a:lnTo>
                    <a:pt x="4958" y="7"/>
                  </a:lnTo>
                  <a:cubicBezTo>
                    <a:pt x="4872" y="16"/>
                    <a:pt x="4771" y="1"/>
                    <a:pt x="4699" y="39"/>
                  </a:cubicBezTo>
                  <a:cubicBezTo>
                    <a:pt x="3234" y="825"/>
                    <a:pt x="1772" y="1614"/>
                    <a:pt x="318" y="2417"/>
                  </a:cubicBezTo>
                  <a:cubicBezTo>
                    <a:pt x="267" y="2445"/>
                    <a:pt x="0" y="2442"/>
                    <a:pt x="159" y="2646"/>
                  </a:cubicBezTo>
                  <a:cubicBezTo>
                    <a:pt x="254" y="2770"/>
                    <a:pt x="367" y="2881"/>
                    <a:pt x="465" y="2989"/>
                  </a:cubicBezTo>
                  <a:cubicBezTo>
                    <a:pt x="529" y="2949"/>
                    <a:pt x="552" y="2934"/>
                    <a:pt x="576" y="2919"/>
                  </a:cubicBezTo>
                  <a:cubicBezTo>
                    <a:pt x="2013" y="2033"/>
                    <a:pt x="3452" y="1150"/>
                    <a:pt x="4884" y="256"/>
                  </a:cubicBezTo>
                  <a:cubicBezTo>
                    <a:pt x="4940" y="223"/>
                    <a:pt x="4934" y="91"/>
                    <a:pt x="4958" y="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4" name="Google Shape;1724;p37"/>
            <p:cNvSpPr/>
            <p:nvPr/>
          </p:nvSpPr>
          <p:spPr>
            <a:xfrm>
              <a:off x="1804075" y="3711800"/>
              <a:ext cx="123750" cy="74575"/>
            </a:xfrm>
            <a:custGeom>
              <a:rect b="b" l="l" r="r" t="t"/>
              <a:pathLst>
                <a:path extrusionOk="0" h="2983" w="4950">
                  <a:moveTo>
                    <a:pt x="149" y="0"/>
                  </a:moveTo>
                  <a:cubicBezTo>
                    <a:pt x="97" y="34"/>
                    <a:pt x="0" y="88"/>
                    <a:pt x="6" y="95"/>
                  </a:cubicBezTo>
                  <a:cubicBezTo>
                    <a:pt x="47" y="186"/>
                    <a:pt x="84" y="301"/>
                    <a:pt x="160" y="350"/>
                  </a:cubicBezTo>
                  <a:cubicBezTo>
                    <a:pt x="1509" y="1198"/>
                    <a:pt x="2871" y="2029"/>
                    <a:pt x="4214" y="2889"/>
                  </a:cubicBezTo>
                  <a:cubicBezTo>
                    <a:pt x="4317" y="2954"/>
                    <a:pt x="4401" y="2982"/>
                    <a:pt x="4473" y="2982"/>
                  </a:cubicBezTo>
                  <a:cubicBezTo>
                    <a:pt x="4617" y="2982"/>
                    <a:pt x="4710" y="2871"/>
                    <a:pt x="4791" y="2725"/>
                  </a:cubicBezTo>
                  <a:cubicBezTo>
                    <a:pt x="4950" y="2438"/>
                    <a:pt x="4628" y="2453"/>
                    <a:pt x="4508" y="2380"/>
                  </a:cubicBezTo>
                  <a:cubicBezTo>
                    <a:pt x="3896" y="2007"/>
                    <a:pt x="3278" y="1642"/>
                    <a:pt x="2648" y="1301"/>
                  </a:cubicBezTo>
                  <a:cubicBezTo>
                    <a:pt x="1828" y="858"/>
                    <a:pt x="994" y="439"/>
                    <a:pt x="14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5" name="Google Shape;1725;p37"/>
            <p:cNvSpPr/>
            <p:nvPr/>
          </p:nvSpPr>
          <p:spPr>
            <a:xfrm>
              <a:off x="2616050" y="3487525"/>
              <a:ext cx="77825" cy="121150"/>
            </a:xfrm>
            <a:custGeom>
              <a:rect b="b" l="l" r="r" t="t"/>
              <a:pathLst>
                <a:path extrusionOk="0" h="4846" w="3113">
                  <a:moveTo>
                    <a:pt x="3008" y="0"/>
                  </a:moveTo>
                  <a:cubicBezTo>
                    <a:pt x="3008" y="0"/>
                    <a:pt x="3008" y="0"/>
                    <a:pt x="3007" y="0"/>
                  </a:cubicBezTo>
                  <a:cubicBezTo>
                    <a:pt x="2919" y="43"/>
                    <a:pt x="2805" y="83"/>
                    <a:pt x="2757" y="160"/>
                  </a:cubicBezTo>
                  <a:cubicBezTo>
                    <a:pt x="1902" y="1523"/>
                    <a:pt x="1065" y="2897"/>
                    <a:pt x="199" y="4253"/>
                  </a:cubicBezTo>
                  <a:cubicBezTo>
                    <a:pt x="1" y="4564"/>
                    <a:pt x="216" y="4667"/>
                    <a:pt x="388" y="4791"/>
                  </a:cubicBezTo>
                  <a:cubicBezTo>
                    <a:pt x="441" y="4830"/>
                    <a:pt x="484" y="4846"/>
                    <a:pt x="519" y="4846"/>
                  </a:cubicBezTo>
                  <a:cubicBezTo>
                    <a:pt x="647" y="4846"/>
                    <a:pt x="666" y="4636"/>
                    <a:pt x="704" y="4575"/>
                  </a:cubicBezTo>
                  <a:cubicBezTo>
                    <a:pt x="1097" y="3929"/>
                    <a:pt x="1466" y="3269"/>
                    <a:pt x="1825" y="2601"/>
                  </a:cubicBezTo>
                  <a:cubicBezTo>
                    <a:pt x="2261" y="1793"/>
                    <a:pt x="2679" y="976"/>
                    <a:pt x="3113" y="144"/>
                  </a:cubicBezTo>
                  <a:cubicBezTo>
                    <a:pt x="3075" y="91"/>
                    <a:pt x="3020" y="0"/>
                    <a:pt x="30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6" name="Google Shape;1726;p37"/>
            <p:cNvSpPr/>
            <p:nvPr/>
          </p:nvSpPr>
          <p:spPr>
            <a:xfrm>
              <a:off x="2029800" y="3487850"/>
              <a:ext cx="74550" cy="121125"/>
            </a:xfrm>
            <a:custGeom>
              <a:rect b="b" l="l" r="r" t="t"/>
              <a:pathLst>
                <a:path extrusionOk="0" h="4845" w="2982">
                  <a:moveTo>
                    <a:pt x="0" y="1"/>
                  </a:moveTo>
                  <a:cubicBezTo>
                    <a:pt x="11" y="87"/>
                    <a:pt x="0" y="187"/>
                    <a:pt x="38" y="259"/>
                  </a:cubicBezTo>
                  <a:cubicBezTo>
                    <a:pt x="824" y="1723"/>
                    <a:pt x="1613" y="3186"/>
                    <a:pt x="2416" y="4641"/>
                  </a:cubicBezTo>
                  <a:cubicBezTo>
                    <a:pt x="2437" y="4681"/>
                    <a:pt x="2442" y="4845"/>
                    <a:pt x="2535" y="4845"/>
                  </a:cubicBezTo>
                  <a:cubicBezTo>
                    <a:pt x="2563" y="4845"/>
                    <a:pt x="2599" y="4830"/>
                    <a:pt x="2646" y="4793"/>
                  </a:cubicBezTo>
                  <a:cubicBezTo>
                    <a:pt x="2767" y="4697"/>
                    <a:pt x="2876" y="4585"/>
                    <a:pt x="2981" y="4488"/>
                  </a:cubicBezTo>
                  <a:cubicBezTo>
                    <a:pt x="2940" y="4421"/>
                    <a:pt x="2926" y="4396"/>
                    <a:pt x="2914" y="4375"/>
                  </a:cubicBezTo>
                  <a:cubicBezTo>
                    <a:pt x="2028" y="2938"/>
                    <a:pt x="1143" y="1500"/>
                    <a:pt x="249" y="68"/>
                  </a:cubicBezTo>
                  <a:cubicBezTo>
                    <a:pt x="216" y="13"/>
                    <a:pt x="84" y="21"/>
                    <a:pt x="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7" name="Google Shape;1727;p37"/>
            <p:cNvSpPr/>
            <p:nvPr/>
          </p:nvSpPr>
          <p:spPr>
            <a:xfrm>
              <a:off x="1804075" y="4302000"/>
              <a:ext cx="124425" cy="75125"/>
            </a:xfrm>
            <a:custGeom>
              <a:rect b="b" l="l" r="r" t="t"/>
              <a:pathLst>
                <a:path extrusionOk="0" h="3005" w="4977">
                  <a:moveTo>
                    <a:pt x="4509" y="1"/>
                  </a:moveTo>
                  <a:cubicBezTo>
                    <a:pt x="4471" y="1"/>
                    <a:pt x="4428" y="14"/>
                    <a:pt x="4375" y="46"/>
                  </a:cubicBezTo>
                  <a:cubicBezTo>
                    <a:pt x="2944" y="918"/>
                    <a:pt x="1521" y="1798"/>
                    <a:pt x="98" y="2683"/>
                  </a:cubicBezTo>
                  <a:cubicBezTo>
                    <a:pt x="43" y="2717"/>
                    <a:pt x="12" y="2819"/>
                    <a:pt x="5" y="2894"/>
                  </a:cubicBezTo>
                  <a:cubicBezTo>
                    <a:pt x="0" y="2926"/>
                    <a:pt x="84" y="2968"/>
                    <a:pt x="125" y="3004"/>
                  </a:cubicBezTo>
                  <a:cubicBezTo>
                    <a:pt x="186" y="2974"/>
                    <a:pt x="222" y="2956"/>
                    <a:pt x="256" y="2935"/>
                  </a:cubicBezTo>
                  <a:cubicBezTo>
                    <a:pt x="1730" y="2135"/>
                    <a:pt x="3202" y="1337"/>
                    <a:pt x="4669" y="528"/>
                  </a:cubicBezTo>
                  <a:cubicBezTo>
                    <a:pt x="4733" y="494"/>
                    <a:pt x="4977" y="470"/>
                    <a:pt x="4799" y="294"/>
                  </a:cubicBezTo>
                  <a:cubicBezTo>
                    <a:pt x="4707" y="203"/>
                    <a:pt x="4655" y="1"/>
                    <a:pt x="45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8" name="Google Shape;1728;p37"/>
            <p:cNvSpPr/>
            <p:nvPr/>
          </p:nvSpPr>
          <p:spPr>
            <a:xfrm>
              <a:off x="2793950" y="4302050"/>
              <a:ext cx="124400" cy="74825"/>
            </a:xfrm>
            <a:custGeom>
              <a:rect b="b" l="l" r="r" t="t"/>
              <a:pathLst>
                <a:path extrusionOk="0" h="2993" w="4976">
                  <a:moveTo>
                    <a:pt x="449" y="0"/>
                  </a:moveTo>
                  <a:cubicBezTo>
                    <a:pt x="302" y="0"/>
                    <a:pt x="256" y="213"/>
                    <a:pt x="161" y="304"/>
                  </a:cubicBezTo>
                  <a:cubicBezTo>
                    <a:pt x="0" y="457"/>
                    <a:pt x="210" y="475"/>
                    <a:pt x="273" y="510"/>
                  </a:cubicBezTo>
                  <a:cubicBezTo>
                    <a:pt x="1753" y="1324"/>
                    <a:pt x="3235" y="2133"/>
                    <a:pt x="4718" y="2942"/>
                  </a:cubicBezTo>
                  <a:cubicBezTo>
                    <a:pt x="4769" y="2969"/>
                    <a:pt x="4820" y="2993"/>
                    <a:pt x="4864" y="2993"/>
                  </a:cubicBezTo>
                  <a:cubicBezTo>
                    <a:pt x="4923" y="2993"/>
                    <a:pt x="4967" y="2950"/>
                    <a:pt x="4976" y="2812"/>
                  </a:cubicBezTo>
                  <a:cubicBezTo>
                    <a:pt x="4953" y="2782"/>
                    <a:pt x="4931" y="2725"/>
                    <a:pt x="4890" y="2702"/>
                  </a:cubicBezTo>
                  <a:cubicBezTo>
                    <a:pt x="3454" y="1812"/>
                    <a:pt x="2020" y="922"/>
                    <a:pt x="578" y="44"/>
                  </a:cubicBezTo>
                  <a:cubicBezTo>
                    <a:pt x="527" y="13"/>
                    <a:pt x="485" y="0"/>
                    <a:pt x="44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9" name="Google Shape;1729;p37"/>
            <p:cNvSpPr/>
            <p:nvPr/>
          </p:nvSpPr>
          <p:spPr>
            <a:xfrm>
              <a:off x="2026550" y="4480250"/>
              <a:ext cx="78050" cy="121550"/>
            </a:xfrm>
            <a:custGeom>
              <a:rect b="b" l="l" r="r" t="t"/>
              <a:pathLst>
                <a:path extrusionOk="0" h="4862" w="3122">
                  <a:moveTo>
                    <a:pt x="2659" y="1"/>
                  </a:moveTo>
                  <a:cubicBezTo>
                    <a:pt x="2541" y="1"/>
                    <a:pt x="2528" y="189"/>
                    <a:pt x="2499" y="240"/>
                  </a:cubicBezTo>
                  <a:cubicBezTo>
                    <a:pt x="1712" y="1658"/>
                    <a:pt x="946" y="3088"/>
                    <a:pt x="182" y="4518"/>
                  </a:cubicBezTo>
                  <a:cubicBezTo>
                    <a:pt x="129" y="4618"/>
                    <a:pt x="0" y="4753"/>
                    <a:pt x="151" y="4840"/>
                  </a:cubicBezTo>
                  <a:cubicBezTo>
                    <a:pt x="176" y="4855"/>
                    <a:pt x="200" y="4862"/>
                    <a:pt x="223" y="4862"/>
                  </a:cubicBezTo>
                  <a:cubicBezTo>
                    <a:pt x="305" y="4862"/>
                    <a:pt x="375" y="4781"/>
                    <a:pt x="436" y="4683"/>
                  </a:cubicBezTo>
                  <a:cubicBezTo>
                    <a:pt x="930" y="3892"/>
                    <a:pt x="1450" y="3114"/>
                    <a:pt x="1943" y="2322"/>
                  </a:cubicBezTo>
                  <a:cubicBezTo>
                    <a:pt x="2344" y="1680"/>
                    <a:pt x="2720" y="1024"/>
                    <a:pt x="3121" y="349"/>
                  </a:cubicBezTo>
                  <a:cubicBezTo>
                    <a:pt x="3000" y="243"/>
                    <a:pt x="2891" y="112"/>
                    <a:pt x="2752" y="31"/>
                  </a:cubicBezTo>
                  <a:cubicBezTo>
                    <a:pt x="2715" y="10"/>
                    <a:pt x="2684" y="1"/>
                    <a:pt x="26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0" name="Google Shape;1730;p37"/>
            <p:cNvSpPr/>
            <p:nvPr/>
          </p:nvSpPr>
          <p:spPr>
            <a:xfrm>
              <a:off x="2616025" y="4480275"/>
              <a:ext cx="80525" cy="121950"/>
            </a:xfrm>
            <a:custGeom>
              <a:rect b="b" l="l" r="r" t="t"/>
              <a:pathLst>
                <a:path extrusionOk="0" h="4878" w="3221">
                  <a:moveTo>
                    <a:pt x="521" y="0"/>
                  </a:moveTo>
                  <a:cubicBezTo>
                    <a:pt x="487" y="0"/>
                    <a:pt x="445" y="15"/>
                    <a:pt x="393" y="51"/>
                  </a:cubicBezTo>
                  <a:cubicBezTo>
                    <a:pt x="221" y="173"/>
                    <a:pt x="1" y="273"/>
                    <a:pt x="197" y="589"/>
                  </a:cubicBezTo>
                  <a:cubicBezTo>
                    <a:pt x="985" y="1848"/>
                    <a:pt x="1743" y="3128"/>
                    <a:pt x="2520" y="4393"/>
                  </a:cubicBezTo>
                  <a:cubicBezTo>
                    <a:pt x="2629" y="4571"/>
                    <a:pt x="2789" y="4720"/>
                    <a:pt x="2923" y="4877"/>
                  </a:cubicBezTo>
                  <a:cubicBezTo>
                    <a:pt x="3221" y="4774"/>
                    <a:pt x="3056" y="4619"/>
                    <a:pt x="3002" y="4516"/>
                  </a:cubicBezTo>
                  <a:cubicBezTo>
                    <a:pt x="2245" y="3096"/>
                    <a:pt x="1486" y="1678"/>
                    <a:pt x="706" y="272"/>
                  </a:cubicBezTo>
                  <a:cubicBezTo>
                    <a:pt x="673" y="212"/>
                    <a:pt x="651" y="0"/>
                    <a:pt x="52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1" name="Google Shape;1731;p37"/>
            <p:cNvSpPr/>
            <p:nvPr/>
          </p:nvSpPr>
          <p:spPr>
            <a:xfrm>
              <a:off x="2695650" y="4244500"/>
              <a:ext cx="74575" cy="48100"/>
            </a:xfrm>
            <a:custGeom>
              <a:rect b="b" l="l" r="r" t="t"/>
              <a:pathLst>
                <a:path extrusionOk="0" h="1924" w="2983">
                  <a:moveTo>
                    <a:pt x="473" y="0"/>
                  </a:moveTo>
                  <a:cubicBezTo>
                    <a:pt x="394" y="0"/>
                    <a:pt x="352" y="66"/>
                    <a:pt x="333" y="152"/>
                  </a:cubicBezTo>
                  <a:cubicBezTo>
                    <a:pt x="307" y="279"/>
                    <a:pt x="1" y="374"/>
                    <a:pt x="236" y="519"/>
                  </a:cubicBezTo>
                  <a:cubicBezTo>
                    <a:pt x="1007" y="995"/>
                    <a:pt x="1795" y="1445"/>
                    <a:pt x="2610" y="1924"/>
                  </a:cubicBezTo>
                  <a:cubicBezTo>
                    <a:pt x="2689" y="1801"/>
                    <a:pt x="2771" y="1654"/>
                    <a:pt x="2871" y="1523"/>
                  </a:cubicBezTo>
                  <a:cubicBezTo>
                    <a:pt x="2983" y="1379"/>
                    <a:pt x="2820" y="1340"/>
                    <a:pt x="2774" y="1313"/>
                  </a:cubicBezTo>
                  <a:cubicBezTo>
                    <a:pt x="2055" y="885"/>
                    <a:pt x="1324" y="474"/>
                    <a:pt x="606" y="46"/>
                  </a:cubicBezTo>
                  <a:cubicBezTo>
                    <a:pt x="553" y="14"/>
                    <a:pt x="509" y="0"/>
                    <a:pt x="47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2" name="Google Shape;1732;p37"/>
            <p:cNvSpPr/>
            <p:nvPr/>
          </p:nvSpPr>
          <p:spPr>
            <a:xfrm>
              <a:off x="2113000" y="4383225"/>
              <a:ext cx="49175" cy="67425"/>
            </a:xfrm>
            <a:custGeom>
              <a:rect b="b" l="l" r="r" t="t"/>
              <a:pathLst>
                <a:path extrusionOk="0" h="2697" w="1967">
                  <a:moveTo>
                    <a:pt x="1490" y="1"/>
                  </a:moveTo>
                  <a:cubicBezTo>
                    <a:pt x="1375" y="1"/>
                    <a:pt x="1322" y="140"/>
                    <a:pt x="1272" y="225"/>
                  </a:cubicBezTo>
                  <a:cubicBezTo>
                    <a:pt x="903" y="856"/>
                    <a:pt x="565" y="1505"/>
                    <a:pt x="178" y="2123"/>
                  </a:cubicBezTo>
                  <a:cubicBezTo>
                    <a:pt x="0" y="2406"/>
                    <a:pt x="17" y="2519"/>
                    <a:pt x="336" y="2651"/>
                  </a:cubicBezTo>
                  <a:cubicBezTo>
                    <a:pt x="412" y="2683"/>
                    <a:pt x="471" y="2696"/>
                    <a:pt x="519" y="2696"/>
                  </a:cubicBezTo>
                  <a:cubicBezTo>
                    <a:pt x="740" y="2696"/>
                    <a:pt x="691" y="2400"/>
                    <a:pt x="768" y="2283"/>
                  </a:cubicBezTo>
                  <a:cubicBezTo>
                    <a:pt x="1183" y="1651"/>
                    <a:pt x="1560" y="995"/>
                    <a:pt x="1967" y="321"/>
                  </a:cubicBezTo>
                  <a:cubicBezTo>
                    <a:pt x="1827" y="212"/>
                    <a:pt x="1714" y="89"/>
                    <a:pt x="1576" y="23"/>
                  </a:cubicBezTo>
                  <a:cubicBezTo>
                    <a:pt x="1544" y="8"/>
                    <a:pt x="1516" y="1"/>
                    <a:pt x="149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3" name="Google Shape;1733;p37"/>
            <p:cNvSpPr/>
            <p:nvPr/>
          </p:nvSpPr>
          <p:spPr>
            <a:xfrm>
              <a:off x="2557025" y="4377225"/>
              <a:ext cx="54100" cy="74225"/>
            </a:xfrm>
            <a:custGeom>
              <a:rect b="b" l="l" r="r" t="t"/>
              <a:pathLst>
                <a:path extrusionOk="0" h="2969" w="2164">
                  <a:moveTo>
                    <a:pt x="512" y="1"/>
                  </a:moveTo>
                  <a:lnTo>
                    <a:pt x="512" y="1"/>
                  </a:lnTo>
                  <a:cubicBezTo>
                    <a:pt x="539" y="452"/>
                    <a:pt x="1" y="302"/>
                    <a:pt x="233" y="702"/>
                  </a:cubicBezTo>
                  <a:cubicBezTo>
                    <a:pt x="645" y="1415"/>
                    <a:pt x="1043" y="2134"/>
                    <a:pt x="1466" y="2842"/>
                  </a:cubicBezTo>
                  <a:cubicBezTo>
                    <a:pt x="1521" y="2935"/>
                    <a:pt x="1573" y="2968"/>
                    <a:pt x="1622" y="2968"/>
                  </a:cubicBezTo>
                  <a:cubicBezTo>
                    <a:pt x="1735" y="2968"/>
                    <a:pt x="1836" y="2792"/>
                    <a:pt x="1947" y="2770"/>
                  </a:cubicBezTo>
                  <a:cubicBezTo>
                    <a:pt x="2164" y="2728"/>
                    <a:pt x="2063" y="2643"/>
                    <a:pt x="1988" y="2520"/>
                  </a:cubicBezTo>
                  <a:cubicBezTo>
                    <a:pt x="1705" y="2059"/>
                    <a:pt x="1444" y="1585"/>
                    <a:pt x="1172" y="1116"/>
                  </a:cubicBezTo>
                  <a:cubicBezTo>
                    <a:pt x="992" y="807"/>
                    <a:pt x="807" y="500"/>
                    <a:pt x="51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4" name="Google Shape;1734;p37"/>
            <p:cNvSpPr/>
            <p:nvPr/>
          </p:nvSpPr>
          <p:spPr>
            <a:xfrm>
              <a:off x="1951825" y="3796350"/>
              <a:ext cx="74700" cy="48075"/>
            </a:xfrm>
            <a:custGeom>
              <a:rect b="b" l="l" r="r" t="t"/>
              <a:pathLst>
                <a:path extrusionOk="0" h="1923" w="2988">
                  <a:moveTo>
                    <a:pt x="379" y="0"/>
                  </a:moveTo>
                  <a:cubicBezTo>
                    <a:pt x="299" y="122"/>
                    <a:pt x="219" y="270"/>
                    <a:pt x="117" y="399"/>
                  </a:cubicBezTo>
                  <a:cubicBezTo>
                    <a:pt x="1" y="544"/>
                    <a:pt x="168" y="583"/>
                    <a:pt x="212" y="610"/>
                  </a:cubicBezTo>
                  <a:cubicBezTo>
                    <a:pt x="932" y="1037"/>
                    <a:pt x="1661" y="1447"/>
                    <a:pt x="2379" y="1877"/>
                  </a:cubicBezTo>
                  <a:cubicBezTo>
                    <a:pt x="2433" y="1909"/>
                    <a:pt x="2478" y="1923"/>
                    <a:pt x="2514" y="1923"/>
                  </a:cubicBezTo>
                  <a:cubicBezTo>
                    <a:pt x="2593" y="1923"/>
                    <a:pt x="2636" y="1859"/>
                    <a:pt x="2653" y="1774"/>
                  </a:cubicBezTo>
                  <a:cubicBezTo>
                    <a:pt x="2681" y="1645"/>
                    <a:pt x="2987" y="1550"/>
                    <a:pt x="2754" y="1406"/>
                  </a:cubicBezTo>
                  <a:cubicBezTo>
                    <a:pt x="1983" y="929"/>
                    <a:pt x="1195" y="480"/>
                    <a:pt x="37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5" name="Google Shape;1735;p37"/>
            <p:cNvSpPr/>
            <p:nvPr/>
          </p:nvSpPr>
          <p:spPr>
            <a:xfrm>
              <a:off x="2697825" y="3797325"/>
              <a:ext cx="74925" cy="46550"/>
            </a:xfrm>
            <a:custGeom>
              <a:rect b="b" l="l" r="r" t="t"/>
              <a:pathLst>
                <a:path extrusionOk="0" h="1862" w="2997">
                  <a:moveTo>
                    <a:pt x="2506" y="1"/>
                  </a:moveTo>
                  <a:cubicBezTo>
                    <a:pt x="2447" y="1"/>
                    <a:pt x="2368" y="33"/>
                    <a:pt x="2255" y="116"/>
                  </a:cubicBezTo>
                  <a:cubicBezTo>
                    <a:pt x="1669" y="544"/>
                    <a:pt x="998" y="857"/>
                    <a:pt x="365" y="1219"/>
                  </a:cubicBezTo>
                  <a:cubicBezTo>
                    <a:pt x="222" y="1300"/>
                    <a:pt x="0" y="1327"/>
                    <a:pt x="135" y="1587"/>
                  </a:cubicBezTo>
                  <a:cubicBezTo>
                    <a:pt x="220" y="1749"/>
                    <a:pt x="301" y="1861"/>
                    <a:pt x="433" y="1861"/>
                  </a:cubicBezTo>
                  <a:cubicBezTo>
                    <a:pt x="502" y="1861"/>
                    <a:pt x="584" y="1831"/>
                    <a:pt x="688" y="1761"/>
                  </a:cubicBezTo>
                  <a:cubicBezTo>
                    <a:pt x="1226" y="1400"/>
                    <a:pt x="1796" y="1087"/>
                    <a:pt x="2352" y="754"/>
                  </a:cubicBezTo>
                  <a:cubicBezTo>
                    <a:pt x="2519" y="653"/>
                    <a:pt x="2685" y="554"/>
                    <a:pt x="2997" y="368"/>
                  </a:cubicBezTo>
                  <a:lnTo>
                    <a:pt x="2997" y="368"/>
                  </a:lnTo>
                  <a:cubicBezTo>
                    <a:pt x="2987" y="369"/>
                    <a:pt x="2977" y="369"/>
                    <a:pt x="2968" y="369"/>
                  </a:cubicBezTo>
                  <a:cubicBezTo>
                    <a:pt x="2686" y="369"/>
                    <a:pt x="2709" y="1"/>
                    <a:pt x="25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6" name="Google Shape;1736;p37"/>
            <p:cNvSpPr/>
            <p:nvPr/>
          </p:nvSpPr>
          <p:spPr>
            <a:xfrm>
              <a:off x="2112325" y="3638600"/>
              <a:ext cx="49875" cy="67375"/>
            </a:xfrm>
            <a:custGeom>
              <a:rect b="b" l="l" r="r" t="t"/>
              <a:pathLst>
                <a:path extrusionOk="0" h="2695" w="1995">
                  <a:moveTo>
                    <a:pt x="539" y="1"/>
                  </a:moveTo>
                  <a:cubicBezTo>
                    <a:pt x="494" y="1"/>
                    <a:pt x="265" y="126"/>
                    <a:pt x="126" y="169"/>
                  </a:cubicBezTo>
                  <a:cubicBezTo>
                    <a:pt x="0" y="208"/>
                    <a:pt x="23" y="260"/>
                    <a:pt x="74" y="347"/>
                  </a:cubicBezTo>
                  <a:cubicBezTo>
                    <a:pt x="495" y="1072"/>
                    <a:pt x="908" y="1800"/>
                    <a:pt x="1338" y="2520"/>
                  </a:cubicBezTo>
                  <a:cubicBezTo>
                    <a:pt x="1374" y="2580"/>
                    <a:pt x="1424" y="2695"/>
                    <a:pt x="1518" y="2695"/>
                  </a:cubicBezTo>
                  <a:cubicBezTo>
                    <a:pt x="1550" y="2695"/>
                    <a:pt x="1586" y="2682"/>
                    <a:pt x="1628" y="2650"/>
                  </a:cubicBezTo>
                  <a:cubicBezTo>
                    <a:pt x="1751" y="2558"/>
                    <a:pt x="1870" y="2460"/>
                    <a:pt x="1995" y="2361"/>
                  </a:cubicBezTo>
                  <a:cubicBezTo>
                    <a:pt x="1499" y="1541"/>
                    <a:pt x="1033" y="764"/>
                    <a:pt x="546" y="3"/>
                  </a:cubicBezTo>
                  <a:cubicBezTo>
                    <a:pt x="545" y="1"/>
                    <a:pt x="543" y="1"/>
                    <a:pt x="53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7" name="Google Shape;1737;p37"/>
            <p:cNvSpPr/>
            <p:nvPr/>
          </p:nvSpPr>
          <p:spPr>
            <a:xfrm>
              <a:off x="2559675" y="3637150"/>
              <a:ext cx="49550" cy="69050"/>
            </a:xfrm>
            <a:custGeom>
              <a:rect b="b" l="l" r="r" t="t"/>
              <a:pathLst>
                <a:path extrusionOk="0" h="2762" w="1982">
                  <a:moveTo>
                    <a:pt x="1491" y="0"/>
                  </a:moveTo>
                  <a:cubicBezTo>
                    <a:pt x="1417" y="0"/>
                    <a:pt x="1390" y="102"/>
                    <a:pt x="1370" y="137"/>
                  </a:cubicBezTo>
                  <a:cubicBezTo>
                    <a:pt x="941" y="855"/>
                    <a:pt x="531" y="1585"/>
                    <a:pt x="103" y="2304"/>
                  </a:cubicBezTo>
                  <a:cubicBezTo>
                    <a:pt x="1" y="2475"/>
                    <a:pt x="86" y="2549"/>
                    <a:pt x="211" y="2577"/>
                  </a:cubicBezTo>
                  <a:cubicBezTo>
                    <a:pt x="303" y="2598"/>
                    <a:pt x="378" y="2762"/>
                    <a:pt x="468" y="2762"/>
                  </a:cubicBezTo>
                  <a:cubicBezTo>
                    <a:pt x="502" y="2762"/>
                    <a:pt x="538" y="2738"/>
                    <a:pt x="578" y="2673"/>
                  </a:cubicBezTo>
                  <a:cubicBezTo>
                    <a:pt x="1055" y="1903"/>
                    <a:pt x="1504" y="1115"/>
                    <a:pt x="1982" y="301"/>
                  </a:cubicBezTo>
                  <a:cubicBezTo>
                    <a:pt x="1858" y="221"/>
                    <a:pt x="1711" y="138"/>
                    <a:pt x="1580" y="38"/>
                  </a:cubicBezTo>
                  <a:cubicBezTo>
                    <a:pt x="1545" y="11"/>
                    <a:pt x="1516" y="0"/>
                    <a:pt x="149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8" name="Google Shape;1738;p37"/>
            <p:cNvSpPr/>
            <p:nvPr/>
          </p:nvSpPr>
          <p:spPr>
            <a:xfrm>
              <a:off x="1953625" y="4245275"/>
              <a:ext cx="71150" cy="46650"/>
            </a:xfrm>
            <a:custGeom>
              <a:rect b="b" l="l" r="r" t="t"/>
              <a:pathLst>
                <a:path extrusionOk="0" h="1866" w="2846">
                  <a:moveTo>
                    <a:pt x="2399" y="0"/>
                  </a:moveTo>
                  <a:cubicBezTo>
                    <a:pt x="2325" y="0"/>
                    <a:pt x="2238" y="36"/>
                    <a:pt x="2128" y="107"/>
                  </a:cubicBezTo>
                  <a:cubicBezTo>
                    <a:pt x="1629" y="427"/>
                    <a:pt x="1098" y="699"/>
                    <a:pt x="587" y="1000"/>
                  </a:cubicBezTo>
                  <a:cubicBezTo>
                    <a:pt x="378" y="1123"/>
                    <a:pt x="181" y="1271"/>
                    <a:pt x="0" y="1393"/>
                  </a:cubicBezTo>
                  <a:cubicBezTo>
                    <a:pt x="100" y="1569"/>
                    <a:pt x="179" y="1725"/>
                    <a:pt x="282" y="1865"/>
                  </a:cubicBezTo>
                  <a:cubicBezTo>
                    <a:pt x="283" y="1866"/>
                    <a:pt x="284" y="1866"/>
                    <a:pt x="285" y="1866"/>
                  </a:cubicBezTo>
                  <a:cubicBezTo>
                    <a:pt x="308" y="1866"/>
                    <a:pt x="457" y="1775"/>
                    <a:pt x="541" y="1728"/>
                  </a:cubicBezTo>
                  <a:cubicBezTo>
                    <a:pt x="1177" y="1369"/>
                    <a:pt x="1815" y="1014"/>
                    <a:pt x="2446" y="649"/>
                  </a:cubicBezTo>
                  <a:cubicBezTo>
                    <a:pt x="2590" y="566"/>
                    <a:pt x="2845" y="552"/>
                    <a:pt x="2686" y="252"/>
                  </a:cubicBezTo>
                  <a:cubicBezTo>
                    <a:pt x="2597" y="84"/>
                    <a:pt x="2513" y="0"/>
                    <a:pt x="239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39" name="Google Shape;1739;p37"/>
          <p:cNvGrpSpPr/>
          <p:nvPr/>
        </p:nvGrpSpPr>
        <p:grpSpPr>
          <a:xfrm>
            <a:off x="41963" y="4491970"/>
            <a:ext cx="530584" cy="530573"/>
            <a:chOff x="1770475" y="3453900"/>
            <a:chExt cx="1181175" cy="1181150"/>
          </a:xfrm>
        </p:grpSpPr>
        <p:sp>
          <p:nvSpPr>
            <p:cNvPr id="1740" name="Google Shape;1740;p37"/>
            <p:cNvSpPr/>
            <p:nvPr/>
          </p:nvSpPr>
          <p:spPr>
            <a:xfrm>
              <a:off x="2366925" y="3453925"/>
              <a:ext cx="129300" cy="431050"/>
            </a:xfrm>
            <a:custGeom>
              <a:rect b="b" l="l" r="r" t="t"/>
              <a:pathLst>
                <a:path extrusionOk="0" h="17242" w="5172">
                  <a:moveTo>
                    <a:pt x="5093" y="0"/>
                  </a:moveTo>
                  <a:cubicBezTo>
                    <a:pt x="5028" y="119"/>
                    <a:pt x="4939" y="231"/>
                    <a:pt x="4902" y="357"/>
                  </a:cubicBezTo>
                  <a:cubicBezTo>
                    <a:pt x="3803" y="4097"/>
                    <a:pt x="2704" y="7837"/>
                    <a:pt x="1618" y="11581"/>
                  </a:cubicBezTo>
                  <a:cubicBezTo>
                    <a:pt x="1100" y="13370"/>
                    <a:pt x="607" y="15167"/>
                    <a:pt x="109" y="16937"/>
                  </a:cubicBezTo>
                  <a:cubicBezTo>
                    <a:pt x="281" y="17053"/>
                    <a:pt x="1" y="17190"/>
                    <a:pt x="223" y="17223"/>
                  </a:cubicBezTo>
                  <a:cubicBezTo>
                    <a:pt x="269" y="17230"/>
                    <a:pt x="319" y="17241"/>
                    <a:pt x="367" y="17241"/>
                  </a:cubicBezTo>
                  <a:cubicBezTo>
                    <a:pt x="447" y="17241"/>
                    <a:pt x="520" y="17211"/>
                    <a:pt x="556" y="17084"/>
                  </a:cubicBezTo>
                  <a:cubicBezTo>
                    <a:pt x="612" y="16890"/>
                    <a:pt x="722" y="16711"/>
                    <a:pt x="775" y="16515"/>
                  </a:cubicBezTo>
                  <a:cubicBezTo>
                    <a:pt x="2234" y="11155"/>
                    <a:pt x="3690" y="5794"/>
                    <a:pt x="5138" y="432"/>
                  </a:cubicBezTo>
                  <a:cubicBezTo>
                    <a:pt x="5172" y="302"/>
                    <a:pt x="5110" y="144"/>
                    <a:pt x="50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1" name="Google Shape;1741;p37"/>
            <p:cNvSpPr/>
            <p:nvPr/>
          </p:nvSpPr>
          <p:spPr>
            <a:xfrm>
              <a:off x="2520025" y="4053000"/>
              <a:ext cx="431625" cy="126100"/>
            </a:xfrm>
            <a:custGeom>
              <a:rect b="b" l="l" r="r" t="t"/>
              <a:pathLst>
                <a:path extrusionOk="0" h="5044" w="17265">
                  <a:moveTo>
                    <a:pt x="327" y="1"/>
                  </a:moveTo>
                  <a:cubicBezTo>
                    <a:pt x="302" y="47"/>
                    <a:pt x="272" y="61"/>
                    <a:pt x="242" y="61"/>
                  </a:cubicBezTo>
                  <a:cubicBezTo>
                    <a:pt x="194" y="61"/>
                    <a:pt x="144" y="25"/>
                    <a:pt x="103" y="25"/>
                  </a:cubicBezTo>
                  <a:cubicBezTo>
                    <a:pt x="69" y="25"/>
                    <a:pt x="42" y="51"/>
                    <a:pt x="30" y="146"/>
                  </a:cubicBezTo>
                  <a:cubicBezTo>
                    <a:pt x="1" y="386"/>
                    <a:pt x="140" y="448"/>
                    <a:pt x="322" y="505"/>
                  </a:cubicBezTo>
                  <a:cubicBezTo>
                    <a:pt x="5802" y="2193"/>
                    <a:pt x="11361" y="3594"/>
                    <a:pt x="16908" y="5036"/>
                  </a:cubicBezTo>
                  <a:cubicBezTo>
                    <a:pt x="16929" y="5041"/>
                    <a:pt x="16951" y="5044"/>
                    <a:pt x="16974" y="5044"/>
                  </a:cubicBezTo>
                  <a:cubicBezTo>
                    <a:pt x="17066" y="5044"/>
                    <a:pt x="17168" y="5005"/>
                    <a:pt x="17265" y="4993"/>
                  </a:cubicBezTo>
                  <a:cubicBezTo>
                    <a:pt x="17149" y="4926"/>
                    <a:pt x="17042" y="4831"/>
                    <a:pt x="16917" y="4795"/>
                  </a:cubicBezTo>
                  <a:cubicBezTo>
                    <a:pt x="13177" y="3695"/>
                    <a:pt x="9436" y="2597"/>
                    <a:pt x="5692" y="1511"/>
                  </a:cubicBezTo>
                  <a:cubicBezTo>
                    <a:pt x="3902" y="993"/>
                    <a:pt x="2106" y="500"/>
                    <a:pt x="32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2" name="Google Shape;1742;p37"/>
            <p:cNvSpPr/>
            <p:nvPr/>
          </p:nvSpPr>
          <p:spPr>
            <a:xfrm>
              <a:off x="1770575" y="4053700"/>
              <a:ext cx="431300" cy="124400"/>
            </a:xfrm>
            <a:custGeom>
              <a:rect b="b" l="l" r="r" t="t"/>
              <a:pathLst>
                <a:path extrusionOk="0" h="4976" w="17252">
                  <a:moveTo>
                    <a:pt x="17174" y="1"/>
                  </a:moveTo>
                  <a:cubicBezTo>
                    <a:pt x="17134" y="1"/>
                    <a:pt x="17080" y="44"/>
                    <a:pt x="17032" y="44"/>
                  </a:cubicBezTo>
                  <a:cubicBezTo>
                    <a:pt x="17021" y="44"/>
                    <a:pt x="17009" y="41"/>
                    <a:pt x="16999" y="35"/>
                  </a:cubicBezTo>
                  <a:cubicBezTo>
                    <a:pt x="16765" y="74"/>
                    <a:pt x="16500" y="90"/>
                    <a:pt x="16255" y="161"/>
                  </a:cubicBezTo>
                  <a:cubicBezTo>
                    <a:pt x="10962" y="1672"/>
                    <a:pt x="5641" y="3080"/>
                    <a:pt x="398" y="4762"/>
                  </a:cubicBezTo>
                  <a:cubicBezTo>
                    <a:pt x="259" y="4805"/>
                    <a:pt x="132" y="4891"/>
                    <a:pt x="0" y="4956"/>
                  </a:cubicBezTo>
                  <a:cubicBezTo>
                    <a:pt x="112" y="4958"/>
                    <a:pt x="228" y="4976"/>
                    <a:pt x="340" y="4976"/>
                  </a:cubicBezTo>
                  <a:cubicBezTo>
                    <a:pt x="397" y="4976"/>
                    <a:pt x="452" y="4971"/>
                    <a:pt x="505" y="4957"/>
                  </a:cubicBezTo>
                  <a:cubicBezTo>
                    <a:pt x="4492" y="3914"/>
                    <a:pt x="8483" y="2874"/>
                    <a:pt x="12464" y="1804"/>
                  </a:cubicBezTo>
                  <a:cubicBezTo>
                    <a:pt x="13978" y="1395"/>
                    <a:pt x="15474" y="916"/>
                    <a:pt x="16977" y="468"/>
                  </a:cubicBezTo>
                  <a:cubicBezTo>
                    <a:pt x="17141" y="420"/>
                    <a:pt x="17252" y="343"/>
                    <a:pt x="17237" y="125"/>
                  </a:cubicBezTo>
                  <a:cubicBezTo>
                    <a:pt x="17230" y="28"/>
                    <a:pt x="17206" y="1"/>
                    <a:pt x="1717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3" name="Google Shape;1743;p37"/>
            <p:cNvSpPr/>
            <p:nvPr/>
          </p:nvSpPr>
          <p:spPr>
            <a:xfrm>
              <a:off x="2224775" y="3453900"/>
              <a:ext cx="130825" cy="431050"/>
            </a:xfrm>
            <a:custGeom>
              <a:rect b="b" l="l" r="r" t="t"/>
              <a:pathLst>
                <a:path extrusionOk="0" h="17242" w="5233">
                  <a:moveTo>
                    <a:pt x="144" y="0"/>
                  </a:moveTo>
                  <a:cubicBezTo>
                    <a:pt x="1" y="155"/>
                    <a:pt x="66" y="326"/>
                    <a:pt x="109" y="494"/>
                  </a:cubicBezTo>
                  <a:cubicBezTo>
                    <a:pt x="1050" y="4062"/>
                    <a:pt x="1974" y="7634"/>
                    <a:pt x="2940" y="11197"/>
                  </a:cubicBezTo>
                  <a:cubicBezTo>
                    <a:pt x="3462" y="13128"/>
                    <a:pt x="4053" y="15040"/>
                    <a:pt x="4610" y="16961"/>
                  </a:cubicBezTo>
                  <a:cubicBezTo>
                    <a:pt x="4658" y="17125"/>
                    <a:pt x="4730" y="17242"/>
                    <a:pt x="4893" y="17242"/>
                  </a:cubicBezTo>
                  <a:cubicBezTo>
                    <a:pt x="4920" y="17242"/>
                    <a:pt x="4949" y="17239"/>
                    <a:pt x="4981" y="17232"/>
                  </a:cubicBezTo>
                  <a:cubicBezTo>
                    <a:pt x="5232" y="17181"/>
                    <a:pt x="4922" y="17032"/>
                    <a:pt x="5043" y="16960"/>
                  </a:cubicBezTo>
                  <a:cubicBezTo>
                    <a:pt x="5007" y="16729"/>
                    <a:pt x="4995" y="16492"/>
                    <a:pt x="4931" y="16271"/>
                  </a:cubicBezTo>
                  <a:cubicBezTo>
                    <a:pt x="3408" y="10982"/>
                    <a:pt x="2016" y="5655"/>
                    <a:pt x="323" y="416"/>
                  </a:cubicBezTo>
                  <a:cubicBezTo>
                    <a:pt x="277" y="273"/>
                    <a:pt x="205" y="139"/>
                    <a:pt x="1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4" name="Google Shape;1744;p37"/>
            <p:cNvSpPr/>
            <p:nvPr/>
          </p:nvSpPr>
          <p:spPr>
            <a:xfrm>
              <a:off x="2366800" y="4204000"/>
              <a:ext cx="129375" cy="431050"/>
            </a:xfrm>
            <a:custGeom>
              <a:rect b="b" l="l" r="r" t="t"/>
              <a:pathLst>
                <a:path extrusionOk="0" h="17242" w="5175">
                  <a:moveTo>
                    <a:pt x="333" y="0"/>
                  </a:moveTo>
                  <a:cubicBezTo>
                    <a:pt x="304" y="0"/>
                    <a:pt x="272" y="4"/>
                    <a:pt x="236" y="13"/>
                  </a:cubicBezTo>
                  <a:cubicBezTo>
                    <a:pt x="1" y="68"/>
                    <a:pt x="194" y="234"/>
                    <a:pt x="207" y="287"/>
                  </a:cubicBezTo>
                  <a:cubicBezTo>
                    <a:pt x="526" y="1599"/>
                    <a:pt x="832" y="2916"/>
                    <a:pt x="1209" y="4211"/>
                  </a:cubicBezTo>
                  <a:cubicBezTo>
                    <a:pt x="2454" y="8485"/>
                    <a:pt x="3556" y="12801"/>
                    <a:pt x="4965" y="17025"/>
                  </a:cubicBezTo>
                  <a:cubicBezTo>
                    <a:pt x="4990" y="17103"/>
                    <a:pt x="5046" y="17170"/>
                    <a:pt x="5088" y="17242"/>
                  </a:cubicBezTo>
                  <a:cubicBezTo>
                    <a:pt x="5119" y="17159"/>
                    <a:pt x="5150" y="17077"/>
                    <a:pt x="5175" y="17010"/>
                  </a:cubicBezTo>
                  <a:cubicBezTo>
                    <a:pt x="5149" y="16902"/>
                    <a:pt x="5130" y="16822"/>
                    <a:pt x="5112" y="16744"/>
                  </a:cubicBezTo>
                  <a:cubicBezTo>
                    <a:pt x="4059" y="12758"/>
                    <a:pt x="3021" y="8768"/>
                    <a:pt x="1950" y="4787"/>
                  </a:cubicBezTo>
                  <a:cubicBezTo>
                    <a:pt x="1541" y="3273"/>
                    <a:pt x="1060" y="1778"/>
                    <a:pt x="613" y="274"/>
                  </a:cubicBezTo>
                  <a:cubicBezTo>
                    <a:pt x="566" y="111"/>
                    <a:pt x="488" y="0"/>
                    <a:pt x="33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5" name="Google Shape;1745;p37"/>
            <p:cNvSpPr/>
            <p:nvPr/>
          </p:nvSpPr>
          <p:spPr>
            <a:xfrm>
              <a:off x="2225775" y="4204325"/>
              <a:ext cx="126625" cy="430700"/>
            </a:xfrm>
            <a:custGeom>
              <a:rect b="b" l="l" r="r" t="t"/>
              <a:pathLst>
                <a:path extrusionOk="0" h="17228" w="5065">
                  <a:moveTo>
                    <a:pt x="4902" y="1"/>
                  </a:moveTo>
                  <a:cubicBezTo>
                    <a:pt x="4430" y="1"/>
                    <a:pt x="4490" y="460"/>
                    <a:pt x="4418" y="720"/>
                  </a:cubicBezTo>
                  <a:cubicBezTo>
                    <a:pt x="3331" y="4583"/>
                    <a:pt x="2267" y="8455"/>
                    <a:pt x="1210" y="12328"/>
                  </a:cubicBezTo>
                  <a:cubicBezTo>
                    <a:pt x="790" y="13866"/>
                    <a:pt x="403" y="15415"/>
                    <a:pt x="1" y="16958"/>
                  </a:cubicBezTo>
                  <a:lnTo>
                    <a:pt x="92" y="17228"/>
                  </a:lnTo>
                  <a:cubicBezTo>
                    <a:pt x="154" y="17123"/>
                    <a:pt x="243" y="17025"/>
                    <a:pt x="277" y="16909"/>
                  </a:cubicBezTo>
                  <a:cubicBezTo>
                    <a:pt x="1150" y="13947"/>
                    <a:pt x="2036" y="10989"/>
                    <a:pt x="2885" y="8018"/>
                  </a:cubicBezTo>
                  <a:cubicBezTo>
                    <a:pt x="3586" y="5565"/>
                    <a:pt x="4244" y="3100"/>
                    <a:pt x="4913" y="639"/>
                  </a:cubicBezTo>
                  <a:cubicBezTo>
                    <a:pt x="5065" y="80"/>
                    <a:pt x="5053" y="9"/>
                    <a:pt x="4955" y="3"/>
                  </a:cubicBezTo>
                  <a:cubicBezTo>
                    <a:pt x="4936" y="2"/>
                    <a:pt x="4919" y="1"/>
                    <a:pt x="490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6" name="Google Shape;1746;p37"/>
            <p:cNvSpPr/>
            <p:nvPr/>
          </p:nvSpPr>
          <p:spPr>
            <a:xfrm>
              <a:off x="1770475" y="3909950"/>
              <a:ext cx="431850" cy="125925"/>
            </a:xfrm>
            <a:custGeom>
              <a:rect b="b" l="l" r="r" t="t"/>
              <a:pathLst>
                <a:path extrusionOk="0" h="5037" w="17274">
                  <a:moveTo>
                    <a:pt x="317" y="0"/>
                  </a:moveTo>
                  <a:cubicBezTo>
                    <a:pt x="218" y="0"/>
                    <a:pt x="104" y="59"/>
                    <a:pt x="0" y="82"/>
                  </a:cubicBezTo>
                  <a:cubicBezTo>
                    <a:pt x="115" y="138"/>
                    <a:pt x="224" y="212"/>
                    <a:pt x="344" y="247"/>
                  </a:cubicBezTo>
                  <a:cubicBezTo>
                    <a:pt x="4084" y="1344"/>
                    <a:pt x="7825" y="2443"/>
                    <a:pt x="11569" y="3529"/>
                  </a:cubicBezTo>
                  <a:cubicBezTo>
                    <a:pt x="13359" y="4048"/>
                    <a:pt x="15155" y="4537"/>
                    <a:pt x="16936" y="5037"/>
                  </a:cubicBezTo>
                  <a:cubicBezTo>
                    <a:pt x="16962" y="4991"/>
                    <a:pt x="16991" y="4976"/>
                    <a:pt x="17022" y="4976"/>
                  </a:cubicBezTo>
                  <a:cubicBezTo>
                    <a:pt x="17070" y="4976"/>
                    <a:pt x="17121" y="5014"/>
                    <a:pt x="17161" y="5014"/>
                  </a:cubicBezTo>
                  <a:cubicBezTo>
                    <a:pt x="17195" y="5014"/>
                    <a:pt x="17221" y="4989"/>
                    <a:pt x="17235" y="4900"/>
                  </a:cubicBezTo>
                  <a:cubicBezTo>
                    <a:pt x="17273" y="4666"/>
                    <a:pt x="17138" y="4594"/>
                    <a:pt x="16952" y="4537"/>
                  </a:cubicBezTo>
                  <a:cubicBezTo>
                    <a:pt x="11472" y="2848"/>
                    <a:pt x="5913" y="1451"/>
                    <a:pt x="366" y="6"/>
                  </a:cubicBezTo>
                  <a:cubicBezTo>
                    <a:pt x="350" y="2"/>
                    <a:pt x="334" y="0"/>
                    <a:pt x="31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7" name="Google Shape;1747;p37"/>
            <p:cNvSpPr/>
            <p:nvPr/>
          </p:nvSpPr>
          <p:spPr>
            <a:xfrm>
              <a:off x="2519950" y="3910825"/>
              <a:ext cx="431650" cy="124425"/>
            </a:xfrm>
            <a:custGeom>
              <a:rect b="b" l="l" r="r" t="t"/>
              <a:pathLst>
                <a:path extrusionOk="0" h="4977" w="17266">
                  <a:moveTo>
                    <a:pt x="16963" y="1"/>
                  </a:moveTo>
                  <a:cubicBezTo>
                    <a:pt x="16891" y="1"/>
                    <a:pt x="16820" y="6"/>
                    <a:pt x="16753" y="24"/>
                  </a:cubicBezTo>
                  <a:cubicBezTo>
                    <a:pt x="13196" y="954"/>
                    <a:pt x="9635" y="1872"/>
                    <a:pt x="6085" y="2833"/>
                  </a:cubicBezTo>
                  <a:cubicBezTo>
                    <a:pt x="4155" y="3354"/>
                    <a:pt x="2242" y="3945"/>
                    <a:pt x="321" y="4502"/>
                  </a:cubicBezTo>
                  <a:cubicBezTo>
                    <a:pt x="136" y="4556"/>
                    <a:pt x="0" y="4625"/>
                    <a:pt x="33" y="4862"/>
                  </a:cubicBezTo>
                  <a:cubicBezTo>
                    <a:pt x="46" y="4950"/>
                    <a:pt x="71" y="4977"/>
                    <a:pt x="101" y="4977"/>
                  </a:cubicBezTo>
                  <a:cubicBezTo>
                    <a:pt x="149" y="4977"/>
                    <a:pt x="210" y="4909"/>
                    <a:pt x="256" y="4909"/>
                  </a:cubicBezTo>
                  <a:cubicBezTo>
                    <a:pt x="270" y="4909"/>
                    <a:pt x="283" y="4916"/>
                    <a:pt x="294" y="4935"/>
                  </a:cubicBezTo>
                  <a:cubicBezTo>
                    <a:pt x="527" y="4901"/>
                    <a:pt x="765" y="4895"/>
                    <a:pt x="983" y="4830"/>
                  </a:cubicBezTo>
                  <a:cubicBezTo>
                    <a:pt x="6259" y="3307"/>
                    <a:pt x="11573" y="1917"/>
                    <a:pt x="16801" y="234"/>
                  </a:cubicBezTo>
                  <a:cubicBezTo>
                    <a:pt x="16962" y="181"/>
                    <a:pt x="17184" y="234"/>
                    <a:pt x="17266" y="8"/>
                  </a:cubicBezTo>
                  <a:lnTo>
                    <a:pt x="17266" y="8"/>
                  </a:lnTo>
                  <a:cubicBezTo>
                    <a:pt x="17254" y="8"/>
                    <a:pt x="17243" y="8"/>
                    <a:pt x="17232" y="8"/>
                  </a:cubicBezTo>
                  <a:cubicBezTo>
                    <a:pt x="17143" y="8"/>
                    <a:pt x="17052" y="1"/>
                    <a:pt x="1696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8" name="Google Shape;1748;p37"/>
            <p:cNvSpPr/>
            <p:nvPr/>
          </p:nvSpPr>
          <p:spPr>
            <a:xfrm>
              <a:off x="2493600" y="3849850"/>
              <a:ext cx="188250" cy="114475"/>
            </a:xfrm>
            <a:custGeom>
              <a:rect b="b" l="l" r="r" t="t"/>
              <a:pathLst>
                <a:path extrusionOk="0" h="4579" w="7530">
                  <a:moveTo>
                    <a:pt x="7027" y="1"/>
                  </a:moveTo>
                  <a:cubicBezTo>
                    <a:pt x="6973" y="1"/>
                    <a:pt x="6906" y="29"/>
                    <a:pt x="6845" y="66"/>
                  </a:cubicBezTo>
                  <a:cubicBezTo>
                    <a:pt x="4620" y="1376"/>
                    <a:pt x="2395" y="2688"/>
                    <a:pt x="172" y="4005"/>
                  </a:cubicBezTo>
                  <a:cubicBezTo>
                    <a:pt x="103" y="4046"/>
                    <a:pt x="1" y="4167"/>
                    <a:pt x="16" y="4198"/>
                  </a:cubicBezTo>
                  <a:cubicBezTo>
                    <a:pt x="87" y="4337"/>
                    <a:pt x="195" y="4456"/>
                    <a:pt x="287" y="4578"/>
                  </a:cubicBezTo>
                  <a:cubicBezTo>
                    <a:pt x="388" y="4521"/>
                    <a:pt x="472" y="4474"/>
                    <a:pt x="553" y="4428"/>
                  </a:cubicBezTo>
                  <a:cubicBezTo>
                    <a:pt x="2781" y="3148"/>
                    <a:pt x="5011" y="1872"/>
                    <a:pt x="7235" y="586"/>
                  </a:cubicBezTo>
                  <a:cubicBezTo>
                    <a:pt x="7530" y="416"/>
                    <a:pt x="7147" y="329"/>
                    <a:pt x="7147" y="178"/>
                  </a:cubicBezTo>
                  <a:cubicBezTo>
                    <a:pt x="7147" y="46"/>
                    <a:pt x="7097" y="1"/>
                    <a:pt x="702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9" name="Google Shape;1749;p37"/>
            <p:cNvSpPr/>
            <p:nvPr/>
          </p:nvSpPr>
          <p:spPr>
            <a:xfrm>
              <a:off x="2440300" y="4177050"/>
              <a:ext cx="115900" cy="183525"/>
            </a:xfrm>
            <a:custGeom>
              <a:rect b="b" l="l" r="r" t="t"/>
              <a:pathLst>
                <a:path extrusionOk="0" h="7341" w="4636">
                  <a:moveTo>
                    <a:pt x="485" y="0"/>
                  </a:moveTo>
                  <a:cubicBezTo>
                    <a:pt x="447" y="0"/>
                    <a:pt x="396" y="19"/>
                    <a:pt x="329" y="67"/>
                  </a:cubicBezTo>
                  <a:cubicBezTo>
                    <a:pt x="148" y="195"/>
                    <a:pt x="0" y="251"/>
                    <a:pt x="170" y="542"/>
                  </a:cubicBezTo>
                  <a:cubicBezTo>
                    <a:pt x="1467" y="2760"/>
                    <a:pt x="2736" y="4994"/>
                    <a:pt x="4018" y="7221"/>
                  </a:cubicBezTo>
                  <a:cubicBezTo>
                    <a:pt x="4045" y="7269"/>
                    <a:pt x="4121" y="7340"/>
                    <a:pt x="4145" y="7340"/>
                  </a:cubicBezTo>
                  <a:cubicBezTo>
                    <a:pt x="4147" y="7340"/>
                    <a:pt x="4148" y="7340"/>
                    <a:pt x="4150" y="7339"/>
                  </a:cubicBezTo>
                  <a:cubicBezTo>
                    <a:pt x="4321" y="7244"/>
                    <a:pt x="4484" y="7133"/>
                    <a:pt x="4636" y="7035"/>
                  </a:cubicBezTo>
                  <a:cubicBezTo>
                    <a:pt x="4595" y="6947"/>
                    <a:pt x="4572" y="6883"/>
                    <a:pt x="4538" y="6824"/>
                  </a:cubicBezTo>
                  <a:cubicBezTo>
                    <a:pt x="3248" y="4634"/>
                    <a:pt x="1958" y="2444"/>
                    <a:pt x="661" y="257"/>
                  </a:cubicBezTo>
                  <a:cubicBezTo>
                    <a:pt x="613" y="176"/>
                    <a:pt x="603" y="0"/>
                    <a:pt x="4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0" name="Google Shape;1750;p37"/>
            <p:cNvSpPr/>
            <p:nvPr/>
          </p:nvSpPr>
          <p:spPr>
            <a:xfrm>
              <a:off x="2044825" y="4126050"/>
              <a:ext cx="186875" cy="113525"/>
            </a:xfrm>
            <a:custGeom>
              <a:rect b="b" l="l" r="r" t="t"/>
              <a:pathLst>
                <a:path extrusionOk="0" h="4541" w="7475">
                  <a:moveTo>
                    <a:pt x="7018" y="1"/>
                  </a:moveTo>
                  <a:cubicBezTo>
                    <a:pt x="6964" y="1"/>
                    <a:pt x="6896" y="23"/>
                    <a:pt x="6804" y="76"/>
                  </a:cubicBezTo>
                  <a:cubicBezTo>
                    <a:pt x="4585" y="1373"/>
                    <a:pt x="2352" y="2642"/>
                    <a:pt x="125" y="3924"/>
                  </a:cubicBezTo>
                  <a:cubicBezTo>
                    <a:pt x="75" y="3954"/>
                    <a:pt x="1" y="4038"/>
                    <a:pt x="11" y="4057"/>
                  </a:cubicBezTo>
                  <a:cubicBezTo>
                    <a:pt x="105" y="4227"/>
                    <a:pt x="215" y="4388"/>
                    <a:pt x="313" y="4541"/>
                  </a:cubicBezTo>
                  <a:cubicBezTo>
                    <a:pt x="403" y="4499"/>
                    <a:pt x="467" y="4475"/>
                    <a:pt x="527" y="4440"/>
                  </a:cubicBezTo>
                  <a:cubicBezTo>
                    <a:pt x="2717" y="3150"/>
                    <a:pt x="4907" y="1860"/>
                    <a:pt x="7094" y="564"/>
                  </a:cubicBezTo>
                  <a:cubicBezTo>
                    <a:pt x="7203" y="499"/>
                    <a:pt x="7475" y="503"/>
                    <a:pt x="7280" y="231"/>
                  </a:cubicBezTo>
                  <a:cubicBezTo>
                    <a:pt x="7191" y="106"/>
                    <a:pt x="7136" y="1"/>
                    <a:pt x="701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1" name="Google Shape;1751;p37"/>
            <p:cNvSpPr/>
            <p:nvPr/>
          </p:nvSpPr>
          <p:spPr>
            <a:xfrm>
              <a:off x="2165275" y="4177050"/>
              <a:ext cx="115750" cy="183750"/>
            </a:xfrm>
            <a:custGeom>
              <a:rect b="b" l="l" r="r" t="t"/>
              <a:pathLst>
                <a:path extrusionOk="0" h="7350" w="4630">
                  <a:moveTo>
                    <a:pt x="4202" y="0"/>
                  </a:moveTo>
                  <a:cubicBezTo>
                    <a:pt x="4122" y="0"/>
                    <a:pt x="4092" y="95"/>
                    <a:pt x="4047" y="170"/>
                  </a:cubicBezTo>
                  <a:cubicBezTo>
                    <a:pt x="2736" y="2397"/>
                    <a:pt x="1423" y="4620"/>
                    <a:pt x="111" y="6845"/>
                  </a:cubicBezTo>
                  <a:cubicBezTo>
                    <a:pt x="26" y="6988"/>
                    <a:pt x="0" y="7147"/>
                    <a:pt x="226" y="7147"/>
                  </a:cubicBezTo>
                  <a:cubicBezTo>
                    <a:pt x="226" y="7147"/>
                    <a:pt x="227" y="7147"/>
                    <a:pt x="228" y="7147"/>
                  </a:cubicBezTo>
                  <a:cubicBezTo>
                    <a:pt x="228" y="7147"/>
                    <a:pt x="228" y="7147"/>
                    <a:pt x="228" y="7147"/>
                  </a:cubicBezTo>
                  <a:cubicBezTo>
                    <a:pt x="334" y="7147"/>
                    <a:pt x="406" y="7349"/>
                    <a:pt x="509" y="7349"/>
                  </a:cubicBezTo>
                  <a:cubicBezTo>
                    <a:pt x="554" y="7349"/>
                    <a:pt x="604" y="7311"/>
                    <a:pt x="667" y="7202"/>
                  </a:cubicBezTo>
                  <a:cubicBezTo>
                    <a:pt x="1676" y="5442"/>
                    <a:pt x="2698" y="3687"/>
                    <a:pt x="3711" y="1930"/>
                  </a:cubicBezTo>
                  <a:cubicBezTo>
                    <a:pt x="4020" y="1392"/>
                    <a:pt x="4317" y="846"/>
                    <a:pt x="4629" y="286"/>
                  </a:cubicBezTo>
                  <a:cubicBezTo>
                    <a:pt x="4515" y="200"/>
                    <a:pt x="4407" y="98"/>
                    <a:pt x="4283" y="26"/>
                  </a:cubicBezTo>
                  <a:cubicBezTo>
                    <a:pt x="4251" y="8"/>
                    <a:pt x="4225" y="0"/>
                    <a:pt x="420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2" name="Google Shape;1752;p37"/>
            <p:cNvSpPr/>
            <p:nvPr/>
          </p:nvSpPr>
          <p:spPr>
            <a:xfrm>
              <a:off x="2039950" y="3849875"/>
              <a:ext cx="190000" cy="113300"/>
            </a:xfrm>
            <a:custGeom>
              <a:rect b="b" l="l" r="r" t="t"/>
              <a:pathLst>
                <a:path extrusionOk="0" h="4532" w="7600">
                  <a:moveTo>
                    <a:pt x="525" y="1"/>
                  </a:moveTo>
                  <a:cubicBezTo>
                    <a:pt x="445" y="1"/>
                    <a:pt x="388" y="52"/>
                    <a:pt x="394" y="183"/>
                  </a:cubicBezTo>
                  <a:cubicBezTo>
                    <a:pt x="403" y="336"/>
                    <a:pt x="1" y="411"/>
                    <a:pt x="316" y="592"/>
                  </a:cubicBezTo>
                  <a:cubicBezTo>
                    <a:pt x="2554" y="1883"/>
                    <a:pt x="4801" y="3159"/>
                    <a:pt x="7030" y="4463"/>
                  </a:cubicBezTo>
                  <a:cubicBezTo>
                    <a:pt x="7114" y="4512"/>
                    <a:pt x="7178" y="4532"/>
                    <a:pt x="7228" y="4532"/>
                  </a:cubicBezTo>
                  <a:cubicBezTo>
                    <a:pt x="7417" y="4532"/>
                    <a:pt x="7417" y="4251"/>
                    <a:pt x="7600" y="4190"/>
                  </a:cubicBezTo>
                  <a:cubicBezTo>
                    <a:pt x="7502" y="4110"/>
                    <a:pt x="7440" y="4045"/>
                    <a:pt x="7366" y="3999"/>
                  </a:cubicBezTo>
                  <a:cubicBezTo>
                    <a:pt x="5143" y="2683"/>
                    <a:pt x="2920" y="1370"/>
                    <a:pt x="695" y="56"/>
                  </a:cubicBezTo>
                  <a:cubicBezTo>
                    <a:pt x="636" y="22"/>
                    <a:pt x="575" y="1"/>
                    <a:pt x="5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3" name="Google Shape;1753;p37"/>
            <p:cNvSpPr/>
            <p:nvPr/>
          </p:nvSpPr>
          <p:spPr>
            <a:xfrm>
              <a:off x="2439300" y="3728325"/>
              <a:ext cx="116875" cy="183700"/>
            </a:xfrm>
            <a:custGeom>
              <a:rect b="b" l="l" r="r" t="t"/>
              <a:pathLst>
                <a:path extrusionOk="0" h="7348" w="4675">
                  <a:moveTo>
                    <a:pt x="4183" y="1"/>
                  </a:moveTo>
                  <a:cubicBezTo>
                    <a:pt x="4166" y="1"/>
                    <a:pt x="4104" y="58"/>
                    <a:pt x="4082" y="96"/>
                  </a:cubicBezTo>
                  <a:cubicBezTo>
                    <a:pt x="2785" y="2346"/>
                    <a:pt x="1497" y="4601"/>
                    <a:pt x="184" y="6841"/>
                  </a:cubicBezTo>
                  <a:cubicBezTo>
                    <a:pt x="0" y="7154"/>
                    <a:pt x="247" y="7166"/>
                    <a:pt x="375" y="7275"/>
                  </a:cubicBezTo>
                  <a:cubicBezTo>
                    <a:pt x="435" y="7327"/>
                    <a:pt x="480" y="7347"/>
                    <a:pt x="515" y="7347"/>
                  </a:cubicBezTo>
                  <a:cubicBezTo>
                    <a:pt x="608" y="7347"/>
                    <a:pt x="631" y="7202"/>
                    <a:pt x="680" y="7117"/>
                  </a:cubicBezTo>
                  <a:cubicBezTo>
                    <a:pt x="1700" y="5395"/>
                    <a:pt x="2722" y="3674"/>
                    <a:pt x="3737" y="1949"/>
                  </a:cubicBezTo>
                  <a:cubicBezTo>
                    <a:pt x="4053" y="1413"/>
                    <a:pt x="4354" y="869"/>
                    <a:pt x="4675" y="307"/>
                  </a:cubicBezTo>
                  <a:cubicBezTo>
                    <a:pt x="4522" y="209"/>
                    <a:pt x="4357" y="100"/>
                    <a:pt x="4185" y="2"/>
                  </a:cubicBezTo>
                  <a:cubicBezTo>
                    <a:pt x="4185" y="1"/>
                    <a:pt x="4184" y="1"/>
                    <a:pt x="418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4" name="Google Shape;1754;p37"/>
            <p:cNvSpPr/>
            <p:nvPr/>
          </p:nvSpPr>
          <p:spPr>
            <a:xfrm>
              <a:off x="2165425" y="3728350"/>
              <a:ext cx="115350" cy="183125"/>
            </a:xfrm>
            <a:custGeom>
              <a:rect b="b" l="l" r="r" t="t"/>
              <a:pathLst>
                <a:path extrusionOk="0" h="7325" w="4614">
                  <a:moveTo>
                    <a:pt x="498" y="0"/>
                  </a:moveTo>
                  <a:cubicBezTo>
                    <a:pt x="400" y="0"/>
                    <a:pt x="319" y="199"/>
                    <a:pt x="210" y="202"/>
                  </a:cubicBezTo>
                  <a:cubicBezTo>
                    <a:pt x="0" y="204"/>
                    <a:pt x="14" y="338"/>
                    <a:pt x="93" y="475"/>
                  </a:cubicBezTo>
                  <a:cubicBezTo>
                    <a:pt x="1409" y="2712"/>
                    <a:pt x="2725" y="4950"/>
                    <a:pt x="4047" y="7183"/>
                  </a:cubicBezTo>
                  <a:cubicBezTo>
                    <a:pt x="4083" y="7244"/>
                    <a:pt x="4191" y="7325"/>
                    <a:pt x="4237" y="7325"/>
                  </a:cubicBezTo>
                  <a:cubicBezTo>
                    <a:pt x="4242" y="7325"/>
                    <a:pt x="4246" y="7324"/>
                    <a:pt x="4249" y="7323"/>
                  </a:cubicBezTo>
                  <a:cubicBezTo>
                    <a:pt x="4385" y="7255"/>
                    <a:pt x="4500" y="7146"/>
                    <a:pt x="4613" y="7059"/>
                  </a:cubicBezTo>
                  <a:cubicBezTo>
                    <a:pt x="4569" y="6970"/>
                    <a:pt x="4542" y="6907"/>
                    <a:pt x="4510" y="6850"/>
                  </a:cubicBezTo>
                  <a:cubicBezTo>
                    <a:pt x="3214" y="4599"/>
                    <a:pt x="1924" y="2346"/>
                    <a:pt x="616" y="102"/>
                  </a:cubicBezTo>
                  <a:cubicBezTo>
                    <a:pt x="573" y="27"/>
                    <a:pt x="534" y="0"/>
                    <a:pt x="4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5" name="Google Shape;1755;p37"/>
            <p:cNvSpPr/>
            <p:nvPr/>
          </p:nvSpPr>
          <p:spPr>
            <a:xfrm>
              <a:off x="2492425" y="4124675"/>
              <a:ext cx="187500" cy="114325"/>
            </a:xfrm>
            <a:custGeom>
              <a:rect b="b" l="l" r="r" t="t"/>
              <a:pathLst>
                <a:path extrusionOk="0" h="4573" w="7500">
                  <a:moveTo>
                    <a:pt x="345" y="1"/>
                  </a:moveTo>
                  <a:cubicBezTo>
                    <a:pt x="253" y="116"/>
                    <a:pt x="143" y="222"/>
                    <a:pt x="77" y="349"/>
                  </a:cubicBezTo>
                  <a:cubicBezTo>
                    <a:pt x="0" y="491"/>
                    <a:pt x="133" y="523"/>
                    <a:pt x="229" y="580"/>
                  </a:cubicBezTo>
                  <a:cubicBezTo>
                    <a:pt x="2454" y="1891"/>
                    <a:pt x="4676" y="3207"/>
                    <a:pt x="6903" y="4518"/>
                  </a:cubicBezTo>
                  <a:cubicBezTo>
                    <a:pt x="6969" y="4556"/>
                    <a:pt x="7020" y="4572"/>
                    <a:pt x="7060" y="4572"/>
                  </a:cubicBezTo>
                  <a:cubicBezTo>
                    <a:pt x="7223" y="4572"/>
                    <a:pt x="7203" y="4302"/>
                    <a:pt x="7310" y="4215"/>
                  </a:cubicBezTo>
                  <a:cubicBezTo>
                    <a:pt x="7499" y="4060"/>
                    <a:pt x="7355" y="4020"/>
                    <a:pt x="7244" y="3956"/>
                  </a:cubicBezTo>
                  <a:cubicBezTo>
                    <a:pt x="5686" y="3055"/>
                    <a:pt x="4132" y="2148"/>
                    <a:pt x="2572" y="1250"/>
                  </a:cubicBezTo>
                  <a:cubicBezTo>
                    <a:pt x="1846" y="833"/>
                    <a:pt x="1113" y="430"/>
                    <a:pt x="34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6" name="Google Shape;1756;p37"/>
            <p:cNvSpPr/>
            <p:nvPr/>
          </p:nvSpPr>
          <p:spPr>
            <a:xfrm>
              <a:off x="2793875" y="3713025"/>
              <a:ext cx="123975" cy="74750"/>
            </a:xfrm>
            <a:custGeom>
              <a:rect b="b" l="l" r="r" t="t"/>
              <a:pathLst>
                <a:path extrusionOk="0" h="2990" w="4959">
                  <a:moveTo>
                    <a:pt x="4958" y="7"/>
                  </a:moveTo>
                  <a:lnTo>
                    <a:pt x="4958" y="7"/>
                  </a:lnTo>
                  <a:cubicBezTo>
                    <a:pt x="4872" y="16"/>
                    <a:pt x="4771" y="1"/>
                    <a:pt x="4699" y="39"/>
                  </a:cubicBezTo>
                  <a:cubicBezTo>
                    <a:pt x="3234" y="825"/>
                    <a:pt x="1772" y="1614"/>
                    <a:pt x="318" y="2417"/>
                  </a:cubicBezTo>
                  <a:cubicBezTo>
                    <a:pt x="267" y="2445"/>
                    <a:pt x="0" y="2442"/>
                    <a:pt x="159" y="2646"/>
                  </a:cubicBezTo>
                  <a:cubicBezTo>
                    <a:pt x="254" y="2770"/>
                    <a:pt x="367" y="2881"/>
                    <a:pt x="465" y="2989"/>
                  </a:cubicBezTo>
                  <a:cubicBezTo>
                    <a:pt x="529" y="2949"/>
                    <a:pt x="552" y="2934"/>
                    <a:pt x="576" y="2919"/>
                  </a:cubicBezTo>
                  <a:cubicBezTo>
                    <a:pt x="2013" y="2033"/>
                    <a:pt x="3452" y="1150"/>
                    <a:pt x="4884" y="256"/>
                  </a:cubicBezTo>
                  <a:cubicBezTo>
                    <a:pt x="4940" y="223"/>
                    <a:pt x="4934" y="91"/>
                    <a:pt x="4958" y="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7" name="Google Shape;1757;p37"/>
            <p:cNvSpPr/>
            <p:nvPr/>
          </p:nvSpPr>
          <p:spPr>
            <a:xfrm>
              <a:off x="1804075" y="3711800"/>
              <a:ext cx="123750" cy="74575"/>
            </a:xfrm>
            <a:custGeom>
              <a:rect b="b" l="l" r="r" t="t"/>
              <a:pathLst>
                <a:path extrusionOk="0" h="2983" w="4950">
                  <a:moveTo>
                    <a:pt x="149" y="0"/>
                  </a:moveTo>
                  <a:cubicBezTo>
                    <a:pt x="97" y="34"/>
                    <a:pt x="0" y="88"/>
                    <a:pt x="6" y="95"/>
                  </a:cubicBezTo>
                  <a:cubicBezTo>
                    <a:pt x="47" y="186"/>
                    <a:pt x="84" y="301"/>
                    <a:pt x="160" y="350"/>
                  </a:cubicBezTo>
                  <a:cubicBezTo>
                    <a:pt x="1509" y="1198"/>
                    <a:pt x="2871" y="2029"/>
                    <a:pt x="4214" y="2889"/>
                  </a:cubicBezTo>
                  <a:cubicBezTo>
                    <a:pt x="4317" y="2954"/>
                    <a:pt x="4401" y="2982"/>
                    <a:pt x="4473" y="2982"/>
                  </a:cubicBezTo>
                  <a:cubicBezTo>
                    <a:pt x="4617" y="2982"/>
                    <a:pt x="4710" y="2871"/>
                    <a:pt x="4791" y="2725"/>
                  </a:cubicBezTo>
                  <a:cubicBezTo>
                    <a:pt x="4950" y="2438"/>
                    <a:pt x="4628" y="2453"/>
                    <a:pt x="4508" y="2380"/>
                  </a:cubicBezTo>
                  <a:cubicBezTo>
                    <a:pt x="3896" y="2007"/>
                    <a:pt x="3278" y="1642"/>
                    <a:pt x="2648" y="1301"/>
                  </a:cubicBezTo>
                  <a:cubicBezTo>
                    <a:pt x="1828" y="858"/>
                    <a:pt x="994" y="439"/>
                    <a:pt x="14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8" name="Google Shape;1758;p37"/>
            <p:cNvSpPr/>
            <p:nvPr/>
          </p:nvSpPr>
          <p:spPr>
            <a:xfrm>
              <a:off x="2616050" y="3487525"/>
              <a:ext cx="77825" cy="121150"/>
            </a:xfrm>
            <a:custGeom>
              <a:rect b="b" l="l" r="r" t="t"/>
              <a:pathLst>
                <a:path extrusionOk="0" h="4846" w="3113">
                  <a:moveTo>
                    <a:pt x="3008" y="0"/>
                  </a:moveTo>
                  <a:cubicBezTo>
                    <a:pt x="3008" y="0"/>
                    <a:pt x="3008" y="0"/>
                    <a:pt x="3007" y="0"/>
                  </a:cubicBezTo>
                  <a:cubicBezTo>
                    <a:pt x="2919" y="43"/>
                    <a:pt x="2805" y="83"/>
                    <a:pt x="2757" y="160"/>
                  </a:cubicBezTo>
                  <a:cubicBezTo>
                    <a:pt x="1902" y="1523"/>
                    <a:pt x="1065" y="2897"/>
                    <a:pt x="199" y="4253"/>
                  </a:cubicBezTo>
                  <a:cubicBezTo>
                    <a:pt x="1" y="4564"/>
                    <a:pt x="216" y="4667"/>
                    <a:pt x="388" y="4791"/>
                  </a:cubicBezTo>
                  <a:cubicBezTo>
                    <a:pt x="441" y="4830"/>
                    <a:pt x="484" y="4846"/>
                    <a:pt x="519" y="4846"/>
                  </a:cubicBezTo>
                  <a:cubicBezTo>
                    <a:pt x="647" y="4846"/>
                    <a:pt x="666" y="4636"/>
                    <a:pt x="704" y="4575"/>
                  </a:cubicBezTo>
                  <a:cubicBezTo>
                    <a:pt x="1097" y="3929"/>
                    <a:pt x="1466" y="3269"/>
                    <a:pt x="1825" y="2601"/>
                  </a:cubicBezTo>
                  <a:cubicBezTo>
                    <a:pt x="2261" y="1793"/>
                    <a:pt x="2679" y="976"/>
                    <a:pt x="3113" y="144"/>
                  </a:cubicBezTo>
                  <a:cubicBezTo>
                    <a:pt x="3075" y="91"/>
                    <a:pt x="3020" y="0"/>
                    <a:pt x="30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9" name="Google Shape;1759;p37"/>
            <p:cNvSpPr/>
            <p:nvPr/>
          </p:nvSpPr>
          <p:spPr>
            <a:xfrm>
              <a:off x="2029800" y="3487850"/>
              <a:ext cx="74550" cy="121125"/>
            </a:xfrm>
            <a:custGeom>
              <a:rect b="b" l="l" r="r" t="t"/>
              <a:pathLst>
                <a:path extrusionOk="0" h="4845" w="2982">
                  <a:moveTo>
                    <a:pt x="0" y="1"/>
                  </a:moveTo>
                  <a:cubicBezTo>
                    <a:pt x="11" y="87"/>
                    <a:pt x="0" y="187"/>
                    <a:pt x="38" y="259"/>
                  </a:cubicBezTo>
                  <a:cubicBezTo>
                    <a:pt x="824" y="1723"/>
                    <a:pt x="1613" y="3186"/>
                    <a:pt x="2416" y="4641"/>
                  </a:cubicBezTo>
                  <a:cubicBezTo>
                    <a:pt x="2437" y="4681"/>
                    <a:pt x="2442" y="4845"/>
                    <a:pt x="2535" y="4845"/>
                  </a:cubicBezTo>
                  <a:cubicBezTo>
                    <a:pt x="2563" y="4845"/>
                    <a:pt x="2599" y="4830"/>
                    <a:pt x="2646" y="4793"/>
                  </a:cubicBezTo>
                  <a:cubicBezTo>
                    <a:pt x="2767" y="4697"/>
                    <a:pt x="2876" y="4585"/>
                    <a:pt x="2981" y="4488"/>
                  </a:cubicBezTo>
                  <a:cubicBezTo>
                    <a:pt x="2940" y="4421"/>
                    <a:pt x="2926" y="4396"/>
                    <a:pt x="2914" y="4375"/>
                  </a:cubicBezTo>
                  <a:cubicBezTo>
                    <a:pt x="2028" y="2938"/>
                    <a:pt x="1143" y="1500"/>
                    <a:pt x="249" y="68"/>
                  </a:cubicBezTo>
                  <a:cubicBezTo>
                    <a:pt x="216" y="13"/>
                    <a:pt x="84" y="21"/>
                    <a:pt x="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0" name="Google Shape;1760;p37"/>
            <p:cNvSpPr/>
            <p:nvPr/>
          </p:nvSpPr>
          <p:spPr>
            <a:xfrm>
              <a:off x="1804075" y="4302000"/>
              <a:ext cx="124425" cy="75125"/>
            </a:xfrm>
            <a:custGeom>
              <a:rect b="b" l="l" r="r" t="t"/>
              <a:pathLst>
                <a:path extrusionOk="0" h="3005" w="4977">
                  <a:moveTo>
                    <a:pt x="4509" y="1"/>
                  </a:moveTo>
                  <a:cubicBezTo>
                    <a:pt x="4471" y="1"/>
                    <a:pt x="4428" y="14"/>
                    <a:pt x="4375" y="46"/>
                  </a:cubicBezTo>
                  <a:cubicBezTo>
                    <a:pt x="2944" y="918"/>
                    <a:pt x="1521" y="1798"/>
                    <a:pt x="98" y="2683"/>
                  </a:cubicBezTo>
                  <a:cubicBezTo>
                    <a:pt x="43" y="2717"/>
                    <a:pt x="12" y="2819"/>
                    <a:pt x="5" y="2894"/>
                  </a:cubicBezTo>
                  <a:cubicBezTo>
                    <a:pt x="0" y="2926"/>
                    <a:pt x="84" y="2968"/>
                    <a:pt x="125" y="3004"/>
                  </a:cubicBezTo>
                  <a:cubicBezTo>
                    <a:pt x="186" y="2974"/>
                    <a:pt x="222" y="2956"/>
                    <a:pt x="256" y="2935"/>
                  </a:cubicBezTo>
                  <a:cubicBezTo>
                    <a:pt x="1730" y="2135"/>
                    <a:pt x="3202" y="1337"/>
                    <a:pt x="4669" y="528"/>
                  </a:cubicBezTo>
                  <a:cubicBezTo>
                    <a:pt x="4733" y="494"/>
                    <a:pt x="4977" y="470"/>
                    <a:pt x="4799" y="294"/>
                  </a:cubicBezTo>
                  <a:cubicBezTo>
                    <a:pt x="4707" y="203"/>
                    <a:pt x="4655" y="1"/>
                    <a:pt x="45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1" name="Google Shape;1761;p37"/>
            <p:cNvSpPr/>
            <p:nvPr/>
          </p:nvSpPr>
          <p:spPr>
            <a:xfrm>
              <a:off x="2793950" y="4302050"/>
              <a:ext cx="124400" cy="74825"/>
            </a:xfrm>
            <a:custGeom>
              <a:rect b="b" l="l" r="r" t="t"/>
              <a:pathLst>
                <a:path extrusionOk="0" h="2993" w="4976">
                  <a:moveTo>
                    <a:pt x="449" y="0"/>
                  </a:moveTo>
                  <a:cubicBezTo>
                    <a:pt x="302" y="0"/>
                    <a:pt x="256" y="213"/>
                    <a:pt x="161" y="304"/>
                  </a:cubicBezTo>
                  <a:cubicBezTo>
                    <a:pt x="0" y="457"/>
                    <a:pt x="210" y="475"/>
                    <a:pt x="273" y="510"/>
                  </a:cubicBezTo>
                  <a:cubicBezTo>
                    <a:pt x="1753" y="1324"/>
                    <a:pt x="3235" y="2133"/>
                    <a:pt x="4718" y="2942"/>
                  </a:cubicBezTo>
                  <a:cubicBezTo>
                    <a:pt x="4769" y="2969"/>
                    <a:pt x="4820" y="2993"/>
                    <a:pt x="4864" y="2993"/>
                  </a:cubicBezTo>
                  <a:cubicBezTo>
                    <a:pt x="4923" y="2993"/>
                    <a:pt x="4967" y="2950"/>
                    <a:pt x="4976" y="2812"/>
                  </a:cubicBezTo>
                  <a:cubicBezTo>
                    <a:pt x="4953" y="2782"/>
                    <a:pt x="4931" y="2725"/>
                    <a:pt x="4890" y="2702"/>
                  </a:cubicBezTo>
                  <a:cubicBezTo>
                    <a:pt x="3454" y="1812"/>
                    <a:pt x="2020" y="922"/>
                    <a:pt x="578" y="44"/>
                  </a:cubicBezTo>
                  <a:cubicBezTo>
                    <a:pt x="527" y="13"/>
                    <a:pt x="485" y="0"/>
                    <a:pt x="44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2" name="Google Shape;1762;p37"/>
            <p:cNvSpPr/>
            <p:nvPr/>
          </p:nvSpPr>
          <p:spPr>
            <a:xfrm>
              <a:off x="2026550" y="4480250"/>
              <a:ext cx="78050" cy="121550"/>
            </a:xfrm>
            <a:custGeom>
              <a:rect b="b" l="l" r="r" t="t"/>
              <a:pathLst>
                <a:path extrusionOk="0" h="4862" w="3122">
                  <a:moveTo>
                    <a:pt x="2659" y="1"/>
                  </a:moveTo>
                  <a:cubicBezTo>
                    <a:pt x="2541" y="1"/>
                    <a:pt x="2528" y="189"/>
                    <a:pt x="2499" y="240"/>
                  </a:cubicBezTo>
                  <a:cubicBezTo>
                    <a:pt x="1712" y="1658"/>
                    <a:pt x="946" y="3088"/>
                    <a:pt x="182" y="4518"/>
                  </a:cubicBezTo>
                  <a:cubicBezTo>
                    <a:pt x="129" y="4618"/>
                    <a:pt x="0" y="4753"/>
                    <a:pt x="151" y="4840"/>
                  </a:cubicBezTo>
                  <a:cubicBezTo>
                    <a:pt x="176" y="4855"/>
                    <a:pt x="200" y="4862"/>
                    <a:pt x="223" y="4862"/>
                  </a:cubicBezTo>
                  <a:cubicBezTo>
                    <a:pt x="305" y="4862"/>
                    <a:pt x="375" y="4781"/>
                    <a:pt x="436" y="4683"/>
                  </a:cubicBezTo>
                  <a:cubicBezTo>
                    <a:pt x="930" y="3892"/>
                    <a:pt x="1450" y="3114"/>
                    <a:pt x="1943" y="2322"/>
                  </a:cubicBezTo>
                  <a:cubicBezTo>
                    <a:pt x="2344" y="1680"/>
                    <a:pt x="2720" y="1024"/>
                    <a:pt x="3121" y="349"/>
                  </a:cubicBezTo>
                  <a:cubicBezTo>
                    <a:pt x="3000" y="243"/>
                    <a:pt x="2891" y="112"/>
                    <a:pt x="2752" y="31"/>
                  </a:cubicBezTo>
                  <a:cubicBezTo>
                    <a:pt x="2715" y="10"/>
                    <a:pt x="2684" y="1"/>
                    <a:pt x="26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3" name="Google Shape;1763;p37"/>
            <p:cNvSpPr/>
            <p:nvPr/>
          </p:nvSpPr>
          <p:spPr>
            <a:xfrm>
              <a:off x="2616025" y="4480275"/>
              <a:ext cx="80525" cy="121950"/>
            </a:xfrm>
            <a:custGeom>
              <a:rect b="b" l="l" r="r" t="t"/>
              <a:pathLst>
                <a:path extrusionOk="0" h="4878" w="3221">
                  <a:moveTo>
                    <a:pt x="521" y="0"/>
                  </a:moveTo>
                  <a:cubicBezTo>
                    <a:pt x="487" y="0"/>
                    <a:pt x="445" y="15"/>
                    <a:pt x="393" y="51"/>
                  </a:cubicBezTo>
                  <a:cubicBezTo>
                    <a:pt x="221" y="173"/>
                    <a:pt x="1" y="273"/>
                    <a:pt x="197" y="589"/>
                  </a:cubicBezTo>
                  <a:cubicBezTo>
                    <a:pt x="985" y="1848"/>
                    <a:pt x="1743" y="3128"/>
                    <a:pt x="2520" y="4393"/>
                  </a:cubicBezTo>
                  <a:cubicBezTo>
                    <a:pt x="2629" y="4571"/>
                    <a:pt x="2789" y="4720"/>
                    <a:pt x="2923" y="4877"/>
                  </a:cubicBezTo>
                  <a:cubicBezTo>
                    <a:pt x="3221" y="4774"/>
                    <a:pt x="3056" y="4619"/>
                    <a:pt x="3002" y="4516"/>
                  </a:cubicBezTo>
                  <a:cubicBezTo>
                    <a:pt x="2245" y="3096"/>
                    <a:pt x="1486" y="1678"/>
                    <a:pt x="706" y="272"/>
                  </a:cubicBezTo>
                  <a:cubicBezTo>
                    <a:pt x="673" y="212"/>
                    <a:pt x="651" y="0"/>
                    <a:pt x="52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4" name="Google Shape;1764;p37"/>
            <p:cNvSpPr/>
            <p:nvPr/>
          </p:nvSpPr>
          <p:spPr>
            <a:xfrm>
              <a:off x="2695650" y="4244500"/>
              <a:ext cx="74575" cy="48100"/>
            </a:xfrm>
            <a:custGeom>
              <a:rect b="b" l="l" r="r" t="t"/>
              <a:pathLst>
                <a:path extrusionOk="0" h="1924" w="2983">
                  <a:moveTo>
                    <a:pt x="473" y="0"/>
                  </a:moveTo>
                  <a:cubicBezTo>
                    <a:pt x="394" y="0"/>
                    <a:pt x="352" y="66"/>
                    <a:pt x="333" y="152"/>
                  </a:cubicBezTo>
                  <a:cubicBezTo>
                    <a:pt x="307" y="279"/>
                    <a:pt x="1" y="374"/>
                    <a:pt x="236" y="519"/>
                  </a:cubicBezTo>
                  <a:cubicBezTo>
                    <a:pt x="1007" y="995"/>
                    <a:pt x="1795" y="1445"/>
                    <a:pt x="2610" y="1924"/>
                  </a:cubicBezTo>
                  <a:cubicBezTo>
                    <a:pt x="2689" y="1801"/>
                    <a:pt x="2771" y="1654"/>
                    <a:pt x="2871" y="1523"/>
                  </a:cubicBezTo>
                  <a:cubicBezTo>
                    <a:pt x="2983" y="1379"/>
                    <a:pt x="2820" y="1340"/>
                    <a:pt x="2774" y="1313"/>
                  </a:cubicBezTo>
                  <a:cubicBezTo>
                    <a:pt x="2055" y="885"/>
                    <a:pt x="1324" y="474"/>
                    <a:pt x="606" y="46"/>
                  </a:cubicBezTo>
                  <a:cubicBezTo>
                    <a:pt x="553" y="14"/>
                    <a:pt x="509" y="0"/>
                    <a:pt x="47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5" name="Google Shape;1765;p37"/>
            <p:cNvSpPr/>
            <p:nvPr/>
          </p:nvSpPr>
          <p:spPr>
            <a:xfrm>
              <a:off x="2113000" y="4383225"/>
              <a:ext cx="49175" cy="67425"/>
            </a:xfrm>
            <a:custGeom>
              <a:rect b="b" l="l" r="r" t="t"/>
              <a:pathLst>
                <a:path extrusionOk="0" h="2697" w="1967">
                  <a:moveTo>
                    <a:pt x="1490" y="1"/>
                  </a:moveTo>
                  <a:cubicBezTo>
                    <a:pt x="1375" y="1"/>
                    <a:pt x="1322" y="140"/>
                    <a:pt x="1272" y="225"/>
                  </a:cubicBezTo>
                  <a:cubicBezTo>
                    <a:pt x="903" y="856"/>
                    <a:pt x="565" y="1505"/>
                    <a:pt x="178" y="2123"/>
                  </a:cubicBezTo>
                  <a:cubicBezTo>
                    <a:pt x="0" y="2406"/>
                    <a:pt x="17" y="2519"/>
                    <a:pt x="336" y="2651"/>
                  </a:cubicBezTo>
                  <a:cubicBezTo>
                    <a:pt x="412" y="2683"/>
                    <a:pt x="471" y="2696"/>
                    <a:pt x="519" y="2696"/>
                  </a:cubicBezTo>
                  <a:cubicBezTo>
                    <a:pt x="740" y="2696"/>
                    <a:pt x="691" y="2400"/>
                    <a:pt x="768" y="2283"/>
                  </a:cubicBezTo>
                  <a:cubicBezTo>
                    <a:pt x="1183" y="1651"/>
                    <a:pt x="1560" y="995"/>
                    <a:pt x="1967" y="321"/>
                  </a:cubicBezTo>
                  <a:cubicBezTo>
                    <a:pt x="1827" y="212"/>
                    <a:pt x="1714" y="89"/>
                    <a:pt x="1576" y="23"/>
                  </a:cubicBezTo>
                  <a:cubicBezTo>
                    <a:pt x="1544" y="8"/>
                    <a:pt x="1516" y="1"/>
                    <a:pt x="149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6" name="Google Shape;1766;p37"/>
            <p:cNvSpPr/>
            <p:nvPr/>
          </p:nvSpPr>
          <p:spPr>
            <a:xfrm>
              <a:off x="2557025" y="4377225"/>
              <a:ext cx="54100" cy="74225"/>
            </a:xfrm>
            <a:custGeom>
              <a:rect b="b" l="l" r="r" t="t"/>
              <a:pathLst>
                <a:path extrusionOk="0" h="2969" w="2164">
                  <a:moveTo>
                    <a:pt x="512" y="1"/>
                  </a:moveTo>
                  <a:lnTo>
                    <a:pt x="512" y="1"/>
                  </a:lnTo>
                  <a:cubicBezTo>
                    <a:pt x="539" y="452"/>
                    <a:pt x="1" y="302"/>
                    <a:pt x="233" y="702"/>
                  </a:cubicBezTo>
                  <a:cubicBezTo>
                    <a:pt x="645" y="1415"/>
                    <a:pt x="1043" y="2134"/>
                    <a:pt x="1466" y="2842"/>
                  </a:cubicBezTo>
                  <a:cubicBezTo>
                    <a:pt x="1521" y="2935"/>
                    <a:pt x="1573" y="2968"/>
                    <a:pt x="1622" y="2968"/>
                  </a:cubicBezTo>
                  <a:cubicBezTo>
                    <a:pt x="1735" y="2968"/>
                    <a:pt x="1836" y="2792"/>
                    <a:pt x="1947" y="2770"/>
                  </a:cubicBezTo>
                  <a:cubicBezTo>
                    <a:pt x="2164" y="2728"/>
                    <a:pt x="2063" y="2643"/>
                    <a:pt x="1988" y="2520"/>
                  </a:cubicBezTo>
                  <a:cubicBezTo>
                    <a:pt x="1705" y="2059"/>
                    <a:pt x="1444" y="1585"/>
                    <a:pt x="1172" y="1116"/>
                  </a:cubicBezTo>
                  <a:cubicBezTo>
                    <a:pt x="992" y="807"/>
                    <a:pt x="807" y="500"/>
                    <a:pt x="51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7" name="Google Shape;1767;p37"/>
            <p:cNvSpPr/>
            <p:nvPr/>
          </p:nvSpPr>
          <p:spPr>
            <a:xfrm>
              <a:off x="1951825" y="3796350"/>
              <a:ext cx="74700" cy="48075"/>
            </a:xfrm>
            <a:custGeom>
              <a:rect b="b" l="l" r="r" t="t"/>
              <a:pathLst>
                <a:path extrusionOk="0" h="1923" w="2988">
                  <a:moveTo>
                    <a:pt x="379" y="0"/>
                  </a:moveTo>
                  <a:cubicBezTo>
                    <a:pt x="299" y="122"/>
                    <a:pt x="219" y="270"/>
                    <a:pt x="117" y="399"/>
                  </a:cubicBezTo>
                  <a:cubicBezTo>
                    <a:pt x="1" y="544"/>
                    <a:pt x="168" y="583"/>
                    <a:pt x="212" y="610"/>
                  </a:cubicBezTo>
                  <a:cubicBezTo>
                    <a:pt x="932" y="1037"/>
                    <a:pt x="1661" y="1447"/>
                    <a:pt x="2379" y="1877"/>
                  </a:cubicBezTo>
                  <a:cubicBezTo>
                    <a:pt x="2433" y="1909"/>
                    <a:pt x="2478" y="1923"/>
                    <a:pt x="2514" y="1923"/>
                  </a:cubicBezTo>
                  <a:cubicBezTo>
                    <a:pt x="2593" y="1923"/>
                    <a:pt x="2636" y="1859"/>
                    <a:pt x="2653" y="1774"/>
                  </a:cubicBezTo>
                  <a:cubicBezTo>
                    <a:pt x="2681" y="1645"/>
                    <a:pt x="2987" y="1550"/>
                    <a:pt x="2754" y="1406"/>
                  </a:cubicBezTo>
                  <a:cubicBezTo>
                    <a:pt x="1983" y="929"/>
                    <a:pt x="1195" y="480"/>
                    <a:pt x="37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8" name="Google Shape;1768;p37"/>
            <p:cNvSpPr/>
            <p:nvPr/>
          </p:nvSpPr>
          <p:spPr>
            <a:xfrm>
              <a:off x="2697825" y="3797325"/>
              <a:ext cx="74925" cy="46550"/>
            </a:xfrm>
            <a:custGeom>
              <a:rect b="b" l="l" r="r" t="t"/>
              <a:pathLst>
                <a:path extrusionOk="0" h="1862" w="2997">
                  <a:moveTo>
                    <a:pt x="2506" y="1"/>
                  </a:moveTo>
                  <a:cubicBezTo>
                    <a:pt x="2447" y="1"/>
                    <a:pt x="2368" y="33"/>
                    <a:pt x="2255" y="116"/>
                  </a:cubicBezTo>
                  <a:cubicBezTo>
                    <a:pt x="1669" y="544"/>
                    <a:pt x="998" y="857"/>
                    <a:pt x="365" y="1219"/>
                  </a:cubicBezTo>
                  <a:cubicBezTo>
                    <a:pt x="222" y="1300"/>
                    <a:pt x="0" y="1327"/>
                    <a:pt x="135" y="1587"/>
                  </a:cubicBezTo>
                  <a:cubicBezTo>
                    <a:pt x="220" y="1749"/>
                    <a:pt x="301" y="1861"/>
                    <a:pt x="433" y="1861"/>
                  </a:cubicBezTo>
                  <a:cubicBezTo>
                    <a:pt x="502" y="1861"/>
                    <a:pt x="584" y="1831"/>
                    <a:pt x="688" y="1761"/>
                  </a:cubicBezTo>
                  <a:cubicBezTo>
                    <a:pt x="1226" y="1400"/>
                    <a:pt x="1796" y="1087"/>
                    <a:pt x="2352" y="754"/>
                  </a:cubicBezTo>
                  <a:cubicBezTo>
                    <a:pt x="2519" y="653"/>
                    <a:pt x="2685" y="554"/>
                    <a:pt x="2997" y="368"/>
                  </a:cubicBezTo>
                  <a:lnTo>
                    <a:pt x="2997" y="368"/>
                  </a:lnTo>
                  <a:cubicBezTo>
                    <a:pt x="2987" y="369"/>
                    <a:pt x="2977" y="369"/>
                    <a:pt x="2968" y="369"/>
                  </a:cubicBezTo>
                  <a:cubicBezTo>
                    <a:pt x="2686" y="369"/>
                    <a:pt x="2709" y="1"/>
                    <a:pt x="25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9" name="Google Shape;1769;p37"/>
            <p:cNvSpPr/>
            <p:nvPr/>
          </p:nvSpPr>
          <p:spPr>
            <a:xfrm>
              <a:off x="2112325" y="3638600"/>
              <a:ext cx="49875" cy="67375"/>
            </a:xfrm>
            <a:custGeom>
              <a:rect b="b" l="l" r="r" t="t"/>
              <a:pathLst>
                <a:path extrusionOk="0" h="2695" w="1995">
                  <a:moveTo>
                    <a:pt x="539" y="1"/>
                  </a:moveTo>
                  <a:cubicBezTo>
                    <a:pt x="494" y="1"/>
                    <a:pt x="265" y="126"/>
                    <a:pt x="126" y="169"/>
                  </a:cubicBezTo>
                  <a:cubicBezTo>
                    <a:pt x="0" y="208"/>
                    <a:pt x="23" y="260"/>
                    <a:pt x="74" y="347"/>
                  </a:cubicBezTo>
                  <a:cubicBezTo>
                    <a:pt x="495" y="1072"/>
                    <a:pt x="908" y="1800"/>
                    <a:pt x="1338" y="2520"/>
                  </a:cubicBezTo>
                  <a:cubicBezTo>
                    <a:pt x="1374" y="2580"/>
                    <a:pt x="1424" y="2695"/>
                    <a:pt x="1518" y="2695"/>
                  </a:cubicBezTo>
                  <a:cubicBezTo>
                    <a:pt x="1550" y="2695"/>
                    <a:pt x="1586" y="2682"/>
                    <a:pt x="1628" y="2650"/>
                  </a:cubicBezTo>
                  <a:cubicBezTo>
                    <a:pt x="1751" y="2558"/>
                    <a:pt x="1870" y="2460"/>
                    <a:pt x="1995" y="2361"/>
                  </a:cubicBezTo>
                  <a:cubicBezTo>
                    <a:pt x="1499" y="1541"/>
                    <a:pt x="1033" y="764"/>
                    <a:pt x="546" y="3"/>
                  </a:cubicBezTo>
                  <a:cubicBezTo>
                    <a:pt x="545" y="1"/>
                    <a:pt x="543" y="1"/>
                    <a:pt x="53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0" name="Google Shape;1770;p37"/>
            <p:cNvSpPr/>
            <p:nvPr/>
          </p:nvSpPr>
          <p:spPr>
            <a:xfrm>
              <a:off x="2559675" y="3637150"/>
              <a:ext cx="49550" cy="69050"/>
            </a:xfrm>
            <a:custGeom>
              <a:rect b="b" l="l" r="r" t="t"/>
              <a:pathLst>
                <a:path extrusionOk="0" h="2762" w="1982">
                  <a:moveTo>
                    <a:pt x="1491" y="0"/>
                  </a:moveTo>
                  <a:cubicBezTo>
                    <a:pt x="1417" y="0"/>
                    <a:pt x="1390" y="102"/>
                    <a:pt x="1370" y="137"/>
                  </a:cubicBezTo>
                  <a:cubicBezTo>
                    <a:pt x="941" y="855"/>
                    <a:pt x="531" y="1585"/>
                    <a:pt x="103" y="2304"/>
                  </a:cubicBezTo>
                  <a:cubicBezTo>
                    <a:pt x="1" y="2475"/>
                    <a:pt x="86" y="2549"/>
                    <a:pt x="211" y="2577"/>
                  </a:cubicBezTo>
                  <a:cubicBezTo>
                    <a:pt x="303" y="2598"/>
                    <a:pt x="378" y="2762"/>
                    <a:pt x="468" y="2762"/>
                  </a:cubicBezTo>
                  <a:cubicBezTo>
                    <a:pt x="502" y="2762"/>
                    <a:pt x="538" y="2738"/>
                    <a:pt x="578" y="2673"/>
                  </a:cubicBezTo>
                  <a:cubicBezTo>
                    <a:pt x="1055" y="1903"/>
                    <a:pt x="1504" y="1115"/>
                    <a:pt x="1982" y="301"/>
                  </a:cubicBezTo>
                  <a:cubicBezTo>
                    <a:pt x="1858" y="221"/>
                    <a:pt x="1711" y="138"/>
                    <a:pt x="1580" y="38"/>
                  </a:cubicBezTo>
                  <a:cubicBezTo>
                    <a:pt x="1545" y="11"/>
                    <a:pt x="1516" y="0"/>
                    <a:pt x="149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1" name="Google Shape;1771;p37"/>
            <p:cNvSpPr/>
            <p:nvPr/>
          </p:nvSpPr>
          <p:spPr>
            <a:xfrm>
              <a:off x="1953625" y="4245275"/>
              <a:ext cx="71150" cy="46650"/>
            </a:xfrm>
            <a:custGeom>
              <a:rect b="b" l="l" r="r" t="t"/>
              <a:pathLst>
                <a:path extrusionOk="0" h="1866" w="2846">
                  <a:moveTo>
                    <a:pt x="2399" y="0"/>
                  </a:moveTo>
                  <a:cubicBezTo>
                    <a:pt x="2325" y="0"/>
                    <a:pt x="2238" y="36"/>
                    <a:pt x="2128" y="107"/>
                  </a:cubicBezTo>
                  <a:cubicBezTo>
                    <a:pt x="1629" y="427"/>
                    <a:pt x="1098" y="699"/>
                    <a:pt x="587" y="1000"/>
                  </a:cubicBezTo>
                  <a:cubicBezTo>
                    <a:pt x="378" y="1123"/>
                    <a:pt x="181" y="1271"/>
                    <a:pt x="0" y="1393"/>
                  </a:cubicBezTo>
                  <a:cubicBezTo>
                    <a:pt x="100" y="1569"/>
                    <a:pt x="179" y="1725"/>
                    <a:pt x="282" y="1865"/>
                  </a:cubicBezTo>
                  <a:cubicBezTo>
                    <a:pt x="283" y="1866"/>
                    <a:pt x="284" y="1866"/>
                    <a:pt x="285" y="1866"/>
                  </a:cubicBezTo>
                  <a:cubicBezTo>
                    <a:pt x="308" y="1866"/>
                    <a:pt x="457" y="1775"/>
                    <a:pt x="541" y="1728"/>
                  </a:cubicBezTo>
                  <a:cubicBezTo>
                    <a:pt x="1177" y="1369"/>
                    <a:pt x="1815" y="1014"/>
                    <a:pt x="2446" y="649"/>
                  </a:cubicBezTo>
                  <a:cubicBezTo>
                    <a:pt x="2590" y="566"/>
                    <a:pt x="2845" y="552"/>
                    <a:pt x="2686" y="252"/>
                  </a:cubicBezTo>
                  <a:cubicBezTo>
                    <a:pt x="2597" y="84"/>
                    <a:pt x="2513" y="0"/>
                    <a:pt x="239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72" name="Google Shape;1772;p37"/>
          <p:cNvSpPr/>
          <p:nvPr/>
        </p:nvSpPr>
        <p:spPr>
          <a:xfrm rot="-1035443">
            <a:off x="-23140" y="84237"/>
            <a:ext cx="710904" cy="911507"/>
          </a:xfrm>
          <a:prstGeom prst="star4">
            <a:avLst>
              <a:gd fmla="val 12221" name="adj"/>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TITLE_AND_TWO_COLUMNS_2_1">
    <p:spTree>
      <p:nvGrpSpPr>
        <p:cNvPr id="1773" name="Shape 1773"/>
        <p:cNvGrpSpPr/>
        <p:nvPr/>
      </p:nvGrpSpPr>
      <p:grpSpPr>
        <a:xfrm>
          <a:off x="0" y="0"/>
          <a:ext cx="0" cy="0"/>
          <a:chOff x="0" y="0"/>
          <a:chExt cx="0" cy="0"/>
        </a:xfrm>
      </p:grpSpPr>
      <p:pic>
        <p:nvPicPr>
          <p:cNvPr id="1774" name="Google Shape;1774;p38"/>
          <p:cNvPicPr preferRelativeResize="0"/>
          <p:nvPr/>
        </p:nvPicPr>
        <p:blipFill>
          <a:blip r:embed="rId2">
            <a:alphaModFix amt="56000"/>
          </a:blip>
          <a:stretch>
            <a:fillRect/>
          </a:stretch>
        </p:blipFill>
        <p:spPr>
          <a:xfrm>
            <a:off x="-281575" y="-225250"/>
            <a:ext cx="9780152" cy="5594026"/>
          </a:xfrm>
          <a:prstGeom prst="rect">
            <a:avLst/>
          </a:prstGeom>
          <a:noFill/>
          <a:ln>
            <a:noFill/>
          </a:ln>
        </p:spPr>
      </p:pic>
      <p:sp>
        <p:nvSpPr>
          <p:cNvPr id="1775" name="Google Shape;1775;p38"/>
          <p:cNvSpPr txBox="1"/>
          <p:nvPr>
            <p:ph idx="1" type="subTitle"/>
          </p:nvPr>
        </p:nvSpPr>
        <p:spPr>
          <a:xfrm>
            <a:off x="1230975" y="1459650"/>
            <a:ext cx="3202800" cy="2224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776" name="Google Shape;1776;p38"/>
          <p:cNvSpPr txBox="1"/>
          <p:nvPr>
            <p:ph idx="2" type="subTitle"/>
          </p:nvPr>
        </p:nvSpPr>
        <p:spPr>
          <a:xfrm>
            <a:off x="4710200" y="1459650"/>
            <a:ext cx="3202800" cy="2224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777" name="Google Shape;1777;p38"/>
          <p:cNvSpPr txBox="1"/>
          <p:nvPr>
            <p:ph type="title"/>
          </p:nvPr>
        </p:nvSpPr>
        <p:spPr>
          <a:xfrm>
            <a:off x="720000" y="540000"/>
            <a:ext cx="7704000" cy="6345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grpSp>
        <p:nvGrpSpPr>
          <p:cNvPr id="1778" name="Google Shape;1778;p38"/>
          <p:cNvGrpSpPr/>
          <p:nvPr/>
        </p:nvGrpSpPr>
        <p:grpSpPr>
          <a:xfrm>
            <a:off x="43040" y="20840"/>
            <a:ext cx="593576" cy="592934"/>
            <a:chOff x="4624275" y="3441875"/>
            <a:chExt cx="1206700" cy="1205150"/>
          </a:xfrm>
        </p:grpSpPr>
        <p:sp>
          <p:nvSpPr>
            <p:cNvPr id="1779" name="Google Shape;1779;p38"/>
            <p:cNvSpPr/>
            <p:nvPr/>
          </p:nvSpPr>
          <p:spPr>
            <a:xfrm>
              <a:off x="5259875" y="4259075"/>
              <a:ext cx="88800" cy="387025"/>
            </a:xfrm>
            <a:custGeom>
              <a:rect b="b" l="l" r="r" t="t"/>
              <a:pathLst>
                <a:path extrusionOk="0" h="15481" w="3552">
                  <a:moveTo>
                    <a:pt x="356" y="0"/>
                  </a:moveTo>
                  <a:cubicBezTo>
                    <a:pt x="328" y="0"/>
                    <a:pt x="295" y="4"/>
                    <a:pt x="257" y="12"/>
                  </a:cubicBezTo>
                  <a:cubicBezTo>
                    <a:pt x="249" y="16"/>
                    <a:pt x="239" y="18"/>
                    <a:pt x="228" y="18"/>
                  </a:cubicBezTo>
                  <a:cubicBezTo>
                    <a:pt x="192" y="18"/>
                    <a:pt x="144" y="2"/>
                    <a:pt x="102" y="2"/>
                  </a:cubicBezTo>
                  <a:cubicBezTo>
                    <a:pt x="44" y="2"/>
                    <a:pt x="0" y="33"/>
                    <a:pt x="29" y="184"/>
                  </a:cubicBezTo>
                  <a:cubicBezTo>
                    <a:pt x="470" y="2522"/>
                    <a:pt x="866" y="4871"/>
                    <a:pt x="1349" y="7200"/>
                  </a:cubicBezTo>
                  <a:cubicBezTo>
                    <a:pt x="1900" y="9862"/>
                    <a:pt x="2528" y="12506"/>
                    <a:pt x="3114" y="15160"/>
                  </a:cubicBezTo>
                  <a:cubicBezTo>
                    <a:pt x="3147" y="15311"/>
                    <a:pt x="3173" y="15480"/>
                    <a:pt x="3311" y="15480"/>
                  </a:cubicBezTo>
                  <a:cubicBezTo>
                    <a:pt x="3330" y="15480"/>
                    <a:pt x="3350" y="15478"/>
                    <a:pt x="3372" y="15471"/>
                  </a:cubicBezTo>
                  <a:cubicBezTo>
                    <a:pt x="3552" y="15422"/>
                    <a:pt x="3547" y="15259"/>
                    <a:pt x="3492" y="15042"/>
                  </a:cubicBezTo>
                  <a:cubicBezTo>
                    <a:pt x="3231" y="14000"/>
                    <a:pt x="3006" y="12950"/>
                    <a:pt x="2798" y="11896"/>
                  </a:cubicBezTo>
                  <a:cubicBezTo>
                    <a:pt x="2039" y="8026"/>
                    <a:pt x="1288" y="4154"/>
                    <a:pt x="545" y="281"/>
                  </a:cubicBezTo>
                  <a:cubicBezTo>
                    <a:pt x="516" y="128"/>
                    <a:pt x="519" y="0"/>
                    <a:pt x="356"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0" name="Google Shape;1780;p38"/>
            <p:cNvSpPr/>
            <p:nvPr/>
          </p:nvSpPr>
          <p:spPr>
            <a:xfrm>
              <a:off x="4624450" y="4077075"/>
              <a:ext cx="388575" cy="87325"/>
            </a:xfrm>
            <a:custGeom>
              <a:rect b="b" l="l" r="r" t="t"/>
              <a:pathLst>
                <a:path extrusionOk="0" h="3493" w="15543">
                  <a:moveTo>
                    <a:pt x="15415" y="1"/>
                  </a:moveTo>
                  <a:cubicBezTo>
                    <a:pt x="15386" y="1"/>
                    <a:pt x="15347" y="5"/>
                    <a:pt x="15297" y="15"/>
                  </a:cubicBezTo>
                  <a:cubicBezTo>
                    <a:pt x="13371" y="395"/>
                    <a:pt x="11440" y="764"/>
                    <a:pt x="9503" y="1086"/>
                  </a:cubicBezTo>
                  <a:cubicBezTo>
                    <a:pt x="6422" y="1596"/>
                    <a:pt x="3399" y="2368"/>
                    <a:pt x="365" y="3082"/>
                  </a:cubicBezTo>
                  <a:cubicBezTo>
                    <a:pt x="196" y="3122"/>
                    <a:pt x="0" y="3147"/>
                    <a:pt x="49" y="3337"/>
                  </a:cubicBezTo>
                  <a:cubicBezTo>
                    <a:pt x="78" y="3453"/>
                    <a:pt x="157" y="3493"/>
                    <a:pt x="267" y="3493"/>
                  </a:cubicBezTo>
                  <a:cubicBezTo>
                    <a:pt x="328" y="3493"/>
                    <a:pt x="399" y="3480"/>
                    <a:pt x="476" y="3462"/>
                  </a:cubicBezTo>
                  <a:cubicBezTo>
                    <a:pt x="2029" y="3100"/>
                    <a:pt x="3587" y="2752"/>
                    <a:pt x="5152" y="2446"/>
                  </a:cubicBezTo>
                  <a:cubicBezTo>
                    <a:pt x="8526" y="1786"/>
                    <a:pt x="11907" y="1145"/>
                    <a:pt x="15288" y="516"/>
                  </a:cubicBezTo>
                  <a:cubicBezTo>
                    <a:pt x="15528" y="471"/>
                    <a:pt x="15530" y="375"/>
                    <a:pt x="15509" y="107"/>
                  </a:cubicBezTo>
                  <a:cubicBezTo>
                    <a:pt x="15505" y="80"/>
                    <a:pt x="15543" y="1"/>
                    <a:pt x="15415"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1" name="Google Shape;1781;p38"/>
            <p:cNvSpPr/>
            <p:nvPr/>
          </p:nvSpPr>
          <p:spPr>
            <a:xfrm>
              <a:off x="5442250" y="4077325"/>
              <a:ext cx="388375" cy="87400"/>
            </a:xfrm>
            <a:custGeom>
              <a:rect b="b" l="l" r="r" t="t"/>
              <a:pathLst>
                <a:path extrusionOk="0" h="3496" w="15535">
                  <a:moveTo>
                    <a:pt x="138" y="0"/>
                  </a:moveTo>
                  <a:cubicBezTo>
                    <a:pt x="27" y="0"/>
                    <a:pt x="25" y="72"/>
                    <a:pt x="19" y="143"/>
                  </a:cubicBezTo>
                  <a:cubicBezTo>
                    <a:pt x="0" y="357"/>
                    <a:pt x="25" y="448"/>
                    <a:pt x="304" y="511"/>
                  </a:cubicBezTo>
                  <a:cubicBezTo>
                    <a:pt x="5228" y="1630"/>
                    <a:pt x="10257" y="2231"/>
                    <a:pt x="15152" y="3491"/>
                  </a:cubicBezTo>
                  <a:cubicBezTo>
                    <a:pt x="15162" y="3494"/>
                    <a:pt x="15173" y="3495"/>
                    <a:pt x="15185" y="3495"/>
                  </a:cubicBezTo>
                  <a:cubicBezTo>
                    <a:pt x="15291" y="3495"/>
                    <a:pt x="15465" y="3400"/>
                    <a:pt x="15488" y="3323"/>
                  </a:cubicBezTo>
                  <a:cubicBezTo>
                    <a:pt x="15535" y="3168"/>
                    <a:pt x="15383" y="3108"/>
                    <a:pt x="15227" y="3074"/>
                  </a:cubicBezTo>
                  <a:cubicBezTo>
                    <a:pt x="12726" y="2515"/>
                    <a:pt x="10236" y="1906"/>
                    <a:pt x="7725" y="1398"/>
                  </a:cubicBezTo>
                  <a:cubicBezTo>
                    <a:pt x="5222" y="892"/>
                    <a:pt x="2700" y="485"/>
                    <a:pt x="452" y="83"/>
                  </a:cubicBezTo>
                  <a:cubicBezTo>
                    <a:pt x="299" y="23"/>
                    <a:pt x="201" y="0"/>
                    <a:pt x="138"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2" name="Google Shape;1782;p38"/>
            <p:cNvSpPr/>
            <p:nvPr/>
          </p:nvSpPr>
          <p:spPr>
            <a:xfrm>
              <a:off x="4624275" y="3923225"/>
              <a:ext cx="388875" cy="88325"/>
            </a:xfrm>
            <a:custGeom>
              <a:rect b="b" l="l" r="r" t="t"/>
              <a:pathLst>
                <a:path extrusionOk="0" h="3533" w="15555">
                  <a:moveTo>
                    <a:pt x="367" y="0"/>
                  </a:moveTo>
                  <a:cubicBezTo>
                    <a:pt x="260" y="0"/>
                    <a:pt x="91" y="86"/>
                    <a:pt x="62" y="164"/>
                  </a:cubicBezTo>
                  <a:cubicBezTo>
                    <a:pt x="1" y="325"/>
                    <a:pt x="157" y="381"/>
                    <a:pt x="309" y="422"/>
                  </a:cubicBezTo>
                  <a:cubicBezTo>
                    <a:pt x="5250" y="1704"/>
                    <a:pt x="10278" y="2555"/>
                    <a:pt x="15256" y="3444"/>
                  </a:cubicBezTo>
                  <a:cubicBezTo>
                    <a:pt x="15333" y="3503"/>
                    <a:pt x="15391" y="3532"/>
                    <a:pt x="15434" y="3532"/>
                  </a:cubicBezTo>
                  <a:cubicBezTo>
                    <a:pt x="15493" y="3532"/>
                    <a:pt x="15522" y="3476"/>
                    <a:pt x="15524" y="3367"/>
                  </a:cubicBezTo>
                  <a:cubicBezTo>
                    <a:pt x="15530" y="3173"/>
                    <a:pt x="15554" y="3050"/>
                    <a:pt x="15255" y="2983"/>
                  </a:cubicBezTo>
                  <a:cubicBezTo>
                    <a:pt x="10329" y="1871"/>
                    <a:pt x="5301" y="1265"/>
                    <a:pt x="404" y="4"/>
                  </a:cubicBezTo>
                  <a:cubicBezTo>
                    <a:pt x="393" y="2"/>
                    <a:pt x="380" y="0"/>
                    <a:pt x="367"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3" name="Google Shape;1783;p38"/>
            <p:cNvSpPr/>
            <p:nvPr/>
          </p:nvSpPr>
          <p:spPr>
            <a:xfrm>
              <a:off x="5441150" y="3923700"/>
              <a:ext cx="389825" cy="88075"/>
            </a:xfrm>
            <a:custGeom>
              <a:rect b="b" l="l" r="r" t="t"/>
              <a:pathLst>
                <a:path extrusionOk="0" h="3523" w="15593">
                  <a:moveTo>
                    <a:pt x="15284" y="0"/>
                  </a:moveTo>
                  <a:cubicBezTo>
                    <a:pt x="15234" y="0"/>
                    <a:pt x="15178" y="9"/>
                    <a:pt x="15111" y="24"/>
                  </a:cubicBezTo>
                  <a:cubicBezTo>
                    <a:pt x="12752" y="526"/>
                    <a:pt x="10388" y="1005"/>
                    <a:pt x="8022" y="1475"/>
                  </a:cubicBezTo>
                  <a:cubicBezTo>
                    <a:pt x="5449" y="1986"/>
                    <a:pt x="2875" y="2490"/>
                    <a:pt x="296" y="2970"/>
                  </a:cubicBezTo>
                  <a:cubicBezTo>
                    <a:pt x="1" y="3025"/>
                    <a:pt x="62" y="3175"/>
                    <a:pt x="67" y="3334"/>
                  </a:cubicBezTo>
                  <a:cubicBezTo>
                    <a:pt x="71" y="3478"/>
                    <a:pt x="104" y="3522"/>
                    <a:pt x="149" y="3522"/>
                  </a:cubicBezTo>
                  <a:cubicBezTo>
                    <a:pt x="216" y="3522"/>
                    <a:pt x="309" y="3428"/>
                    <a:pt x="378" y="3416"/>
                  </a:cubicBezTo>
                  <a:cubicBezTo>
                    <a:pt x="5052" y="2547"/>
                    <a:pt x="9757" y="1839"/>
                    <a:pt x="14358" y="613"/>
                  </a:cubicBezTo>
                  <a:cubicBezTo>
                    <a:pt x="14763" y="506"/>
                    <a:pt x="15167" y="391"/>
                    <a:pt x="15592" y="274"/>
                  </a:cubicBezTo>
                  <a:cubicBezTo>
                    <a:pt x="15499" y="67"/>
                    <a:pt x="15418" y="0"/>
                    <a:pt x="15284"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4" name="Google Shape;1784;p38"/>
            <p:cNvSpPr/>
            <p:nvPr/>
          </p:nvSpPr>
          <p:spPr>
            <a:xfrm>
              <a:off x="5106725" y="4258975"/>
              <a:ext cx="93325" cy="388050"/>
            </a:xfrm>
            <a:custGeom>
              <a:rect b="b" l="l" r="r" t="t"/>
              <a:pathLst>
                <a:path extrusionOk="0" h="15522" w="3733">
                  <a:moveTo>
                    <a:pt x="3249" y="0"/>
                  </a:moveTo>
                  <a:cubicBezTo>
                    <a:pt x="3120" y="0"/>
                    <a:pt x="3033" y="44"/>
                    <a:pt x="2990" y="280"/>
                  </a:cubicBezTo>
                  <a:cubicBezTo>
                    <a:pt x="2478" y="3063"/>
                    <a:pt x="1940" y="5842"/>
                    <a:pt x="1389" y="8618"/>
                  </a:cubicBezTo>
                  <a:cubicBezTo>
                    <a:pt x="964" y="10762"/>
                    <a:pt x="521" y="12903"/>
                    <a:pt x="53" y="15040"/>
                  </a:cubicBezTo>
                  <a:cubicBezTo>
                    <a:pt x="0" y="15283"/>
                    <a:pt x="2" y="15393"/>
                    <a:pt x="251" y="15522"/>
                  </a:cubicBezTo>
                  <a:cubicBezTo>
                    <a:pt x="310" y="15422"/>
                    <a:pt x="392" y="15330"/>
                    <a:pt x="420" y="15223"/>
                  </a:cubicBezTo>
                  <a:cubicBezTo>
                    <a:pt x="1702" y="10315"/>
                    <a:pt x="2548" y="5319"/>
                    <a:pt x="3436" y="332"/>
                  </a:cubicBezTo>
                  <a:cubicBezTo>
                    <a:pt x="3454" y="225"/>
                    <a:pt x="3732" y="39"/>
                    <a:pt x="3370" y="8"/>
                  </a:cubicBezTo>
                  <a:cubicBezTo>
                    <a:pt x="3326" y="4"/>
                    <a:pt x="3286" y="0"/>
                    <a:pt x="3249"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5" name="Google Shape;1785;p38"/>
            <p:cNvSpPr/>
            <p:nvPr/>
          </p:nvSpPr>
          <p:spPr>
            <a:xfrm>
              <a:off x="5254950" y="3441875"/>
              <a:ext cx="93150" cy="387100"/>
            </a:xfrm>
            <a:custGeom>
              <a:rect b="b" l="l" r="r" t="t"/>
              <a:pathLst>
                <a:path extrusionOk="0" h="15484" w="3726">
                  <a:moveTo>
                    <a:pt x="3511" y="1"/>
                  </a:moveTo>
                  <a:cubicBezTo>
                    <a:pt x="3391" y="1"/>
                    <a:pt x="3348" y="127"/>
                    <a:pt x="3314" y="258"/>
                  </a:cubicBezTo>
                  <a:cubicBezTo>
                    <a:pt x="2040" y="5164"/>
                    <a:pt x="1194" y="10160"/>
                    <a:pt x="306" y="15145"/>
                  </a:cubicBezTo>
                  <a:cubicBezTo>
                    <a:pt x="289" y="15250"/>
                    <a:pt x="1" y="15439"/>
                    <a:pt x="366" y="15474"/>
                  </a:cubicBezTo>
                  <a:cubicBezTo>
                    <a:pt x="414" y="15479"/>
                    <a:pt x="459" y="15484"/>
                    <a:pt x="500" y="15484"/>
                  </a:cubicBezTo>
                  <a:cubicBezTo>
                    <a:pt x="619" y="15484"/>
                    <a:pt x="707" y="15439"/>
                    <a:pt x="749" y="15209"/>
                  </a:cubicBezTo>
                  <a:cubicBezTo>
                    <a:pt x="1262" y="12405"/>
                    <a:pt x="1796" y="9608"/>
                    <a:pt x="2351" y="6812"/>
                  </a:cubicBezTo>
                  <a:cubicBezTo>
                    <a:pt x="2784" y="4637"/>
                    <a:pt x="3252" y="2470"/>
                    <a:pt x="3725" y="199"/>
                  </a:cubicBezTo>
                  <a:cubicBezTo>
                    <a:pt x="3715" y="187"/>
                    <a:pt x="3663" y="37"/>
                    <a:pt x="3576" y="11"/>
                  </a:cubicBezTo>
                  <a:cubicBezTo>
                    <a:pt x="3552" y="4"/>
                    <a:pt x="3530" y="1"/>
                    <a:pt x="3511"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6" name="Google Shape;1786;p38"/>
            <p:cNvSpPr/>
            <p:nvPr/>
          </p:nvSpPr>
          <p:spPr>
            <a:xfrm>
              <a:off x="5105875" y="3442000"/>
              <a:ext cx="88100" cy="386975"/>
            </a:xfrm>
            <a:custGeom>
              <a:rect b="b" l="l" r="r" t="t"/>
              <a:pathLst>
                <a:path extrusionOk="0" h="15479" w="3524">
                  <a:moveTo>
                    <a:pt x="270" y="0"/>
                  </a:moveTo>
                  <a:cubicBezTo>
                    <a:pt x="247" y="0"/>
                    <a:pt x="221" y="4"/>
                    <a:pt x="191" y="13"/>
                  </a:cubicBezTo>
                  <a:cubicBezTo>
                    <a:pt x="0" y="67"/>
                    <a:pt x="46" y="243"/>
                    <a:pt x="91" y="448"/>
                  </a:cubicBezTo>
                  <a:cubicBezTo>
                    <a:pt x="520" y="2397"/>
                    <a:pt x="927" y="4350"/>
                    <a:pt x="1315" y="6307"/>
                  </a:cubicBezTo>
                  <a:cubicBezTo>
                    <a:pt x="1901" y="9272"/>
                    <a:pt x="2473" y="12239"/>
                    <a:pt x="3027" y="15209"/>
                  </a:cubicBezTo>
                  <a:cubicBezTo>
                    <a:pt x="3065" y="15416"/>
                    <a:pt x="3131" y="15479"/>
                    <a:pt x="3260" y="15479"/>
                  </a:cubicBezTo>
                  <a:cubicBezTo>
                    <a:pt x="3289" y="15479"/>
                    <a:pt x="3322" y="15476"/>
                    <a:pt x="3358" y="15470"/>
                  </a:cubicBezTo>
                  <a:cubicBezTo>
                    <a:pt x="3439" y="15458"/>
                    <a:pt x="3513" y="15407"/>
                    <a:pt x="3523" y="15403"/>
                  </a:cubicBezTo>
                  <a:cubicBezTo>
                    <a:pt x="3156" y="13369"/>
                    <a:pt x="2770" y="11409"/>
                    <a:pt x="2448" y="9439"/>
                  </a:cubicBezTo>
                  <a:cubicBezTo>
                    <a:pt x="1951" y="6372"/>
                    <a:pt x="1186" y="3367"/>
                    <a:pt x="462" y="351"/>
                  </a:cubicBezTo>
                  <a:cubicBezTo>
                    <a:pt x="426" y="198"/>
                    <a:pt x="434" y="0"/>
                    <a:pt x="270"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7" name="Google Shape;1787;p38"/>
            <p:cNvSpPr/>
            <p:nvPr/>
          </p:nvSpPr>
          <p:spPr>
            <a:xfrm>
              <a:off x="5303975" y="4243700"/>
              <a:ext cx="197425" cy="331825"/>
            </a:xfrm>
            <a:custGeom>
              <a:rect b="b" l="l" r="r" t="t"/>
              <a:pathLst>
                <a:path extrusionOk="0" h="13273" w="7897">
                  <a:moveTo>
                    <a:pt x="466" y="1"/>
                  </a:moveTo>
                  <a:cubicBezTo>
                    <a:pt x="192" y="97"/>
                    <a:pt x="1" y="174"/>
                    <a:pt x="192" y="484"/>
                  </a:cubicBezTo>
                  <a:cubicBezTo>
                    <a:pt x="528" y="1029"/>
                    <a:pt x="820" y="1598"/>
                    <a:pt x="1142" y="2149"/>
                  </a:cubicBezTo>
                  <a:cubicBezTo>
                    <a:pt x="3233" y="5722"/>
                    <a:pt x="5324" y="9292"/>
                    <a:pt x="7428" y="12856"/>
                  </a:cubicBezTo>
                  <a:cubicBezTo>
                    <a:pt x="7529" y="13027"/>
                    <a:pt x="7738" y="13134"/>
                    <a:pt x="7896" y="13272"/>
                  </a:cubicBezTo>
                  <a:cubicBezTo>
                    <a:pt x="7852" y="13073"/>
                    <a:pt x="7855" y="12850"/>
                    <a:pt x="7758" y="12681"/>
                  </a:cubicBezTo>
                  <a:cubicBezTo>
                    <a:pt x="5463" y="8649"/>
                    <a:pt x="3158" y="4625"/>
                    <a:pt x="852" y="599"/>
                  </a:cubicBezTo>
                  <a:cubicBezTo>
                    <a:pt x="730" y="387"/>
                    <a:pt x="588" y="187"/>
                    <a:pt x="466"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8" name="Google Shape;1788;p38"/>
            <p:cNvSpPr/>
            <p:nvPr/>
          </p:nvSpPr>
          <p:spPr>
            <a:xfrm>
              <a:off x="4696700" y="4122725"/>
              <a:ext cx="331500" cy="195275"/>
            </a:xfrm>
            <a:custGeom>
              <a:rect b="b" l="l" r="r" t="t"/>
              <a:pathLst>
                <a:path extrusionOk="0" h="7811" w="13260">
                  <a:moveTo>
                    <a:pt x="12965" y="0"/>
                  </a:moveTo>
                  <a:cubicBezTo>
                    <a:pt x="12867" y="0"/>
                    <a:pt x="12787" y="111"/>
                    <a:pt x="12703" y="159"/>
                  </a:cubicBezTo>
                  <a:cubicBezTo>
                    <a:pt x="8604" y="2543"/>
                    <a:pt x="4503" y="4926"/>
                    <a:pt x="412" y="7322"/>
                  </a:cubicBezTo>
                  <a:cubicBezTo>
                    <a:pt x="240" y="7424"/>
                    <a:pt x="137" y="7646"/>
                    <a:pt x="1" y="7810"/>
                  </a:cubicBezTo>
                  <a:cubicBezTo>
                    <a:pt x="198" y="7759"/>
                    <a:pt x="418" y="7745"/>
                    <a:pt x="590" y="7648"/>
                  </a:cubicBezTo>
                  <a:cubicBezTo>
                    <a:pt x="4428" y="5469"/>
                    <a:pt x="8262" y="3284"/>
                    <a:pt x="12094" y="1094"/>
                  </a:cubicBezTo>
                  <a:cubicBezTo>
                    <a:pt x="12494" y="865"/>
                    <a:pt x="12875" y="606"/>
                    <a:pt x="13260" y="365"/>
                  </a:cubicBezTo>
                  <a:cubicBezTo>
                    <a:pt x="13199" y="250"/>
                    <a:pt x="13168" y="140"/>
                    <a:pt x="13097" y="68"/>
                  </a:cubicBezTo>
                  <a:cubicBezTo>
                    <a:pt x="13049" y="19"/>
                    <a:pt x="13006" y="0"/>
                    <a:pt x="12965"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9" name="Google Shape;1789;p38"/>
            <p:cNvSpPr/>
            <p:nvPr/>
          </p:nvSpPr>
          <p:spPr>
            <a:xfrm>
              <a:off x="5426450" y="4122950"/>
              <a:ext cx="333225" cy="195625"/>
            </a:xfrm>
            <a:custGeom>
              <a:rect b="b" l="l" r="r" t="t"/>
              <a:pathLst>
                <a:path extrusionOk="0" h="7825" w="13329">
                  <a:moveTo>
                    <a:pt x="291" y="1"/>
                  </a:moveTo>
                  <a:cubicBezTo>
                    <a:pt x="226" y="1"/>
                    <a:pt x="163" y="43"/>
                    <a:pt x="106" y="171"/>
                  </a:cubicBezTo>
                  <a:cubicBezTo>
                    <a:pt x="1" y="407"/>
                    <a:pt x="119" y="430"/>
                    <a:pt x="286" y="526"/>
                  </a:cubicBezTo>
                  <a:cubicBezTo>
                    <a:pt x="1872" y="1447"/>
                    <a:pt x="3438" y="2401"/>
                    <a:pt x="5030" y="3311"/>
                  </a:cubicBezTo>
                  <a:cubicBezTo>
                    <a:pt x="7615" y="4789"/>
                    <a:pt x="10215" y="6245"/>
                    <a:pt x="12811" y="7705"/>
                  </a:cubicBezTo>
                  <a:cubicBezTo>
                    <a:pt x="12903" y="7757"/>
                    <a:pt x="13001" y="7824"/>
                    <a:pt x="13110" y="7824"/>
                  </a:cubicBezTo>
                  <a:cubicBezTo>
                    <a:pt x="13178" y="7824"/>
                    <a:pt x="13251" y="7798"/>
                    <a:pt x="13329" y="7726"/>
                  </a:cubicBezTo>
                  <a:cubicBezTo>
                    <a:pt x="13178" y="7585"/>
                    <a:pt x="13056" y="7417"/>
                    <a:pt x="12891" y="7322"/>
                  </a:cubicBezTo>
                  <a:cubicBezTo>
                    <a:pt x="8769" y="4908"/>
                    <a:pt x="4641" y="2503"/>
                    <a:pt x="515" y="96"/>
                  </a:cubicBezTo>
                  <a:cubicBezTo>
                    <a:pt x="437" y="51"/>
                    <a:pt x="362" y="1"/>
                    <a:pt x="291"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0" name="Google Shape;1790;p38"/>
            <p:cNvSpPr/>
            <p:nvPr/>
          </p:nvSpPr>
          <p:spPr>
            <a:xfrm>
              <a:off x="5425400" y="3769475"/>
              <a:ext cx="333725" cy="196275"/>
            </a:xfrm>
            <a:custGeom>
              <a:rect b="b" l="l" r="r" t="t"/>
              <a:pathLst>
                <a:path extrusionOk="0" h="7851" w="13349">
                  <a:moveTo>
                    <a:pt x="13175" y="0"/>
                  </a:moveTo>
                  <a:cubicBezTo>
                    <a:pt x="13009" y="0"/>
                    <a:pt x="12867" y="105"/>
                    <a:pt x="12722" y="185"/>
                  </a:cubicBezTo>
                  <a:cubicBezTo>
                    <a:pt x="11977" y="591"/>
                    <a:pt x="11226" y="984"/>
                    <a:pt x="10493" y="1407"/>
                  </a:cubicBezTo>
                  <a:cubicBezTo>
                    <a:pt x="7073" y="3375"/>
                    <a:pt x="3656" y="5351"/>
                    <a:pt x="241" y="7326"/>
                  </a:cubicBezTo>
                  <a:cubicBezTo>
                    <a:pt x="145" y="7382"/>
                    <a:pt x="1" y="7429"/>
                    <a:pt x="140" y="7590"/>
                  </a:cubicBezTo>
                  <a:cubicBezTo>
                    <a:pt x="209" y="7670"/>
                    <a:pt x="259" y="7767"/>
                    <a:pt x="316" y="7851"/>
                  </a:cubicBezTo>
                  <a:cubicBezTo>
                    <a:pt x="450" y="7773"/>
                    <a:pt x="541" y="7719"/>
                    <a:pt x="632" y="7666"/>
                  </a:cubicBezTo>
                  <a:cubicBezTo>
                    <a:pt x="3075" y="6260"/>
                    <a:pt x="5523" y="4864"/>
                    <a:pt x="7959" y="3445"/>
                  </a:cubicBezTo>
                  <a:cubicBezTo>
                    <a:pt x="9592" y="2495"/>
                    <a:pt x="11209" y="1518"/>
                    <a:pt x="12825" y="539"/>
                  </a:cubicBezTo>
                  <a:cubicBezTo>
                    <a:pt x="13027" y="417"/>
                    <a:pt x="13175" y="208"/>
                    <a:pt x="13348" y="40"/>
                  </a:cubicBezTo>
                  <a:cubicBezTo>
                    <a:pt x="13287" y="12"/>
                    <a:pt x="13230" y="0"/>
                    <a:pt x="13175"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1" name="Google Shape;1791;p38"/>
            <p:cNvSpPr/>
            <p:nvPr/>
          </p:nvSpPr>
          <p:spPr>
            <a:xfrm>
              <a:off x="4696125" y="3768925"/>
              <a:ext cx="334175" cy="196150"/>
            </a:xfrm>
            <a:custGeom>
              <a:rect b="b" l="l" r="r" t="t"/>
              <a:pathLst>
                <a:path extrusionOk="0" h="7846" w="13367">
                  <a:moveTo>
                    <a:pt x="243" y="0"/>
                  </a:moveTo>
                  <a:cubicBezTo>
                    <a:pt x="123" y="33"/>
                    <a:pt x="62" y="52"/>
                    <a:pt x="1" y="68"/>
                  </a:cubicBezTo>
                  <a:cubicBezTo>
                    <a:pt x="142" y="224"/>
                    <a:pt x="257" y="426"/>
                    <a:pt x="430" y="527"/>
                  </a:cubicBezTo>
                  <a:cubicBezTo>
                    <a:pt x="4524" y="2922"/>
                    <a:pt x="8623" y="5306"/>
                    <a:pt x="12722" y="7691"/>
                  </a:cubicBezTo>
                  <a:cubicBezTo>
                    <a:pt x="12817" y="7746"/>
                    <a:pt x="12908" y="7846"/>
                    <a:pt x="13002" y="7846"/>
                  </a:cubicBezTo>
                  <a:cubicBezTo>
                    <a:pt x="13066" y="7846"/>
                    <a:pt x="13132" y="7798"/>
                    <a:pt x="13202" y="7657"/>
                  </a:cubicBezTo>
                  <a:cubicBezTo>
                    <a:pt x="13366" y="7330"/>
                    <a:pt x="13078" y="7355"/>
                    <a:pt x="12958" y="7284"/>
                  </a:cubicBezTo>
                  <a:cubicBezTo>
                    <a:pt x="9762" y="5408"/>
                    <a:pt x="6568" y="3530"/>
                    <a:pt x="3360" y="1675"/>
                  </a:cubicBezTo>
                  <a:cubicBezTo>
                    <a:pt x="2330" y="1079"/>
                    <a:pt x="1263" y="546"/>
                    <a:pt x="243"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2" name="Google Shape;1792;p38"/>
            <p:cNvSpPr/>
            <p:nvPr/>
          </p:nvSpPr>
          <p:spPr>
            <a:xfrm>
              <a:off x="4950325" y="4243750"/>
              <a:ext cx="199075" cy="331700"/>
            </a:xfrm>
            <a:custGeom>
              <a:rect b="b" l="l" r="r" t="t"/>
              <a:pathLst>
                <a:path extrusionOk="0" h="13268" w="7963">
                  <a:moveTo>
                    <a:pt x="7574" y="0"/>
                  </a:moveTo>
                  <a:cubicBezTo>
                    <a:pt x="7495" y="0"/>
                    <a:pt x="7473" y="110"/>
                    <a:pt x="7434" y="178"/>
                  </a:cubicBezTo>
                  <a:cubicBezTo>
                    <a:pt x="5089" y="4259"/>
                    <a:pt x="2745" y="8340"/>
                    <a:pt x="411" y="12428"/>
                  </a:cubicBezTo>
                  <a:cubicBezTo>
                    <a:pt x="269" y="12678"/>
                    <a:pt x="1" y="12917"/>
                    <a:pt x="166" y="13267"/>
                  </a:cubicBezTo>
                  <a:cubicBezTo>
                    <a:pt x="361" y="13048"/>
                    <a:pt x="598" y="12850"/>
                    <a:pt x="747" y="12602"/>
                  </a:cubicBezTo>
                  <a:cubicBezTo>
                    <a:pt x="2760" y="9207"/>
                    <a:pt x="4764" y="5805"/>
                    <a:pt x="6761" y="2402"/>
                  </a:cubicBezTo>
                  <a:cubicBezTo>
                    <a:pt x="7173" y="1699"/>
                    <a:pt x="7549" y="977"/>
                    <a:pt x="7962" y="226"/>
                  </a:cubicBezTo>
                  <a:cubicBezTo>
                    <a:pt x="7874" y="172"/>
                    <a:pt x="7774" y="118"/>
                    <a:pt x="7685" y="50"/>
                  </a:cubicBezTo>
                  <a:cubicBezTo>
                    <a:pt x="7638" y="14"/>
                    <a:pt x="7602" y="0"/>
                    <a:pt x="7574"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3" name="Google Shape;1793;p38"/>
            <p:cNvSpPr/>
            <p:nvPr/>
          </p:nvSpPr>
          <p:spPr>
            <a:xfrm>
              <a:off x="5303400" y="3512475"/>
              <a:ext cx="199050" cy="331275"/>
            </a:xfrm>
            <a:custGeom>
              <a:rect b="b" l="l" r="r" t="t"/>
              <a:pathLst>
                <a:path extrusionOk="0" h="13251" w="7962">
                  <a:moveTo>
                    <a:pt x="7912" y="1"/>
                  </a:moveTo>
                  <a:cubicBezTo>
                    <a:pt x="7756" y="140"/>
                    <a:pt x="7548" y="249"/>
                    <a:pt x="7448" y="422"/>
                  </a:cubicBezTo>
                  <a:cubicBezTo>
                    <a:pt x="5043" y="4531"/>
                    <a:pt x="2650" y="8644"/>
                    <a:pt x="256" y="12758"/>
                  </a:cubicBezTo>
                  <a:cubicBezTo>
                    <a:pt x="164" y="12916"/>
                    <a:pt x="0" y="13050"/>
                    <a:pt x="300" y="13202"/>
                  </a:cubicBezTo>
                  <a:cubicBezTo>
                    <a:pt x="368" y="13236"/>
                    <a:pt x="420" y="13251"/>
                    <a:pt x="462" y="13251"/>
                  </a:cubicBezTo>
                  <a:cubicBezTo>
                    <a:pt x="607" y="13251"/>
                    <a:pt x="621" y="13077"/>
                    <a:pt x="683" y="12972"/>
                  </a:cubicBezTo>
                  <a:cubicBezTo>
                    <a:pt x="2555" y="9775"/>
                    <a:pt x="4434" y="6581"/>
                    <a:pt x="6289" y="3373"/>
                  </a:cubicBezTo>
                  <a:cubicBezTo>
                    <a:pt x="6885" y="2342"/>
                    <a:pt x="7420" y="1276"/>
                    <a:pt x="7962" y="266"/>
                  </a:cubicBezTo>
                  <a:cubicBezTo>
                    <a:pt x="7937" y="134"/>
                    <a:pt x="7925" y="66"/>
                    <a:pt x="7912"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4" name="Google Shape;1794;p38"/>
            <p:cNvSpPr/>
            <p:nvPr/>
          </p:nvSpPr>
          <p:spPr>
            <a:xfrm>
              <a:off x="4953300" y="3511075"/>
              <a:ext cx="198800" cy="332675"/>
            </a:xfrm>
            <a:custGeom>
              <a:rect b="b" l="l" r="r" t="t"/>
              <a:pathLst>
                <a:path extrusionOk="0" h="13307" w="7952">
                  <a:moveTo>
                    <a:pt x="118" y="1"/>
                  </a:moveTo>
                  <a:cubicBezTo>
                    <a:pt x="52" y="75"/>
                    <a:pt x="0" y="109"/>
                    <a:pt x="5" y="130"/>
                  </a:cubicBezTo>
                  <a:cubicBezTo>
                    <a:pt x="42" y="298"/>
                    <a:pt x="58" y="480"/>
                    <a:pt x="140" y="624"/>
                  </a:cubicBezTo>
                  <a:cubicBezTo>
                    <a:pt x="2503" y="4755"/>
                    <a:pt x="4874" y="8883"/>
                    <a:pt x="7245" y="13011"/>
                  </a:cubicBezTo>
                  <a:cubicBezTo>
                    <a:pt x="7315" y="13134"/>
                    <a:pt x="7355" y="13307"/>
                    <a:pt x="7497" y="13307"/>
                  </a:cubicBezTo>
                  <a:cubicBezTo>
                    <a:pt x="7543" y="13307"/>
                    <a:pt x="7599" y="13289"/>
                    <a:pt x="7670" y="13247"/>
                  </a:cubicBezTo>
                  <a:cubicBezTo>
                    <a:pt x="7951" y="13078"/>
                    <a:pt x="7753" y="12934"/>
                    <a:pt x="7665" y="12783"/>
                  </a:cubicBezTo>
                  <a:cubicBezTo>
                    <a:pt x="5443" y="8950"/>
                    <a:pt x="3224" y="5115"/>
                    <a:pt x="994" y="1286"/>
                  </a:cubicBezTo>
                  <a:cubicBezTo>
                    <a:pt x="741" y="853"/>
                    <a:pt x="427" y="452"/>
                    <a:pt x="118"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5" name="Google Shape;1795;p38"/>
            <p:cNvSpPr/>
            <p:nvPr/>
          </p:nvSpPr>
          <p:spPr>
            <a:xfrm>
              <a:off x="4867225" y="4230125"/>
              <a:ext cx="238900" cy="302450"/>
            </a:xfrm>
            <a:custGeom>
              <a:rect b="b" l="l" r="r" t="t"/>
              <a:pathLst>
                <a:path extrusionOk="0" h="12098" w="9556">
                  <a:moveTo>
                    <a:pt x="9412" y="1"/>
                  </a:moveTo>
                  <a:cubicBezTo>
                    <a:pt x="9411" y="1"/>
                    <a:pt x="9409" y="1"/>
                    <a:pt x="9408" y="1"/>
                  </a:cubicBezTo>
                  <a:cubicBezTo>
                    <a:pt x="9297" y="11"/>
                    <a:pt x="9153" y="30"/>
                    <a:pt x="9084" y="104"/>
                  </a:cubicBezTo>
                  <a:cubicBezTo>
                    <a:pt x="8734" y="478"/>
                    <a:pt x="8381" y="853"/>
                    <a:pt x="8072" y="1260"/>
                  </a:cubicBezTo>
                  <a:cubicBezTo>
                    <a:pt x="5563" y="4569"/>
                    <a:pt x="3061" y="7884"/>
                    <a:pt x="560" y="11201"/>
                  </a:cubicBezTo>
                  <a:cubicBezTo>
                    <a:pt x="364" y="11460"/>
                    <a:pt x="1" y="11832"/>
                    <a:pt x="270" y="12053"/>
                  </a:cubicBezTo>
                  <a:cubicBezTo>
                    <a:pt x="308" y="12084"/>
                    <a:pt x="347" y="12098"/>
                    <a:pt x="386" y="12098"/>
                  </a:cubicBezTo>
                  <a:cubicBezTo>
                    <a:pt x="589" y="12098"/>
                    <a:pt x="797" y="11729"/>
                    <a:pt x="939" y="11541"/>
                  </a:cubicBezTo>
                  <a:cubicBezTo>
                    <a:pt x="3426" y="8259"/>
                    <a:pt x="5891" y="4963"/>
                    <a:pt x="8365" y="1672"/>
                  </a:cubicBezTo>
                  <a:cubicBezTo>
                    <a:pt x="8753" y="1154"/>
                    <a:pt x="9154" y="646"/>
                    <a:pt x="9556" y="122"/>
                  </a:cubicBezTo>
                  <a:cubicBezTo>
                    <a:pt x="9509" y="82"/>
                    <a:pt x="9456" y="1"/>
                    <a:pt x="9412"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6" name="Google Shape;1796;p38"/>
            <p:cNvSpPr/>
            <p:nvPr/>
          </p:nvSpPr>
          <p:spPr>
            <a:xfrm>
              <a:off x="5413975" y="4165900"/>
              <a:ext cx="302575" cy="233475"/>
            </a:xfrm>
            <a:custGeom>
              <a:rect b="b" l="l" r="r" t="t"/>
              <a:pathLst>
                <a:path extrusionOk="0" h="9339" w="12103">
                  <a:moveTo>
                    <a:pt x="105" y="1"/>
                  </a:moveTo>
                  <a:cubicBezTo>
                    <a:pt x="84" y="21"/>
                    <a:pt x="0" y="65"/>
                    <a:pt x="1" y="106"/>
                  </a:cubicBezTo>
                  <a:cubicBezTo>
                    <a:pt x="5" y="218"/>
                    <a:pt x="6" y="369"/>
                    <a:pt x="76" y="434"/>
                  </a:cubicBezTo>
                  <a:cubicBezTo>
                    <a:pt x="445" y="790"/>
                    <a:pt x="815" y="1152"/>
                    <a:pt x="1223" y="1461"/>
                  </a:cubicBezTo>
                  <a:cubicBezTo>
                    <a:pt x="4547" y="3980"/>
                    <a:pt x="7879" y="6488"/>
                    <a:pt x="11212" y="8995"/>
                  </a:cubicBezTo>
                  <a:cubicBezTo>
                    <a:pt x="11412" y="9147"/>
                    <a:pt x="11609" y="9339"/>
                    <a:pt x="11868" y="9339"/>
                  </a:cubicBezTo>
                  <a:cubicBezTo>
                    <a:pt x="11941" y="9339"/>
                    <a:pt x="12018" y="9324"/>
                    <a:pt x="12103" y="9288"/>
                  </a:cubicBezTo>
                  <a:cubicBezTo>
                    <a:pt x="11922" y="9060"/>
                    <a:pt x="11779" y="8782"/>
                    <a:pt x="11555" y="8612"/>
                  </a:cubicBezTo>
                  <a:cubicBezTo>
                    <a:pt x="8513" y="6301"/>
                    <a:pt x="5459" y="4004"/>
                    <a:pt x="2405" y="1706"/>
                  </a:cubicBezTo>
                  <a:cubicBezTo>
                    <a:pt x="1652" y="1139"/>
                    <a:pt x="891" y="583"/>
                    <a:pt x="105"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7" name="Google Shape;1797;p38"/>
            <p:cNvSpPr/>
            <p:nvPr/>
          </p:nvSpPr>
          <p:spPr>
            <a:xfrm>
              <a:off x="4738375" y="4165750"/>
              <a:ext cx="306950" cy="234400"/>
            </a:xfrm>
            <a:custGeom>
              <a:rect b="b" l="l" r="r" t="t"/>
              <a:pathLst>
                <a:path extrusionOk="0" h="9376" w="12278">
                  <a:moveTo>
                    <a:pt x="11951" y="1"/>
                  </a:moveTo>
                  <a:cubicBezTo>
                    <a:pt x="11850" y="1"/>
                    <a:pt x="11805" y="179"/>
                    <a:pt x="11732" y="232"/>
                  </a:cubicBezTo>
                  <a:cubicBezTo>
                    <a:pt x="9679" y="1734"/>
                    <a:pt x="7618" y="3226"/>
                    <a:pt x="5589" y="4761"/>
                  </a:cubicBezTo>
                  <a:cubicBezTo>
                    <a:pt x="3776" y="6133"/>
                    <a:pt x="2000" y="7552"/>
                    <a:pt x="211" y="8955"/>
                  </a:cubicBezTo>
                  <a:cubicBezTo>
                    <a:pt x="121" y="9026"/>
                    <a:pt x="69" y="9146"/>
                    <a:pt x="0" y="9242"/>
                  </a:cubicBezTo>
                  <a:cubicBezTo>
                    <a:pt x="87" y="9282"/>
                    <a:pt x="174" y="9319"/>
                    <a:pt x="304" y="9375"/>
                  </a:cubicBezTo>
                  <a:cubicBezTo>
                    <a:pt x="416" y="9305"/>
                    <a:pt x="536" y="9243"/>
                    <a:pt x="642" y="9164"/>
                  </a:cubicBezTo>
                  <a:cubicBezTo>
                    <a:pt x="2971" y="7410"/>
                    <a:pt x="5302" y="5662"/>
                    <a:pt x="7623" y="3897"/>
                  </a:cubicBezTo>
                  <a:cubicBezTo>
                    <a:pt x="9068" y="2797"/>
                    <a:pt x="10498" y="1674"/>
                    <a:pt x="11930" y="557"/>
                  </a:cubicBezTo>
                  <a:cubicBezTo>
                    <a:pt x="12079" y="440"/>
                    <a:pt x="12278" y="286"/>
                    <a:pt x="12079" y="76"/>
                  </a:cubicBezTo>
                  <a:cubicBezTo>
                    <a:pt x="12028" y="22"/>
                    <a:pt x="11986" y="1"/>
                    <a:pt x="11951"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8" name="Google Shape;1798;p38"/>
            <p:cNvSpPr/>
            <p:nvPr/>
          </p:nvSpPr>
          <p:spPr>
            <a:xfrm>
              <a:off x="5408450" y="3689200"/>
              <a:ext cx="312600" cy="232250"/>
            </a:xfrm>
            <a:custGeom>
              <a:rect b="b" l="l" r="r" t="t"/>
              <a:pathLst>
                <a:path extrusionOk="0" h="9290" w="12504">
                  <a:moveTo>
                    <a:pt x="12101" y="1"/>
                  </a:moveTo>
                  <a:cubicBezTo>
                    <a:pt x="11953" y="1"/>
                    <a:pt x="11836" y="30"/>
                    <a:pt x="11702" y="132"/>
                  </a:cubicBezTo>
                  <a:cubicBezTo>
                    <a:pt x="9524" y="1794"/>
                    <a:pt x="7331" y="3437"/>
                    <a:pt x="5147" y="5093"/>
                  </a:cubicBezTo>
                  <a:cubicBezTo>
                    <a:pt x="3661" y="6223"/>
                    <a:pt x="2174" y="7354"/>
                    <a:pt x="704" y="8504"/>
                  </a:cubicBezTo>
                  <a:cubicBezTo>
                    <a:pt x="481" y="8677"/>
                    <a:pt x="1" y="8871"/>
                    <a:pt x="263" y="9213"/>
                  </a:cubicBezTo>
                  <a:cubicBezTo>
                    <a:pt x="306" y="9268"/>
                    <a:pt x="348" y="9290"/>
                    <a:pt x="391" y="9290"/>
                  </a:cubicBezTo>
                  <a:cubicBezTo>
                    <a:pt x="551" y="9290"/>
                    <a:pt x="716" y="8982"/>
                    <a:pt x="890" y="8896"/>
                  </a:cubicBezTo>
                  <a:cubicBezTo>
                    <a:pt x="1196" y="8743"/>
                    <a:pt x="1446" y="8482"/>
                    <a:pt x="1725" y="8273"/>
                  </a:cubicBezTo>
                  <a:cubicBezTo>
                    <a:pt x="4919" y="5873"/>
                    <a:pt x="8118" y="3479"/>
                    <a:pt x="11309" y="1073"/>
                  </a:cubicBezTo>
                  <a:cubicBezTo>
                    <a:pt x="11685" y="790"/>
                    <a:pt x="12022" y="455"/>
                    <a:pt x="12504" y="33"/>
                  </a:cubicBezTo>
                  <a:cubicBezTo>
                    <a:pt x="12340" y="17"/>
                    <a:pt x="12212" y="1"/>
                    <a:pt x="12101"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9" name="Google Shape;1799;p38"/>
            <p:cNvSpPr/>
            <p:nvPr/>
          </p:nvSpPr>
          <p:spPr>
            <a:xfrm>
              <a:off x="4735400" y="3687825"/>
              <a:ext cx="310325" cy="233650"/>
            </a:xfrm>
            <a:custGeom>
              <a:rect b="b" l="l" r="r" t="t"/>
              <a:pathLst>
                <a:path extrusionOk="0" h="9346" w="12413">
                  <a:moveTo>
                    <a:pt x="370" y="0"/>
                  </a:moveTo>
                  <a:cubicBezTo>
                    <a:pt x="296" y="0"/>
                    <a:pt x="229" y="29"/>
                    <a:pt x="174" y="100"/>
                  </a:cubicBezTo>
                  <a:cubicBezTo>
                    <a:pt x="1" y="330"/>
                    <a:pt x="429" y="559"/>
                    <a:pt x="628" y="710"/>
                  </a:cubicBezTo>
                  <a:cubicBezTo>
                    <a:pt x="4394" y="3569"/>
                    <a:pt x="8174" y="6408"/>
                    <a:pt x="11952" y="9251"/>
                  </a:cubicBezTo>
                  <a:cubicBezTo>
                    <a:pt x="12004" y="9290"/>
                    <a:pt x="12085" y="9346"/>
                    <a:pt x="12130" y="9346"/>
                  </a:cubicBezTo>
                  <a:cubicBezTo>
                    <a:pt x="12137" y="9346"/>
                    <a:pt x="12143" y="9345"/>
                    <a:pt x="12147" y="9342"/>
                  </a:cubicBezTo>
                  <a:cubicBezTo>
                    <a:pt x="12212" y="9307"/>
                    <a:pt x="12243" y="9210"/>
                    <a:pt x="12412" y="8947"/>
                  </a:cubicBezTo>
                  <a:cubicBezTo>
                    <a:pt x="12244" y="8851"/>
                    <a:pt x="12042" y="8763"/>
                    <a:pt x="11872" y="8637"/>
                  </a:cubicBezTo>
                  <a:cubicBezTo>
                    <a:pt x="8233" y="5863"/>
                    <a:pt x="4600" y="3081"/>
                    <a:pt x="956" y="314"/>
                  </a:cubicBezTo>
                  <a:cubicBezTo>
                    <a:pt x="795" y="192"/>
                    <a:pt x="561" y="0"/>
                    <a:pt x="370"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0" name="Google Shape;1800;p38"/>
            <p:cNvSpPr/>
            <p:nvPr/>
          </p:nvSpPr>
          <p:spPr>
            <a:xfrm>
              <a:off x="5350975" y="3554775"/>
              <a:ext cx="232900" cy="302500"/>
            </a:xfrm>
            <a:custGeom>
              <a:rect b="b" l="l" r="r" t="t"/>
              <a:pathLst>
                <a:path extrusionOk="0" h="12100" w="9316">
                  <a:moveTo>
                    <a:pt x="9191" y="1"/>
                  </a:moveTo>
                  <a:cubicBezTo>
                    <a:pt x="9107" y="54"/>
                    <a:pt x="8998" y="87"/>
                    <a:pt x="8938" y="162"/>
                  </a:cubicBezTo>
                  <a:cubicBezTo>
                    <a:pt x="8074" y="1221"/>
                    <a:pt x="7189" y="2263"/>
                    <a:pt x="6367" y="3352"/>
                  </a:cubicBezTo>
                  <a:cubicBezTo>
                    <a:pt x="4442" y="5900"/>
                    <a:pt x="2546" y="8469"/>
                    <a:pt x="648" y="11035"/>
                  </a:cubicBezTo>
                  <a:cubicBezTo>
                    <a:pt x="405" y="11363"/>
                    <a:pt x="215" y="11726"/>
                    <a:pt x="1" y="12075"/>
                  </a:cubicBezTo>
                  <a:cubicBezTo>
                    <a:pt x="69" y="12092"/>
                    <a:pt x="130" y="12100"/>
                    <a:pt x="185" y="12100"/>
                  </a:cubicBezTo>
                  <a:cubicBezTo>
                    <a:pt x="647" y="12100"/>
                    <a:pt x="688" y="11540"/>
                    <a:pt x="986" y="11322"/>
                  </a:cubicBezTo>
                  <a:cubicBezTo>
                    <a:pt x="1163" y="11191"/>
                    <a:pt x="1285" y="10983"/>
                    <a:pt x="1423" y="10801"/>
                  </a:cubicBezTo>
                  <a:cubicBezTo>
                    <a:pt x="3459" y="8118"/>
                    <a:pt x="5494" y="5433"/>
                    <a:pt x="7526" y="2747"/>
                  </a:cubicBezTo>
                  <a:cubicBezTo>
                    <a:pt x="8133" y="1946"/>
                    <a:pt x="8728" y="1137"/>
                    <a:pt x="9316" y="351"/>
                  </a:cubicBezTo>
                  <a:cubicBezTo>
                    <a:pt x="9256" y="184"/>
                    <a:pt x="9222" y="94"/>
                    <a:pt x="9191"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1" name="Google Shape;1801;p38"/>
            <p:cNvSpPr/>
            <p:nvPr/>
          </p:nvSpPr>
          <p:spPr>
            <a:xfrm>
              <a:off x="4871875" y="3555000"/>
              <a:ext cx="234625" cy="303250"/>
            </a:xfrm>
            <a:custGeom>
              <a:rect b="b" l="l" r="r" t="t"/>
              <a:pathLst>
                <a:path extrusionOk="0" h="12130" w="9385">
                  <a:moveTo>
                    <a:pt x="72" y="0"/>
                  </a:moveTo>
                  <a:lnTo>
                    <a:pt x="72" y="0"/>
                  </a:lnTo>
                  <a:cubicBezTo>
                    <a:pt x="0" y="230"/>
                    <a:pt x="19" y="417"/>
                    <a:pt x="182" y="633"/>
                  </a:cubicBezTo>
                  <a:cubicBezTo>
                    <a:pt x="1948" y="2951"/>
                    <a:pt x="3696" y="5283"/>
                    <a:pt x="5455" y="7607"/>
                  </a:cubicBezTo>
                  <a:cubicBezTo>
                    <a:pt x="6488" y="8971"/>
                    <a:pt x="7525" y="10331"/>
                    <a:pt x="8578" y="11679"/>
                  </a:cubicBezTo>
                  <a:cubicBezTo>
                    <a:pt x="8722" y="11864"/>
                    <a:pt x="8850" y="12130"/>
                    <a:pt x="9141" y="12130"/>
                  </a:cubicBezTo>
                  <a:cubicBezTo>
                    <a:pt x="9157" y="12130"/>
                    <a:pt x="9174" y="12129"/>
                    <a:pt x="9191" y="12127"/>
                  </a:cubicBezTo>
                  <a:cubicBezTo>
                    <a:pt x="9257" y="12121"/>
                    <a:pt x="9315" y="12036"/>
                    <a:pt x="9384" y="11980"/>
                  </a:cubicBezTo>
                  <a:cubicBezTo>
                    <a:pt x="9298" y="11890"/>
                    <a:pt x="9230" y="11831"/>
                    <a:pt x="9178" y="11759"/>
                  </a:cubicBezTo>
                  <a:cubicBezTo>
                    <a:pt x="8493" y="10837"/>
                    <a:pt x="7829" y="9898"/>
                    <a:pt x="7124" y="8991"/>
                  </a:cubicBezTo>
                  <a:cubicBezTo>
                    <a:pt x="4896" y="6122"/>
                    <a:pt x="2897" y="3078"/>
                    <a:pt x="522" y="321"/>
                  </a:cubicBezTo>
                  <a:cubicBezTo>
                    <a:pt x="407" y="185"/>
                    <a:pt x="224" y="106"/>
                    <a:pt x="72"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2" name="Google Shape;1802;p38"/>
            <p:cNvSpPr/>
            <p:nvPr/>
          </p:nvSpPr>
          <p:spPr>
            <a:xfrm>
              <a:off x="5345775" y="4229150"/>
              <a:ext cx="237450" cy="303800"/>
            </a:xfrm>
            <a:custGeom>
              <a:rect b="b" l="l" r="r" t="t"/>
              <a:pathLst>
                <a:path extrusionOk="0" h="12152" w="9498">
                  <a:moveTo>
                    <a:pt x="395" y="0"/>
                  </a:moveTo>
                  <a:cubicBezTo>
                    <a:pt x="343" y="0"/>
                    <a:pt x="287" y="22"/>
                    <a:pt x="225" y="76"/>
                  </a:cubicBezTo>
                  <a:cubicBezTo>
                    <a:pt x="1" y="270"/>
                    <a:pt x="297" y="326"/>
                    <a:pt x="368" y="423"/>
                  </a:cubicBezTo>
                  <a:cubicBezTo>
                    <a:pt x="1870" y="2475"/>
                    <a:pt x="3363" y="4537"/>
                    <a:pt x="4898" y="6565"/>
                  </a:cubicBezTo>
                  <a:cubicBezTo>
                    <a:pt x="6269" y="8378"/>
                    <a:pt x="7688" y="10156"/>
                    <a:pt x="9093" y="11943"/>
                  </a:cubicBezTo>
                  <a:cubicBezTo>
                    <a:pt x="9170" y="12040"/>
                    <a:pt x="9316" y="12083"/>
                    <a:pt x="9429" y="12151"/>
                  </a:cubicBezTo>
                  <a:cubicBezTo>
                    <a:pt x="9446" y="12068"/>
                    <a:pt x="9466" y="11985"/>
                    <a:pt x="9498" y="11836"/>
                  </a:cubicBezTo>
                  <a:cubicBezTo>
                    <a:pt x="9450" y="11757"/>
                    <a:pt x="9394" y="11633"/>
                    <a:pt x="9315" y="11526"/>
                  </a:cubicBezTo>
                  <a:cubicBezTo>
                    <a:pt x="7560" y="9198"/>
                    <a:pt x="5812" y="6866"/>
                    <a:pt x="4048" y="4546"/>
                  </a:cubicBezTo>
                  <a:cubicBezTo>
                    <a:pt x="2947" y="3100"/>
                    <a:pt x="1824" y="1670"/>
                    <a:pt x="706" y="239"/>
                  </a:cubicBezTo>
                  <a:cubicBezTo>
                    <a:pt x="624" y="134"/>
                    <a:pt x="524" y="0"/>
                    <a:pt x="395"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3" name="Google Shape;1803;p38"/>
            <p:cNvSpPr/>
            <p:nvPr/>
          </p:nvSpPr>
          <p:spPr>
            <a:xfrm>
              <a:off x="4649925" y="4037650"/>
              <a:ext cx="359850" cy="12750"/>
            </a:xfrm>
            <a:custGeom>
              <a:rect b="b" l="l" r="r" t="t"/>
              <a:pathLst>
                <a:path extrusionOk="0" h="510" w="14394">
                  <a:moveTo>
                    <a:pt x="14198" y="1"/>
                  </a:moveTo>
                  <a:cubicBezTo>
                    <a:pt x="14097" y="1"/>
                    <a:pt x="13977" y="48"/>
                    <a:pt x="13896" y="48"/>
                  </a:cubicBezTo>
                  <a:cubicBezTo>
                    <a:pt x="13895" y="48"/>
                    <a:pt x="13895" y="48"/>
                    <a:pt x="13895" y="48"/>
                  </a:cubicBezTo>
                  <a:cubicBezTo>
                    <a:pt x="12552" y="39"/>
                    <a:pt x="11209" y="37"/>
                    <a:pt x="9867" y="37"/>
                  </a:cubicBezTo>
                  <a:cubicBezTo>
                    <a:pt x="8972" y="37"/>
                    <a:pt x="8077" y="38"/>
                    <a:pt x="7182" y="38"/>
                  </a:cubicBezTo>
                  <a:cubicBezTo>
                    <a:pt x="6302" y="38"/>
                    <a:pt x="5421" y="38"/>
                    <a:pt x="4541" y="38"/>
                  </a:cubicBezTo>
                  <a:cubicBezTo>
                    <a:pt x="3220" y="38"/>
                    <a:pt x="1899" y="38"/>
                    <a:pt x="578" y="42"/>
                  </a:cubicBezTo>
                  <a:cubicBezTo>
                    <a:pt x="577" y="42"/>
                    <a:pt x="576" y="42"/>
                    <a:pt x="575" y="42"/>
                  </a:cubicBezTo>
                  <a:cubicBezTo>
                    <a:pt x="488" y="42"/>
                    <a:pt x="377" y="23"/>
                    <a:pt x="276" y="23"/>
                  </a:cubicBezTo>
                  <a:cubicBezTo>
                    <a:pt x="134" y="23"/>
                    <a:pt x="13" y="61"/>
                    <a:pt x="7" y="244"/>
                  </a:cubicBezTo>
                  <a:cubicBezTo>
                    <a:pt x="1" y="442"/>
                    <a:pt x="127" y="482"/>
                    <a:pt x="274" y="482"/>
                  </a:cubicBezTo>
                  <a:cubicBezTo>
                    <a:pt x="370" y="482"/>
                    <a:pt x="476" y="465"/>
                    <a:pt x="558" y="465"/>
                  </a:cubicBezTo>
                  <a:cubicBezTo>
                    <a:pt x="2437" y="467"/>
                    <a:pt x="4317" y="468"/>
                    <a:pt x="6196" y="468"/>
                  </a:cubicBezTo>
                  <a:cubicBezTo>
                    <a:pt x="8756" y="468"/>
                    <a:pt x="11316" y="465"/>
                    <a:pt x="13875" y="458"/>
                  </a:cubicBezTo>
                  <a:cubicBezTo>
                    <a:pt x="13876" y="458"/>
                    <a:pt x="13877" y="458"/>
                    <a:pt x="13877" y="458"/>
                  </a:cubicBezTo>
                  <a:cubicBezTo>
                    <a:pt x="13962" y="458"/>
                    <a:pt x="14090" y="509"/>
                    <a:pt x="14197" y="509"/>
                  </a:cubicBezTo>
                  <a:cubicBezTo>
                    <a:pt x="14306" y="509"/>
                    <a:pt x="14393" y="456"/>
                    <a:pt x="14386" y="237"/>
                  </a:cubicBezTo>
                  <a:cubicBezTo>
                    <a:pt x="14380" y="48"/>
                    <a:pt x="14298" y="1"/>
                    <a:pt x="14198"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4" name="Google Shape;1804;p38"/>
            <p:cNvSpPr/>
            <p:nvPr/>
          </p:nvSpPr>
          <p:spPr>
            <a:xfrm>
              <a:off x="5217350" y="4261950"/>
              <a:ext cx="20175" cy="359550"/>
            </a:xfrm>
            <a:custGeom>
              <a:rect b="b" l="l" r="r" t="t"/>
              <a:pathLst>
                <a:path extrusionOk="0" h="14382" w="807">
                  <a:moveTo>
                    <a:pt x="404" y="1"/>
                  </a:moveTo>
                  <a:cubicBezTo>
                    <a:pt x="0" y="1"/>
                    <a:pt x="206" y="346"/>
                    <a:pt x="206" y="513"/>
                  </a:cubicBezTo>
                  <a:cubicBezTo>
                    <a:pt x="192" y="4952"/>
                    <a:pt x="193" y="9391"/>
                    <a:pt x="198" y="13830"/>
                  </a:cubicBezTo>
                  <a:cubicBezTo>
                    <a:pt x="198" y="14035"/>
                    <a:pt x="92" y="14381"/>
                    <a:pt x="405" y="14381"/>
                  </a:cubicBezTo>
                  <a:cubicBezTo>
                    <a:pt x="409" y="14381"/>
                    <a:pt x="414" y="14381"/>
                    <a:pt x="419" y="14381"/>
                  </a:cubicBezTo>
                  <a:cubicBezTo>
                    <a:pt x="733" y="14371"/>
                    <a:pt x="621" y="14020"/>
                    <a:pt x="621" y="13809"/>
                  </a:cubicBezTo>
                  <a:cubicBezTo>
                    <a:pt x="628" y="11609"/>
                    <a:pt x="625" y="9407"/>
                    <a:pt x="625" y="7205"/>
                  </a:cubicBezTo>
                  <a:cubicBezTo>
                    <a:pt x="625" y="4967"/>
                    <a:pt x="630" y="2731"/>
                    <a:pt x="616" y="492"/>
                  </a:cubicBezTo>
                  <a:cubicBezTo>
                    <a:pt x="615" y="331"/>
                    <a:pt x="806" y="12"/>
                    <a:pt x="427" y="1"/>
                  </a:cubicBezTo>
                  <a:cubicBezTo>
                    <a:pt x="419" y="1"/>
                    <a:pt x="411" y="1"/>
                    <a:pt x="404"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5" name="Google Shape;1805;p38"/>
            <p:cNvSpPr/>
            <p:nvPr/>
          </p:nvSpPr>
          <p:spPr>
            <a:xfrm>
              <a:off x="5218425" y="3466350"/>
              <a:ext cx="18025" cy="359800"/>
            </a:xfrm>
            <a:custGeom>
              <a:rect b="b" l="l" r="r" t="t"/>
              <a:pathLst>
                <a:path extrusionOk="0" h="14392" w="721">
                  <a:moveTo>
                    <a:pt x="377" y="1"/>
                  </a:moveTo>
                  <a:cubicBezTo>
                    <a:pt x="368" y="1"/>
                    <a:pt x="359" y="1"/>
                    <a:pt x="350" y="2"/>
                  </a:cubicBezTo>
                  <a:cubicBezTo>
                    <a:pt x="67" y="19"/>
                    <a:pt x="154" y="331"/>
                    <a:pt x="154" y="531"/>
                  </a:cubicBezTo>
                  <a:cubicBezTo>
                    <a:pt x="150" y="2751"/>
                    <a:pt x="152" y="4970"/>
                    <a:pt x="152" y="7190"/>
                  </a:cubicBezTo>
                  <a:cubicBezTo>
                    <a:pt x="152" y="9445"/>
                    <a:pt x="148" y="11699"/>
                    <a:pt x="159" y="13954"/>
                  </a:cubicBezTo>
                  <a:cubicBezTo>
                    <a:pt x="161" y="14105"/>
                    <a:pt x="1" y="14380"/>
                    <a:pt x="359" y="14391"/>
                  </a:cubicBezTo>
                  <a:cubicBezTo>
                    <a:pt x="367" y="14391"/>
                    <a:pt x="374" y="14391"/>
                    <a:pt x="380" y="14391"/>
                  </a:cubicBezTo>
                  <a:cubicBezTo>
                    <a:pt x="720" y="14391"/>
                    <a:pt x="577" y="14120"/>
                    <a:pt x="577" y="13971"/>
                  </a:cubicBezTo>
                  <a:cubicBezTo>
                    <a:pt x="585" y="9478"/>
                    <a:pt x="583" y="4986"/>
                    <a:pt x="581" y="494"/>
                  </a:cubicBezTo>
                  <a:cubicBezTo>
                    <a:pt x="581" y="301"/>
                    <a:pt x="651" y="1"/>
                    <a:pt x="377"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6" name="Google Shape;1806;p38"/>
            <p:cNvSpPr/>
            <p:nvPr/>
          </p:nvSpPr>
          <p:spPr>
            <a:xfrm>
              <a:off x="5445200" y="4038025"/>
              <a:ext cx="360325" cy="12025"/>
            </a:xfrm>
            <a:custGeom>
              <a:rect b="b" l="l" r="r" t="t"/>
              <a:pathLst>
                <a:path extrusionOk="0" h="481" w="14413">
                  <a:moveTo>
                    <a:pt x="185" y="0"/>
                  </a:moveTo>
                  <a:cubicBezTo>
                    <a:pt x="84" y="0"/>
                    <a:pt x="1" y="45"/>
                    <a:pt x="9" y="249"/>
                  </a:cubicBezTo>
                  <a:cubicBezTo>
                    <a:pt x="17" y="436"/>
                    <a:pt x="96" y="481"/>
                    <a:pt x="191" y="481"/>
                  </a:cubicBezTo>
                  <a:cubicBezTo>
                    <a:pt x="276" y="481"/>
                    <a:pt x="374" y="445"/>
                    <a:pt x="445" y="445"/>
                  </a:cubicBezTo>
                  <a:cubicBezTo>
                    <a:pt x="446" y="445"/>
                    <a:pt x="446" y="445"/>
                    <a:pt x="447" y="445"/>
                  </a:cubicBezTo>
                  <a:cubicBezTo>
                    <a:pt x="1895" y="453"/>
                    <a:pt x="3343" y="454"/>
                    <a:pt x="4790" y="454"/>
                  </a:cubicBezTo>
                  <a:cubicBezTo>
                    <a:pt x="5580" y="454"/>
                    <a:pt x="6369" y="454"/>
                    <a:pt x="7159" y="454"/>
                  </a:cubicBezTo>
                  <a:cubicBezTo>
                    <a:pt x="8054" y="454"/>
                    <a:pt x="8949" y="454"/>
                    <a:pt x="9844" y="454"/>
                  </a:cubicBezTo>
                  <a:cubicBezTo>
                    <a:pt x="11187" y="454"/>
                    <a:pt x="12529" y="453"/>
                    <a:pt x="13873" y="452"/>
                  </a:cubicBezTo>
                  <a:cubicBezTo>
                    <a:pt x="13874" y="452"/>
                    <a:pt x="13875" y="452"/>
                    <a:pt x="13876" y="452"/>
                  </a:cubicBezTo>
                  <a:cubicBezTo>
                    <a:pt x="13951" y="452"/>
                    <a:pt x="14042" y="464"/>
                    <a:pt x="14126" y="464"/>
                  </a:cubicBezTo>
                  <a:cubicBezTo>
                    <a:pt x="14266" y="464"/>
                    <a:pt x="14390" y="431"/>
                    <a:pt x="14400" y="255"/>
                  </a:cubicBezTo>
                  <a:cubicBezTo>
                    <a:pt x="14413" y="52"/>
                    <a:pt x="14276" y="18"/>
                    <a:pt x="14125" y="18"/>
                  </a:cubicBezTo>
                  <a:cubicBezTo>
                    <a:pt x="14050" y="18"/>
                    <a:pt x="13971" y="26"/>
                    <a:pt x="13906" y="26"/>
                  </a:cubicBezTo>
                  <a:cubicBezTo>
                    <a:pt x="11891" y="25"/>
                    <a:pt x="9876" y="24"/>
                    <a:pt x="7862" y="24"/>
                  </a:cubicBezTo>
                  <a:cubicBezTo>
                    <a:pt x="5384" y="24"/>
                    <a:pt x="2906" y="25"/>
                    <a:pt x="427" y="29"/>
                  </a:cubicBezTo>
                  <a:cubicBezTo>
                    <a:pt x="359" y="29"/>
                    <a:pt x="266" y="0"/>
                    <a:pt x="185"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7" name="Google Shape;1807;p38"/>
            <p:cNvSpPr/>
            <p:nvPr/>
          </p:nvSpPr>
          <p:spPr>
            <a:xfrm>
              <a:off x="5374675" y="3657275"/>
              <a:ext cx="243075" cy="236150"/>
            </a:xfrm>
            <a:custGeom>
              <a:rect b="b" l="l" r="r" t="t"/>
              <a:pathLst>
                <a:path extrusionOk="0" h="9446" w="9723">
                  <a:moveTo>
                    <a:pt x="9487" y="1"/>
                  </a:moveTo>
                  <a:cubicBezTo>
                    <a:pt x="9477" y="1"/>
                    <a:pt x="9468" y="2"/>
                    <a:pt x="9459" y="6"/>
                  </a:cubicBezTo>
                  <a:cubicBezTo>
                    <a:pt x="9261" y="89"/>
                    <a:pt x="9042" y="177"/>
                    <a:pt x="8895" y="325"/>
                  </a:cubicBezTo>
                  <a:cubicBezTo>
                    <a:pt x="6047" y="3195"/>
                    <a:pt x="3206" y="6074"/>
                    <a:pt x="368" y="8955"/>
                  </a:cubicBezTo>
                  <a:cubicBezTo>
                    <a:pt x="266" y="9058"/>
                    <a:pt x="0" y="9148"/>
                    <a:pt x="233" y="9370"/>
                  </a:cubicBezTo>
                  <a:cubicBezTo>
                    <a:pt x="290" y="9424"/>
                    <a:pt x="337" y="9445"/>
                    <a:pt x="377" y="9445"/>
                  </a:cubicBezTo>
                  <a:cubicBezTo>
                    <a:pt x="482" y="9445"/>
                    <a:pt x="542" y="9303"/>
                    <a:pt x="610" y="9236"/>
                  </a:cubicBezTo>
                  <a:cubicBezTo>
                    <a:pt x="3504" y="6385"/>
                    <a:pt x="6394" y="3531"/>
                    <a:pt x="9281" y="673"/>
                  </a:cubicBezTo>
                  <a:cubicBezTo>
                    <a:pt x="9413" y="543"/>
                    <a:pt x="9511" y="374"/>
                    <a:pt x="9722" y="93"/>
                  </a:cubicBezTo>
                  <a:cubicBezTo>
                    <a:pt x="9642" y="65"/>
                    <a:pt x="9552" y="1"/>
                    <a:pt x="9487"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8" name="Google Shape;1808;p38"/>
            <p:cNvSpPr/>
            <p:nvPr/>
          </p:nvSpPr>
          <p:spPr>
            <a:xfrm>
              <a:off x="4839825" y="3656200"/>
              <a:ext cx="240150" cy="237175"/>
            </a:xfrm>
            <a:custGeom>
              <a:rect b="b" l="l" r="r" t="t"/>
              <a:pathLst>
                <a:path extrusionOk="0" h="9487" w="9606">
                  <a:moveTo>
                    <a:pt x="253" y="0"/>
                  </a:moveTo>
                  <a:cubicBezTo>
                    <a:pt x="188" y="50"/>
                    <a:pt x="79" y="90"/>
                    <a:pt x="64" y="153"/>
                  </a:cubicBezTo>
                  <a:cubicBezTo>
                    <a:pt x="1" y="409"/>
                    <a:pt x="187" y="562"/>
                    <a:pt x="345" y="718"/>
                  </a:cubicBezTo>
                  <a:cubicBezTo>
                    <a:pt x="3234" y="3574"/>
                    <a:pt x="6125" y="6428"/>
                    <a:pt x="9018" y="9279"/>
                  </a:cubicBezTo>
                  <a:cubicBezTo>
                    <a:pt x="9086" y="9347"/>
                    <a:pt x="9143" y="9487"/>
                    <a:pt x="9250" y="9487"/>
                  </a:cubicBezTo>
                  <a:cubicBezTo>
                    <a:pt x="9290" y="9487"/>
                    <a:pt x="9337" y="9467"/>
                    <a:pt x="9395" y="9415"/>
                  </a:cubicBezTo>
                  <a:cubicBezTo>
                    <a:pt x="9605" y="9229"/>
                    <a:pt x="9400" y="9136"/>
                    <a:pt x="9301" y="9036"/>
                  </a:cubicBezTo>
                  <a:cubicBezTo>
                    <a:pt x="6436" y="6131"/>
                    <a:pt x="3569" y="3229"/>
                    <a:pt x="698" y="329"/>
                  </a:cubicBezTo>
                  <a:cubicBezTo>
                    <a:pt x="579" y="208"/>
                    <a:pt x="420" y="123"/>
                    <a:pt x="253"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9" name="Google Shape;1809;p38"/>
            <p:cNvSpPr/>
            <p:nvPr/>
          </p:nvSpPr>
          <p:spPr>
            <a:xfrm>
              <a:off x="4836925" y="4194775"/>
              <a:ext cx="240900" cy="236175"/>
            </a:xfrm>
            <a:custGeom>
              <a:rect b="b" l="l" r="r" t="t"/>
              <a:pathLst>
                <a:path extrusionOk="0" h="9447" w="9636">
                  <a:moveTo>
                    <a:pt x="9362" y="0"/>
                  </a:moveTo>
                  <a:cubicBezTo>
                    <a:pt x="9230" y="0"/>
                    <a:pt x="9175" y="159"/>
                    <a:pt x="9096" y="237"/>
                  </a:cubicBezTo>
                  <a:cubicBezTo>
                    <a:pt x="6239" y="3050"/>
                    <a:pt x="3387" y="5867"/>
                    <a:pt x="538" y="8685"/>
                  </a:cubicBezTo>
                  <a:cubicBezTo>
                    <a:pt x="351" y="8869"/>
                    <a:pt x="0" y="9103"/>
                    <a:pt x="230" y="9349"/>
                  </a:cubicBezTo>
                  <a:cubicBezTo>
                    <a:pt x="294" y="9418"/>
                    <a:pt x="357" y="9446"/>
                    <a:pt x="419" y="9446"/>
                  </a:cubicBezTo>
                  <a:cubicBezTo>
                    <a:pt x="598" y="9446"/>
                    <a:pt x="760" y="9208"/>
                    <a:pt x="891" y="9074"/>
                  </a:cubicBezTo>
                  <a:cubicBezTo>
                    <a:pt x="3726" y="6213"/>
                    <a:pt x="6554" y="3347"/>
                    <a:pt x="9381" y="481"/>
                  </a:cubicBezTo>
                  <a:cubicBezTo>
                    <a:pt x="9465" y="396"/>
                    <a:pt x="9544" y="304"/>
                    <a:pt x="9636" y="205"/>
                  </a:cubicBezTo>
                  <a:cubicBezTo>
                    <a:pt x="9565" y="129"/>
                    <a:pt x="9527" y="60"/>
                    <a:pt x="9470" y="30"/>
                  </a:cubicBezTo>
                  <a:cubicBezTo>
                    <a:pt x="9428" y="9"/>
                    <a:pt x="9393" y="0"/>
                    <a:pt x="9362"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0" name="Google Shape;1810;p38"/>
            <p:cNvSpPr/>
            <p:nvPr/>
          </p:nvSpPr>
          <p:spPr>
            <a:xfrm>
              <a:off x="5374825" y="4194425"/>
              <a:ext cx="240675" cy="235650"/>
            </a:xfrm>
            <a:custGeom>
              <a:rect b="b" l="l" r="r" t="t"/>
              <a:pathLst>
                <a:path extrusionOk="0" h="9426" w="9627">
                  <a:moveTo>
                    <a:pt x="368" y="1"/>
                  </a:moveTo>
                  <a:cubicBezTo>
                    <a:pt x="322" y="1"/>
                    <a:pt x="270" y="28"/>
                    <a:pt x="208" y="98"/>
                  </a:cubicBezTo>
                  <a:cubicBezTo>
                    <a:pt x="1" y="332"/>
                    <a:pt x="282" y="410"/>
                    <a:pt x="382" y="510"/>
                  </a:cubicBezTo>
                  <a:cubicBezTo>
                    <a:pt x="2112" y="2254"/>
                    <a:pt x="3856" y="3981"/>
                    <a:pt x="5585" y="5727"/>
                  </a:cubicBezTo>
                  <a:cubicBezTo>
                    <a:pt x="6716" y="6870"/>
                    <a:pt x="7817" y="8039"/>
                    <a:pt x="8947" y="9181"/>
                  </a:cubicBezTo>
                  <a:cubicBezTo>
                    <a:pt x="9075" y="9312"/>
                    <a:pt x="9292" y="9361"/>
                    <a:pt x="9476" y="9425"/>
                  </a:cubicBezTo>
                  <a:cubicBezTo>
                    <a:pt x="9477" y="9426"/>
                    <a:pt x="9478" y="9426"/>
                    <a:pt x="9479" y="9426"/>
                  </a:cubicBezTo>
                  <a:cubicBezTo>
                    <a:pt x="9505" y="9426"/>
                    <a:pt x="9574" y="9302"/>
                    <a:pt x="9627" y="9234"/>
                  </a:cubicBezTo>
                  <a:cubicBezTo>
                    <a:pt x="9492" y="9058"/>
                    <a:pt x="9391" y="8889"/>
                    <a:pt x="9256" y="8754"/>
                  </a:cubicBezTo>
                  <a:cubicBezTo>
                    <a:pt x="6380" y="5910"/>
                    <a:pt x="3503" y="3068"/>
                    <a:pt x="621" y="230"/>
                  </a:cubicBezTo>
                  <a:cubicBezTo>
                    <a:pt x="547" y="158"/>
                    <a:pt x="477" y="1"/>
                    <a:pt x="368"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11" name="Google Shape;1811;p38"/>
          <p:cNvSpPr/>
          <p:nvPr/>
        </p:nvSpPr>
        <p:spPr>
          <a:xfrm rot="932611">
            <a:off x="8068543" y="1676938"/>
            <a:ext cx="710900" cy="911296"/>
          </a:xfrm>
          <a:prstGeom prst="star4">
            <a:avLst>
              <a:gd fmla="val 12221" name="adj"/>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2" name="Google Shape;1812;p38"/>
          <p:cNvSpPr/>
          <p:nvPr/>
        </p:nvSpPr>
        <p:spPr>
          <a:xfrm rot="-820355">
            <a:off x="2737702" y="3824524"/>
            <a:ext cx="710741" cy="911277"/>
          </a:xfrm>
          <a:prstGeom prst="star4">
            <a:avLst>
              <a:gd fmla="val 12221" name="adj"/>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13" name="Google Shape;1813;p38"/>
          <p:cNvGrpSpPr/>
          <p:nvPr/>
        </p:nvGrpSpPr>
        <p:grpSpPr>
          <a:xfrm>
            <a:off x="8465187" y="58"/>
            <a:ext cx="635328" cy="634511"/>
            <a:chOff x="4624275" y="3441875"/>
            <a:chExt cx="1206700" cy="1205150"/>
          </a:xfrm>
        </p:grpSpPr>
        <p:sp>
          <p:nvSpPr>
            <p:cNvPr id="1814" name="Google Shape;1814;p38"/>
            <p:cNvSpPr/>
            <p:nvPr/>
          </p:nvSpPr>
          <p:spPr>
            <a:xfrm>
              <a:off x="5259875" y="4259075"/>
              <a:ext cx="88800" cy="387025"/>
            </a:xfrm>
            <a:custGeom>
              <a:rect b="b" l="l" r="r" t="t"/>
              <a:pathLst>
                <a:path extrusionOk="0" h="15481" w="3552">
                  <a:moveTo>
                    <a:pt x="356" y="0"/>
                  </a:moveTo>
                  <a:cubicBezTo>
                    <a:pt x="328" y="0"/>
                    <a:pt x="295" y="4"/>
                    <a:pt x="257" y="12"/>
                  </a:cubicBezTo>
                  <a:cubicBezTo>
                    <a:pt x="249" y="16"/>
                    <a:pt x="239" y="18"/>
                    <a:pt x="228" y="18"/>
                  </a:cubicBezTo>
                  <a:cubicBezTo>
                    <a:pt x="192" y="18"/>
                    <a:pt x="144" y="2"/>
                    <a:pt x="102" y="2"/>
                  </a:cubicBezTo>
                  <a:cubicBezTo>
                    <a:pt x="44" y="2"/>
                    <a:pt x="0" y="33"/>
                    <a:pt x="29" y="184"/>
                  </a:cubicBezTo>
                  <a:cubicBezTo>
                    <a:pt x="470" y="2522"/>
                    <a:pt x="866" y="4871"/>
                    <a:pt x="1349" y="7200"/>
                  </a:cubicBezTo>
                  <a:cubicBezTo>
                    <a:pt x="1900" y="9862"/>
                    <a:pt x="2528" y="12506"/>
                    <a:pt x="3114" y="15160"/>
                  </a:cubicBezTo>
                  <a:cubicBezTo>
                    <a:pt x="3147" y="15311"/>
                    <a:pt x="3173" y="15480"/>
                    <a:pt x="3311" y="15480"/>
                  </a:cubicBezTo>
                  <a:cubicBezTo>
                    <a:pt x="3330" y="15480"/>
                    <a:pt x="3350" y="15478"/>
                    <a:pt x="3372" y="15471"/>
                  </a:cubicBezTo>
                  <a:cubicBezTo>
                    <a:pt x="3552" y="15422"/>
                    <a:pt x="3547" y="15259"/>
                    <a:pt x="3492" y="15042"/>
                  </a:cubicBezTo>
                  <a:cubicBezTo>
                    <a:pt x="3231" y="14000"/>
                    <a:pt x="3006" y="12950"/>
                    <a:pt x="2798" y="11896"/>
                  </a:cubicBezTo>
                  <a:cubicBezTo>
                    <a:pt x="2039" y="8026"/>
                    <a:pt x="1288" y="4154"/>
                    <a:pt x="545" y="281"/>
                  </a:cubicBezTo>
                  <a:cubicBezTo>
                    <a:pt x="516" y="128"/>
                    <a:pt x="519" y="0"/>
                    <a:pt x="356"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5" name="Google Shape;1815;p38"/>
            <p:cNvSpPr/>
            <p:nvPr/>
          </p:nvSpPr>
          <p:spPr>
            <a:xfrm>
              <a:off x="4624450" y="4077075"/>
              <a:ext cx="388575" cy="87325"/>
            </a:xfrm>
            <a:custGeom>
              <a:rect b="b" l="l" r="r" t="t"/>
              <a:pathLst>
                <a:path extrusionOk="0" h="3493" w="15543">
                  <a:moveTo>
                    <a:pt x="15415" y="1"/>
                  </a:moveTo>
                  <a:cubicBezTo>
                    <a:pt x="15386" y="1"/>
                    <a:pt x="15347" y="5"/>
                    <a:pt x="15297" y="15"/>
                  </a:cubicBezTo>
                  <a:cubicBezTo>
                    <a:pt x="13371" y="395"/>
                    <a:pt x="11440" y="764"/>
                    <a:pt x="9503" y="1086"/>
                  </a:cubicBezTo>
                  <a:cubicBezTo>
                    <a:pt x="6422" y="1596"/>
                    <a:pt x="3399" y="2368"/>
                    <a:pt x="365" y="3082"/>
                  </a:cubicBezTo>
                  <a:cubicBezTo>
                    <a:pt x="196" y="3122"/>
                    <a:pt x="0" y="3147"/>
                    <a:pt x="49" y="3337"/>
                  </a:cubicBezTo>
                  <a:cubicBezTo>
                    <a:pt x="78" y="3453"/>
                    <a:pt x="157" y="3493"/>
                    <a:pt x="267" y="3493"/>
                  </a:cubicBezTo>
                  <a:cubicBezTo>
                    <a:pt x="328" y="3493"/>
                    <a:pt x="399" y="3480"/>
                    <a:pt x="476" y="3462"/>
                  </a:cubicBezTo>
                  <a:cubicBezTo>
                    <a:pt x="2029" y="3100"/>
                    <a:pt x="3587" y="2752"/>
                    <a:pt x="5152" y="2446"/>
                  </a:cubicBezTo>
                  <a:cubicBezTo>
                    <a:pt x="8526" y="1786"/>
                    <a:pt x="11907" y="1145"/>
                    <a:pt x="15288" y="516"/>
                  </a:cubicBezTo>
                  <a:cubicBezTo>
                    <a:pt x="15528" y="471"/>
                    <a:pt x="15530" y="375"/>
                    <a:pt x="15509" y="107"/>
                  </a:cubicBezTo>
                  <a:cubicBezTo>
                    <a:pt x="15505" y="80"/>
                    <a:pt x="15543" y="1"/>
                    <a:pt x="15415"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6" name="Google Shape;1816;p38"/>
            <p:cNvSpPr/>
            <p:nvPr/>
          </p:nvSpPr>
          <p:spPr>
            <a:xfrm>
              <a:off x="5442250" y="4077325"/>
              <a:ext cx="388375" cy="87400"/>
            </a:xfrm>
            <a:custGeom>
              <a:rect b="b" l="l" r="r" t="t"/>
              <a:pathLst>
                <a:path extrusionOk="0" h="3496" w="15535">
                  <a:moveTo>
                    <a:pt x="138" y="0"/>
                  </a:moveTo>
                  <a:cubicBezTo>
                    <a:pt x="27" y="0"/>
                    <a:pt x="25" y="72"/>
                    <a:pt x="19" y="143"/>
                  </a:cubicBezTo>
                  <a:cubicBezTo>
                    <a:pt x="0" y="357"/>
                    <a:pt x="25" y="448"/>
                    <a:pt x="304" y="511"/>
                  </a:cubicBezTo>
                  <a:cubicBezTo>
                    <a:pt x="5228" y="1630"/>
                    <a:pt x="10257" y="2231"/>
                    <a:pt x="15152" y="3491"/>
                  </a:cubicBezTo>
                  <a:cubicBezTo>
                    <a:pt x="15162" y="3494"/>
                    <a:pt x="15173" y="3495"/>
                    <a:pt x="15185" y="3495"/>
                  </a:cubicBezTo>
                  <a:cubicBezTo>
                    <a:pt x="15291" y="3495"/>
                    <a:pt x="15465" y="3400"/>
                    <a:pt x="15488" y="3323"/>
                  </a:cubicBezTo>
                  <a:cubicBezTo>
                    <a:pt x="15535" y="3168"/>
                    <a:pt x="15383" y="3108"/>
                    <a:pt x="15227" y="3074"/>
                  </a:cubicBezTo>
                  <a:cubicBezTo>
                    <a:pt x="12726" y="2515"/>
                    <a:pt x="10236" y="1906"/>
                    <a:pt x="7725" y="1398"/>
                  </a:cubicBezTo>
                  <a:cubicBezTo>
                    <a:pt x="5222" y="892"/>
                    <a:pt x="2700" y="485"/>
                    <a:pt x="452" y="83"/>
                  </a:cubicBezTo>
                  <a:cubicBezTo>
                    <a:pt x="299" y="23"/>
                    <a:pt x="201" y="0"/>
                    <a:pt x="138"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7" name="Google Shape;1817;p38"/>
            <p:cNvSpPr/>
            <p:nvPr/>
          </p:nvSpPr>
          <p:spPr>
            <a:xfrm>
              <a:off x="4624275" y="3923225"/>
              <a:ext cx="388875" cy="88325"/>
            </a:xfrm>
            <a:custGeom>
              <a:rect b="b" l="l" r="r" t="t"/>
              <a:pathLst>
                <a:path extrusionOk="0" h="3533" w="15555">
                  <a:moveTo>
                    <a:pt x="367" y="0"/>
                  </a:moveTo>
                  <a:cubicBezTo>
                    <a:pt x="260" y="0"/>
                    <a:pt x="91" y="86"/>
                    <a:pt x="62" y="164"/>
                  </a:cubicBezTo>
                  <a:cubicBezTo>
                    <a:pt x="1" y="325"/>
                    <a:pt x="157" y="381"/>
                    <a:pt x="309" y="422"/>
                  </a:cubicBezTo>
                  <a:cubicBezTo>
                    <a:pt x="5250" y="1704"/>
                    <a:pt x="10278" y="2555"/>
                    <a:pt x="15256" y="3444"/>
                  </a:cubicBezTo>
                  <a:cubicBezTo>
                    <a:pt x="15333" y="3503"/>
                    <a:pt x="15391" y="3532"/>
                    <a:pt x="15434" y="3532"/>
                  </a:cubicBezTo>
                  <a:cubicBezTo>
                    <a:pt x="15493" y="3532"/>
                    <a:pt x="15522" y="3476"/>
                    <a:pt x="15524" y="3367"/>
                  </a:cubicBezTo>
                  <a:cubicBezTo>
                    <a:pt x="15530" y="3173"/>
                    <a:pt x="15554" y="3050"/>
                    <a:pt x="15255" y="2983"/>
                  </a:cubicBezTo>
                  <a:cubicBezTo>
                    <a:pt x="10329" y="1871"/>
                    <a:pt x="5301" y="1265"/>
                    <a:pt x="404" y="4"/>
                  </a:cubicBezTo>
                  <a:cubicBezTo>
                    <a:pt x="393" y="2"/>
                    <a:pt x="380" y="0"/>
                    <a:pt x="367"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8" name="Google Shape;1818;p38"/>
            <p:cNvSpPr/>
            <p:nvPr/>
          </p:nvSpPr>
          <p:spPr>
            <a:xfrm>
              <a:off x="5441150" y="3923700"/>
              <a:ext cx="389825" cy="88075"/>
            </a:xfrm>
            <a:custGeom>
              <a:rect b="b" l="l" r="r" t="t"/>
              <a:pathLst>
                <a:path extrusionOk="0" h="3523" w="15593">
                  <a:moveTo>
                    <a:pt x="15284" y="0"/>
                  </a:moveTo>
                  <a:cubicBezTo>
                    <a:pt x="15234" y="0"/>
                    <a:pt x="15178" y="9"/>
                    <a:pt x="15111" y="24"/>
                  </a:cubicBezTo>
                  <a:cubicBezTo>
                    <a:pt x="12752" y="526"/>
                    <a:pt x="10388" y="1005"/>
                    <a:pt x="8022" y="1475"/>
                  </a:cubicBezTo>
                  <a:cubicBezTo>
                    <a:pt x="5449" y="1986"/>
                    <a:pt x="2875" y="2490"/>
                    <a:pt x="296" y="2970"/>
                  </a:cubicBezTo>
                  <a:cubicBezTo>
                    <a:pt x="1" y="3025"/>
                    <a:pt x="62" y="3175"/>
                    <a:pt x="67" y="3334"/>
                  </a:cubicBezTo>
                  <a:cubicBezTo>
                    <a:pt x="71" y="3478"/>
                    <a:pt x="104" y="3522"/>
                    <a:pt x="149" y="3522"/>
                  </a:cubicBezTo>
                  <a:cubicBezTo>
                    <a:pt x="216" y="3522"/>
                    <a:pt x="309" y="3428"/>
                    <a:pt x="378" y="3416"/>
                  </a:cubicBezTo>
                  <a:cubicBezTo>
                    <a:pt x="5052" y="2547"/>
                    <a:pt x="9757" y="1839"/>
                    <a:pt x="14358" y="613"/>
                  </a:cubicBezTo>
                  <a:cubicBezTo>
                    <a:pt x="14763" y="506"/>
                    <a:pt x="15167" y="391"/>
                    <a:pt x="15592" y="274"/>
                  </a:cubicBezTo>
                  <a:cubicBezTo>
                    <a:pt x="15499" y="67"/>
                    <a:pt x="15418" y="0"/>
                    <a:pt x="15284"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9" name="Google Shape;1819;p38"/>
            <p:cNvSpPr/>
            <p:nvPr/>
          </p:nvSpPr>
          <p:spPr>
            <a:xfrm>
              <a:off x="5106725" y="4258975"/>
              <a:ext cx="93325" cy="388050"/>
            </a:xfrm>
            <a:custGeom>
              <a:rect b="b" l="l" r="r" t="t"/>
              <a:pathLst>
                <a:path extrusionOk="0" h="15522" w="3733">
                  <a:moveTo>
                    <a:pt x="3249" y="0"/>
                  </a:moveTo>
                  <a:cubicBezTo>
                    <a:pt x="3120" y="0"/>
                    <a:pt x="3033" y="44"/>
                    <a:pt x="2990" y="280"/>
                  </a:cubicBezTo>
                  <a:cubicBezTo>
                    <a:pt x="2478" y="3063"/>
                    <a:pt x="1940" y="5842"/>
                    <a:pt x="1389" y="8618"/>
                  </a:cubicBezTo>
                  <a:cubicBezTo>
                    <a:pt x="964" y="10762"/>
                    <a:pt x="521" y="12903"/>
                    <a:pt x="53" y="15040"/>
                  </a:cubicBezTo>
                  <a:cubicBezTo>
                    <a:pt x="0" y="15283"/>
                    <a:pt x="2" y="15393"/>
                    <a:pt x="251" y="15522"/>
                  </a:cubicBezTo>
                  <a:cubicBezTo>
                    <a:pt x="310" y="15422"/>
                    <a:pt x="392" y="15330"/>
                    <a:pt x="420" y="15223"/>
                  </a:cubicBezTo>
                  <a:cubicBezTo>
                    <a:pt x="1702" y="10315"/>
                    <a:pt x="2548" y="5319"/>
                    <a:pt x="3436" y="332"/>
                  </a:cubicBezTo>
                  <a:cubicBezTo>
                    <a:pt x="3454" y="225"/>
                    <a:pt x="3732" y="39"/>
                    <a:pt x="3370" y="8"/>
                  </a:cubicBezTo>
                  <a:cubicBezTo>
                    <a:pt x="3326" y="4"/>
                    <a:pt x="3286" y="0"/>
                    <a:pt x="3249"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0" name="Google Shape;1820;p38"/>
            <p:cNvSpPr/>
            <p:nvPr/>
          </p:nvSpPr>
          <p:spPr>
            <a:xfrm>
              <a:off x="5254950" y="3441875"/>
              <a:ext cx="93150" cy="387100"/>
            </a:xfrm>
            <a:custGeom>
              <a:rect b="b" l="l" r="r" t="t"/>
              <a:pathLst>
                <a:path extrusionOk="0" h="15484" w="3726">
                  <a:moveTo>
                    <a:pt x="3511" y="1"/>
                  </a:moveTo>
                  <a:cubicBezTo>
                    <a:pt x="3391" y="1"/>
                    <a:pt x="3348" y="127"/>
                    <a:pt x="3314" y="258"/>
                  </a:cubicBezTo>
                  <a:cubicBezTo>
                    <a:pt x="2040" y="5164"/>
                    <a:pt x="1194" y="10160"/>
                    <a:pt x="306" y="15145"/>
                  </a:cubicBezTo>
                  <a:cubicBezTo>
                    <a:pt x="289" y="15250"/>
                    <a:pt x="1" y="15439"/>
                    <a:pt x="366" y="15474"/>
                  </a:cubicBezTo>
                  <a:cubicBezTo>
                    <a:pt x="414" y="15479"/>
                    <a:pt x="459" y="15484"/>
                    <a:pt x="500" y="15484"/>
                  </a:cubicBezTo>
                  <a:cubicBezTo>
                    <a:pt x="619" y="15484"/>
                    <a:pt x="707" y="15439"/>
                    <a:pt x="749" y="15209"/>
                  </a:cubicBezTo>
                  <a:cubicBezTo>
                    <a:pt x="1262" y="12405"/>
                    <a:pt x="1796" y="9608"/>
                    <a:pt x="2351" y="6812"/>
                  </a:cubicBezTo>
                  <a:cubicBezTo>
                    <a:pt x="2784" y="4637"/>
                    <a:pt x="3252" y="2470"/>
                    <a:pt x="3725" y="199"/>
                  </a:cubicBezTo>
                  <a:cubicBezTo>
                    <a:pt x="3715" y="187"/>
                    <a:pt x="3663" y="37"/>
                    <a:pt x="3576" y="11"/>
                  </a:cubicBezTo>
                  <a:cubicBezTo>
                    <a:pt x="3552" y="4"/>
                    <a:pt x="3530" y="1"/>
                    <a:pt x="3511"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1" name="Google Shape;1821;p38"/>
            <p:cNvSpPr/>
            <p:nvPr/>
          </p:nvSpPr>
          <p:spPr>
            <a:xfrm>
              <a:off x="5105875" y="3442000"/>
              <a:ext cx="88100" cy="386975"/>
            </a:xfrm>
            <a:custGeom>
              <a:rect b="b" l="l" r="r" t="t"/>
              <a:pathLst>
                <a:path extrusionOk="0" h="15479" w="3524">
                  <a:moveTo>
                    <a:pt x="270" y="0"/>
                  </a:moveTo>
                  <a:cubicBezTo>
                    <a:pt x="247" y="0"/>
                    <a:pt x="221" y="4"/>
                    <a:pt x="191" y="13"/>
                  </a:cubicBezTo>
                  <a:cubicBezTo>
                    <a:pt x="0" y="67"/>
                    <a:pt x="46" y="243"/>
                    <a:pt x="91" y="448"/>
                  </a:cubicBezTo>
                  <a:cubicBezTo>
                    <a:pt x="520" y="2397"/>
                    <a:pt x="927" y="4350"/>
                    <a:pt x="1315" y="6307"/>
                  </a:cubicBezTo>
                  <a:cubicBezTo>
                    <a:pt x="1901" y="9272"/>
                    <a:pt x="2473" y="12239"/>
                    <a:pt x="3027" y="15209"/>
                  </a:cubicBezTo>
                  <a:cubicBezTo>
                    <a:pt x="3065" y="15416"/>
                    <a:pt x="3131" y="15479"/>
                    <a:pt x="3260" y="15479"/>
                  </a:cubicBezTo>
                  <a:cubicBezTo>
                    <a:pt x="3289" y="15479"/>
                    <a:pt x="3322" y="15476"/>
                    <a:pt x="3358" y="15470"/>
                  </a:cubicBezTo>
                  <a:cubicBezTo>
                    <a:pt x="3439" y="15458"/>
                    <a:pt x="3513" y="15407"/>
                    <a:pt x="3523" y="15403"/>
                  </a:cubicBezTo>
                  <a:cubicBezTo>
                    <a:pt x="3156" y="13369"/>
                    <a:pt x="2770" y="11409"/>
                    <a:pt x="2448" y="9439"/>
                  </a:cubicBezTo>
                  <a:cubicBezTo>
                    <a:pt x="1951" y="6372"/>
                    <a:pt x="1186" y="3367"/>
                    <a:pt x="462" y="351"/>
                  </a:cubicBezTo>
                  <a:cubicBezTo>
                    <a:pt x="426" y="198"/>
                    <a:pt x="434" y="0"/>
                    <a:pt x="270"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2" name="Google Shape;1822;p38"/>
            <p:cNvSpPr/>
            <p:nvPr/>
          </p:nvSpPr>
          <p:spPr>
            <a:xfrm>
              <a:off x="5303975" y="4243700"/>
              <a:ext cx="197425" cy="331825"/>
            </a:xfrm>
            <a:custGeom>
              <a:rect b="b" l="l" r="r" t="t"/>
              <a:pathLst>
                <a:path extrusionOk="0" h="13273" w="7897">
                  <a:moveTo>
                    <a:pt x="466" y="1"/>
                  </a:moveTo>
                  <a:cubicBezTo>
                    <a:pt x="192" y="97"/>
                    <a:pt x="1" y="174"/>
                    <a:pt x="192" y="484"/>
                  </a:cubicBezTo>
                  <a:cubicBezTo>
                    <a:pt x="528" y="1029"/>
                    <a:pt x="820" y="1598"/>
                    <a:pt x="1142" y="2149"/>
                  </a:cubicBezTo>
                  <a:cubicBezTo>
                    <a:pt x="3233" y="5722"/>
                    <a:pt x="5324" y="9292"/>
                    <a:pt x="7428" y="12856"/>
                  </a:cubicBezTo>
                  <a:cubicBezTo>
                    <a:pt x="7529" y="13027"/>
                    <a:pt x="7738" y="13134"/>
                    <a:pt x="7896" y="13272"/>
                  </a:cubicBezTo>
                  <a:cubicBezTo>
                    <a:pt x="7852" y="13073"/>
                    <a:pt x="7855" y="12850"/>
                    <a:pt x="7758" y="12681"/>
                  </a:cubicBezTo>
                  <a:cubicBezTo>
                    <a:pt x="5463" y="8649"/>
                    <a:pt x="3158" y="4625"/>
                    <a:pt x="852" y="599"/>
                  </a:cubicBezTo>
                  <a:cubicBezTo>
                    <a:pt x="730" y="387"/>
                    <a:pt x="588" y="187"/>
                    <a:pt x="466"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3" name="Google Shape;1823;p38"/>
            <p:cNvSpPr/>
            <p:nvPr/>
          </p:nvSpPr>
          <p:spPr>
            <a:xfrm>
              <a:off x="4696700" y="4122725"/>
              <a:ext cx="331500" cy="195275"/>
            </a:xfrm>
            <a:custGeom>
              <a:rect b="b" l="l" r="r" t="t"/>
              <a:pathLst>
                <a:path extrusionOk="0" h="7811" w="13260">
                  <a:moveTo>
                    <a:pt x="12965" y="0"/>
                  </a:moveTo>
                  <a:cubicBezTo>
                    <a:pt x="12867" y="0"/>
                    <a:pt x="12787" y="111"/>
                    <a:pt x="12703" y="159"/>
                  </a:cubicBezTo>
                  <a:cubicBezTo>
                    <a:pt x="8604" y="2543"/>
                    <a:pt x="4503" y="4926"/>
                    <a:pt x="412" y="7322"/>
                  </a:cubicBezTo>
                  <a:cubicBezTo>
                    <a:pt x="240" y="7424"/>
                    <a:pt x="137" y="7646"/>
                    <a:pt x="1" y="7810"/>
                  </a:cubicBezTo>
                  <a:cubicBezTo>
                    <a:pt x="198" y="7759"/>
                    <a:pt x="418" y="7745"/>
                    <a:pt x="590" y="7648"/>
                  </a:cubicBezTo>
                  <a:cubicBezTo>
                    <a:pt x="4428" y="5469"/>
                    <a:pt x="8262" y="3284"/>
                    <a:pt x="12094" y="1094"/>
                  </a:cubicBezTo>
                  <a:cubicBezTo>
                    <a:pt x="12494" y="865"/>
                    <a:pt x="12875" y="606"/>
                    <a:pt x="13260" y="365"/>
                  </a:cubicBezTo>
                  <a:cubicBezTo>
                    <a:pt x="13199" y="250"/>
                    <a:pt x="13168" y="140"/>
                    <a:pt x="13097" y="68"/>
                  </a:cubicBezTo>
                  <a:cubicBezTo>
                    <a:pt x="13049" y="19"/>
                    <a:pt x="13006" y="0"/>
                    <a:pt x="12965"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4" name="Google Shape;1824;p38"/>
            <p:cNvSpPr/>
            <p:nvPr/>
          </p:nvSpPr>
          <p:spPr>
            <a:xfrm>
              <a:off x="5426450" y="4122950"/>
              <a:ext cx="333225" cy="195625"/>
            </a:xfrm>
            <a:custGeom>
              <a:rect b="b" l="l" r="r" t="t"/>
              <a:pathLst>
                <a:path extrusionOk="0" h="7825" w="13329">
                  <a:moveTo>
                    <a:pt x="291" y="1"/>
                  </a:moveTo>
                  <a:cubicBezTo>
                    <a:pt x="226" y="1"/>
                    <a:pt x="163" y="43"/>
                    <a:pt x="106" y="171"/>
                  </a:cubicBezTo>
                  <a:cubicBezTo>
                    <a:pt x="1" y="407"/>
                    <a:pt x="119" y="430"/>
                    <a:pt x="286" y="526"/>
                  </a:cubicBezTo>
                  <a:cubicBezTo>
                    <a:pt x="1872" y="1447"/>
                    <a:pt x="3438" y="2401"/>
                    <a:pt x="5030" y="3311"/>
                  </a:cubicBezTo>
                  <a:cubicBezTo>
                    <a:pt x="7615" y="4789"/>
                    <a:pt x="10215" y="6245"/>
                    <a:pt x="12811" y="7705"/>
                  </a:cubicBezTo>
                  <a:cubicBezTo>
                    <a:pt x="12903" y="7757"/>
                    <a:pt x="13001" y="7824"/>
                    <a:pt x="13110" y="7824"/>
                  </a:cubicBezTo>
                  <a:cubicBezTo>
                    <a:pt x="13178" y="7824"/>
                    <a:pt x="13251" y="7798"/>
                    <a:pt x="13329" y="7726"/>
                  </a:cubicBezTo>
                  <a:cubicBezTo>
                    <a:pt x="13178" y="7585"/>
                    <a:pt x="13056" y="7417"/>
                    <a:pt x="12891" y="7322"/>
                  </a:cubicBezTo>
                  <a:cubicBezTo>
                    <a:pt x="8769" y="4908"/>
                    <a:pt x="4641" y="2503"/>
                    <a:pt x="515" y="96"/>
                  </a:cubicBezTo>
                  <a:cubicBezTo>
                    <a:pt x="437" y="51"/>
                    <a:pt x="362" y="1"/>
                    <a:pt x="291"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5" name="Google Shape;1825;p38"/>
            <p:cNvSpPr/>
            <p:nvPr/>
          </p:nvSpPr>
          <p:spPr>
            <a:xfrm>
              <a:off x="5425400" y="3769475"/>
              <a:ext cx="333725" cy="196275"/>
            </a:xfrm>
            <a:custGeom>
              <a:rect b="b" l="l" r="r" t="t"/>
              <a:pathLst>
                <a:path extrusionOk="0" h="7851" w="13349">
                  <a:moveTo>
                    <a:pt x="13175" y="0"/>
                  </a:moveTo>
                  <a:cubicBezTo>
                    <a:pt x="13009" y="0"/>
                    <a:pt x="12867" y="105"/>
                    <a:pt x="12722" y="185"/>
                  </a:cubicBezTo>
                  <a:cubicBezTo>
                    <a:pt x="11977" y="591"/>
                    <a:pt x="11226" y="984"/>
                    <a:pt x="10493" y="1407"/>
                  </a:cubicBezTo>
                  <a:cubicBezTo>
                    <a:pt x="7073" y="3375"/>
                    <a:pt x="3656" y="5351"/>
                    <a:pt x="241" y="7326"/>
                  </a:cubicBezTo>
                  <a:cubicBezTo>
                    <a:pt x="145" y="7382"/>
                    <a:pt x="1" y="7429"/>
                    <a:pt x="140" y="7590"/>
                  </a:cubicBezTo>
                  <a:cubicBezTo>
                    <a:pt x="209" y="7670"/>
                    <a:pt x="259" y="7767"/>
                    <a:pt x="316" y="7851"/>
                  </a:cubicBezTo>
                  <a:cubicBezTo>
                    <a:pt x="450" y="7773"/>
                    <a:pt x="541" y="7719"/>
                    <a:pt x="632" y="7666"/>
                  </a:cubicBezTo>
                  <a:cubicBezTo>
                    <a:pt x="3075" y="6260"/>
                    <a:pt x="5523" y="4864"/>
                    <a:pt x="7959" y="3445"/>
                  </a:cubicBezTo>
                  <a:cubicBezTo>
                    <a:pt x="9592" y="2495"/>
                    <a:pt x="11209" y="1518"/>
                    <a:pt x="12825" y="539"/>
                  </a:cubicBezTo>
                  <a:cubicBezTo>
                    <a:pt x="13027" y="417"/>
                    <a:pt x="13175" y="208"/>
                    <a:pt x="13348" y="40"/>
                  </a:cubicBezTo>
                  <a:cubicBezTo>
                    <a:pt x="13287" y="12"/>
                    <a:pt x="13230" y="0"/>
                    <a:pt x="13175"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6" name="Google Shape;1826;p38"/>
            <p:cNvSpPr/>
            <p:nvPr/>
          </p:nvSpPr>
          <p:spPr>
            <a:xfrm>
              <a:off x="4696125" y="3768925"/>
              <a:ext cx="334175" cy="196150"/>
            </a:xfrm>
            <a:custGeom>
              <a:rect b="b" l="l" r="r" t="t"/>
              <a:pathLst>
                <a:path extrusionOk="0" h="7846" w="13367">
                  <a:moveTo>
                    <a:pt x="243" y="0"/>
                  </a:moveTo>
                  <a:cubicBezTo>
                    <a:pt x="123" y="33"/>
                    <a:pt x="62" y="52"/>
                    <a:pt x="1" y="68"/>
                  </a:cubicBezTo>
                  <a:cubicBezTo>
                    <a:pt x="142" y="224"/>
                    <a:pt x="257" y="426"/>
                    <a:pt x="430" y="527"/>
                  </a:cubicBezTo>
                  <a:cubicBezTo>
                    <a:pt x="4524" y="2922"/>
                    <a:pt x="8623" y="5306"/>
                    <a:pt x="12722" y="7691"/>
                  </a:cubicBezTo>
                  <a:cubicBezTo>
                    <a:pt x="12817" y="7746"/>
                    <a:pt x="12908" y="7846"/>
                    <a:pt x="13002" y="7846"/>
                  </a:cubicBezTo>
                  <a:cubicBezTo>
                    <a:pt x="13066" y="7846"/>
                    <a:pt x="13132" y="7798"/>
                    <a:pt x="13202" y="7657"/>
                  </a:cubicBezTo>
                  <a:cubicBezTo>
                    <a:pt x="13366" y="7330"/>
                    <a:pt x="13078" y="7355"/>
                    <a:pt x="12958" y="7284"/>
                  </a:cubicBezTo>
                  <a:cubicBezTo>
                    <a:pt x="9762" y="5408"/>
                    <a:pt x="6568" y="3530"/>
                    <a:pt x="3360" y="1675"/>
                  </a:cubicBezTo>
                  <a:cubicBezTo>
                    <a:pt x="2330" y="1079"/>
                    <a:pt x="1263" y="546"/>
                    <a:pt x="243"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7" name="Google Shape;1827;p38"/>
            <p:cNvSpPr/>
            <p:nvPr/>
          </p:nvSpPr>
          <p:spPr>
            <a:xfrm>
              <a:off x="4950325" y="4243750"/>
              <a:ext cx="199075" cy="331700"/>
            </a:xfrm>
            <a:custGeom>
              <a:rect b="b" l="l" r="r" t="t"/>
              <a:pathLst>
                <a:path extrusionOk="0" h="13268" w="7963">
                  <a:moveTo>
                    <a:pt x="7574" y="0"/>
                  </a:moveTo>
                  <a:cubicBezTo>
                    <a:pt x="7495" y="0"/>
                    <a:pt x="7473" y="110"/>
                    <a:pt x="7434" y="178"/>
                  </a:cubicBezTo>
                  <a:cubicBezTo>
                    <a:pt x="5089" y="4259"/>
                    <a:pt x="2745" y="8340"/>
                    <a:pt x="411" y="12428"/>
                  </a:cubicBezTo>
                  <a:cubicBezTo>
                    <a:pt x="269" y="12678"/>
                    <a:pt x="1" y="12917"/>
                    <a:pt x="166" y="13267"/>
                  </a:cubicBezTo>
                  <a:cubicBezTo>
                    <a:pt x="361" y="13048"/>
                    <a:pt x="598" y="12850"/>
                    <a:pt x="747" y="12602"/>
                  </a:cubicBezTo>
                  <a:cubicBezTo>
                    <a:pt x="2760" y="9207"/>
                    <a:pt x="4764" y="5805"/>
                    <a:pt x="6761" y="2402"/>
                  </a:cubicBezTo>
                  <a:cubicBezTo>
                    <a:pt x="7173" y="1699"/>
                    <a:pt x="7549" y="977"/>
                    <a:pt x="7962" y="226"/>
                  </a:cubicBezTo>
                  <a:cubicBezTo>
                    <a:pt x="7874" y="172"/>
                    <a:pt x="7774" y="118"/>
                    <a:pt x="7685" y="50"/>
                  </a:cubicBezTo>
                  <a:cubicBezTo>
                    <a:pt x="7638" y="14"/>
                    <a:pt x="7602" y="0"/>
                    <a:pt x="7574"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8" name="Google Shape;1828;p38"/>
            <p:cNvSpPr/>
            <p:nvPr/>
          </p:nvSpPr>
          <p:spPr>
            <a:xfrm>
              <a:off x="5303400" y="3512475"/>
              <a:ext cx="199050" cy="331275"/>
            </a:xfrm>
            <a:custGeom>
              <a:rect b="b" l="l" r="r" t="t"/>
              <a:pathLst>
                <a:path extrusionOk="0" h="13251" w="7962">
                  <a:moveTo>
                    <a:pt x="7912" y="1"/>
                  </a:moveTo>
                  <a:cubicBezTo>
                    <a:pt x="7756" y="140"/>
                    <a:pt x="7548" y="249"/>
                    <a:pt x="7448" y="422"/>
                  </a:cubicBezTo>
                  <a:cubicBezTo>
                    <a:pt x="5043" y="4531"/>
                    <a:pt x="2650" y="8644"/>
                    <a:pt x="256" y="12758"/>
                  </a:cubicBezTo>
                  <a:cubicBezTo>
                    <a:pt x="164" y="12916"/>
                    <a:pt x="0" y="13050"/>
                    <a:pt x="300" y="13202"/>
                  </a:cubicBezTo>
                  <a:cubicBezTo>
                    <a:pt x="368" y="13236"/>
                    <a:pt x="420" y="13251"/>
                    <a:pt x="462" y="13251"/>
                  </a:cubicBezTo>
                  <a:cubicBezTo>
                    <a:pt x="607" y="13251"/>
                    <a:pt x="621" y="13077"/>
                    <a:pt x="683" y="12972"/>
                  </a:cubicBezTo>
                  <a:cubicBezTo>
                    <a:pt x="2555" y="9775"/>
                    <a:pt x="4434" y="6581"/>
                    <a:pt x="6289" y="3373"/>
                  </a:cubicBezTo>
                  <a:cubicBezTo>
                    <a:pt x="6885" y="2342"/>
                    <a:pt x="7420" y="1276"/>
                    <a:pt x="7962" y="266"/>
                  </a:cubicBezTo>
                  <a:cubicBezTo>
                    <a:pt x="7937" y="134"/>
                    <a:pt x="7925" y="66"/>
                    <a:pt x="7912"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9" name="Google Shape;1829;p38"/>
            <p:cNvSpPr/>
            <p:nvPr/>
          </p:nvSpPr>
          <p:spPr>
            <a:xfrm>
              <a:off x="4953300" y="3511075"/>
              <a:ext cx="198800" cy="332675"/>
            </a:xfrm>
            <a:custGeom>
              <a:rect b="b" l="l" r="r" t="t"/>
              <a:pathLst>
                <a:path extrusionOk="0" h="13307" w="7952">
                  <a:moveTo>
                    <a:pt x="118" y="1"/>
                  </a:moveTo>
                  <a:cubicBezTo>
                    <a:pt x="52" y="75"/>
                    <a:pt x="0" y="109"/>
                    <a:pt x="5" y="130"/>
                  </a:cubicBezTo>
                  <a:cubicBezTo>
                    <a:pt x="42" y="298"/>
                    <a:pt x="58" y="480"/>
                    <a:pt x="140" y="624"/>
                  </a:cubicBezTo>
                  <a:cubicBezTo>
                    <a:pt x="2503" y="4755"/>
                    <a:pt x="4874" y="8883"/>
                    <a:pt x="7245" y="13011"/>
                  </a:cubicBezTo>
                  <a:cubicBezTo>
                    <a:pt x="7315" y="13134"/>
                    <a:pt x="7355" y="13307"/>
                    <a:pt x="7497" y="13307"/>
                  </a:cubicBezTo>
                  <a:cubicBezTo>
                    <a:pt x="7543" y="13307"/>
                    <a:pt x="7599" y="13289"/>
                    <a:pt x="7670" y="13247"/>
                  </a:cubicBezTo>
                  <a:cubicBezTo>
                    <a:pt x="7951" y="13078"/>
                    <a:pt x="7753" y="12934"/>
                    <a:pt x="7665" y="12783"/>
                  </a:cubicBezTo>
                  <a:cubicBezTo>
                    <a:pt x="5443" y="8950"/>
                    <a:pt x="3224" y="5115"/>
                    <a:pt x="994" y="1286"/>
                  </a:cubicBezTo>
                  <a:cubicBezTo>
                    <a:pt x="741" y="853"/>
                    <a:pt x="427" y="452"/>
                    <a:pt x="118"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0" name="Google Shape;1830;p38"/>
            <p:cNvSpPr/>
            <p:nvPr/>
          </p:nvSpPr>
          <p:spPr>
            <a:xfrm>
              <a:off x="4867225" y="4230125"/>
              <a:ext cx="238900" cy="302450"/>
            </a:xfrm>
            <a:custGeom>
              <a:rect b="b" l="l" r="r" t="t"/>
              <a:pathLst>
                <a:path extrusionOk="0" h="12098" w="9556">
                  <a:moveTo>
                    <a:pt x="9412" y="1"/>
                  </a:moveTo>
                  <a:cubicBezTo>
                    <a:pt x="9411" y="1"/>
                    <a:pt x="9409" y="1"/>
                    <a:pt x="9408" y="1"/>
                  </a:cubicBezTo>
                  <a:cubicBezTo>
                    <a:pt x="9297" y="11"/>
                    <a:pt x="9153" y="30"/>
                    <a:pt x="9084" y="104"/>
                  </a:cubicBezTo>
                  <a:cubicBezTo>
                    <a:pt x="8734" y="478"/>
                    <a:pt x="8381" y="853"/>
                    <a:pt x="8072" y="1260"/>
                  </a:cubicBezTo>
                  <a:cubicBezTo>
                    <a:pt x="5563" y="4569"/>
                    <a:pt x="3061" y="7884"/>
                    <a:pt x="560" y="11201"/>
                  </a:cubicBezTo>
                  <a:cubicBezTo>
                    <a:pt x="364" y="11460"/>
                    <a:pt x="1" y="11832"/>
                    <a:pt x="270" y="12053"/>
                  </a:cubicBezTo>
                  <a:cubicBezTo>
                    <a:pt x="308" y="12084"/>
                    <a:pt x="347" y="12098"/>
                    <a:pt x="386" y="12098"/>
                  </a:cubicBezTo>
                  <a:cubicBezTo>
                    <a:pt x="589" y="12098"/>
                    <a:pt x="797" y="11729"/>
                    <a:pt x="939" y="11541"/>
                  </a:cubicBezTo>
                  <a:cubicBezTo>
                    <a:pt x="3426" y="8259"/>
                    <a:pt x="5891" y="4963"/>
                    <a:pt x="8365" y="1672"/>
                  </a:cubicBezTo>
                  <a:cubicBezTo>
                    <a:pt x="8753" y="1154"/>
                    <a:pt x="9154" y="646"/>
                    <a:pt x="9556" y="122"/>
                  </a:cubicBezTo>
                  <a:cubicBezTo>
                    <a:pt x="9509" y="82"/>
                    <a:pt x="9456" y="1"/>
                    <a:pt x="9412"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1" name="Google Shape;1831;p38"/>
            <p:cNvSpPr/>
            <p:nvPr/>
          </p:nvSpPr>
          <p:spPr>
            <a:xfrm>
              <a:off x="5413975" y="4165900"/>
              <a:ext cx="302575" cy="233475"/>
            </a:xfrm>
            <a:custGeom>
              <a:rect b="b" l="l" r="r" t="t"/>
              <a:pathLst>
                <a:path extrusionOk="0" h="9339" w="12103">
                  <a:moveTo>
                    <a:pt x="105" y="1"/>
                  </a:moveTo>
                  <a:cubicBezTo>
                    <a:pt x="84" y="21"/>
                    <a:pt x="0" y="65"/>
                    <a:pt x="1" y="106"/>
                  </a:cubicBezTo>
                  <a:cubicBezTo>
                    <a:pt x="5" y="218"/>
                    <a:pt x="6" y="369"/>
                    <a:pt x="76" y="434"/>
                  </a:cubicBezTo>
                  <a:cubicBezTo>
                    <a:pt x="445" y="790"/>
                    <a:pt x="815" y="1152"/>
                    <a:pt x="1223" y="1461"/>
                  </a:cubicBezTo>
                  <a:cubicBezTo>
                    <a:pt x="4547" y="3980"/>
                    <a:pt x="7879" y="6488"/>
                    <a:pt x="11212" y="8995"/>
                  </a:cubicBezTo>
                  <a:cubicBezTo>
                    <a:pt x="11412" y="9147"/>
                    <a:pt x="11609" y="9339"/>
                    <a:pt x="11868" y="9339"/>
                  </a:cubicBezTo>
                  <a:cubicBezTo>
                    <a:pt x="11941" y="9339"/>
                    <a:pt x="12018" y="9324"/>
                    <a:pt x="12103" y="9288"/>
                  </a:cubicBezTo>
                  <a:cubicBezTo>
                    <a:pt x="11922" y="9060"/>
                    <a:pt x="11779" y="8782"/>
                    <a:pt x="11555" y="8612"/>
                  </a:cubicBezTo>
                  <a:cubicBezTo>
                    <a:pt x="8513" y="6301"/>
                    <a:pt x="5459" y="4004"/>
                    <a:pt x="2405" y="1706"/>
                  </a:cubicBezTo>
                  <a:cubicBezTo>
                    <a:pt x="1652" y="1139"/>
                    <a:pt x="891" y="583"/>
                    <a:pt x="105"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2" name="Google Shape;1832;p38"/>
            <p:cNvSpPr/>
            <p:nvPr/>
          </p:nvSpPr>
          <p:spPr>
            <a:xfrm>
              <a:off x="4738375" y="4165750"/>
              <a:ext cx="306950" cy="234400"/>
            </a:xfrm>
            <a:custGeom>
              <a:rect b="b" l="l" r="r" t="t"/>
              <a:pathLst>
                <a:path extrusionOk="0" h="9376" w="12278">
                  <a:moveTo>
                    <a:pt x="11951" y="1"/>
                  </a:moveTo>
                  <a:cubicBezTo>
                    <a:pt x="11850" y="1"/>
                    <a:pt x="11805" y="179"/>
                    <a:pt x="11732" y="232"/>
                  </a:cubicBezTo>
                  <a:cubicBezTo>
                    <a:pt x="9679" y="1734"/>
                    <a:pt x="7618" y="3226"/>
                    <a:pt x="5589" y="4761"/>
                  </a:cubicBezTo>
                  <a:cubicBezTo>
                    <a:pt x="3776" y="6133"/>
                    <a:pt x="2000" y="7552"/>
                    <a:pt x="211" y="8955"/>
                  </a:cubicBezTo>
                  <a:cubicBezTo>
                    <a:pt x="121" y="9026"/>
                    <a:pt x="69" y="9146"/>
                    <a:pt x="0" y="9242"/>
                  </a:cubicBezTo>
                  <a:cubicBezTo>
                    <a:pt x="87" y="9282"/>
                    <a:pt x="174" y="9319"/>
                    <a:pt x="304" y="9375"/>
                  </a:cubicBezTo>
                  <a:cubicBezTo>
                    <a:pt x="416" y="9305"/>
                    <a:pt x="536" y="9243"/>
                    <a:pt x="642" y="9164"/>
                  </a:cubicBezTo>
                  <a:cubicBezTo>
                    <a:pt x="2971" y="7410"/>
                    <a:pt x="5302" y="5662"/>
                    <a:pt x="7623" y="3897"/>
                  </a:cubicBezTo>
                  <a:cubicBezTo>
                    <a:pt x="9068" y="2797"/>
                    <a:pt x="10498" y="1674"/>
                    <a:pt x="11930" y="557"/>
                  </a:cubicBezTo>
                  <a:cubicBezTo>
                    <a:pt x="12079" y="440"/>
                    <a:pt x="12278" y="286"/>
                    <a:pt x="12079" y="76"/>
                  </a:cubicBezTo>
                  <a:cubicBezTo>
                    <a:pt x="12028" y="22"/>
                    <a:pt x="11986" y="1"/>
                    <a:pt x="11951"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3" name="Google Shape;1833;p38"/>
            <p:cNvSpPr/>
            <p:nvPr/>
          </p:nvSpPr>
          <p:spPr>
            <a:xfrm>
              <a:off x="5408450" y="3689200"/>
              <a:ext cx="312600" cy="232250"/>
            </a:xfrm>
            <a:custGeom>
              <a:rect b="b" l="l" r="r" t="t"/>
              <a:pathLst>
                <a:path extrusionOk="0" h="9290" w="12504">
                  <a:moveTo>
                    <a:pt x="12101" y="1"/>
                  </a:moveTo>
                  <a:cubicBezTo>
                    <a:pt x="11953" y="1"/>
                    <a:pt x="11836" y="30"/>
                    <a:pt x="11702" y="132"/>
                  </a:cubicBezTo>
                  <a:cubicBezTo>
                    <a:pt x="9524" y="1794"/>
                    <a:pt x="7331" y="3437"/>
                    <a:pt x="5147" y="5093"/>
                  </a:cubicBezTo>
                  <a:cubicBezTo>
                    <a:pt x="3661" y="6223"/>
                    <a:pt x="2174" y="7354"/>
                    <a:pt x="704" y="8504"/>
                  </a:cubicBezTo>
                  <a:cubicBezTo>
                    <a:pt x="481" y="8677"/>
                    <a:pt x="1" y="8871"/>
                    <a:pt x="263" y="9213"/>
                  </a:cubicBezTo>
                  <a:cubicBezTo>
                    <a:pt x="306" y="9268"/>
                    <a:pt x="348" y="9290"/>
                    <a:pt x="391" y="9290"/>
                  </a:cubicBezTo>
                  <a:cubicBezTo>
                    <a:pt x="551" y="9290"/>
                    <a:pt x="716" y="8982"/>
                    <a:pt x="890" y="8896"/>
                  </a:cubicBezTo>
                  <a:cubicBezTo>
                    <a:pt x="1196" y="8743"/>
                    <a:pt x="1446" y="8482"/>
                    <a:pt x="1725" y="8273"/>
                  </a:cubicBezTo>
                  <a:cubicBezTo>
                    <a:pt x="4919" y="5873"/>
                    <a:pt x="8118" y="3479"/>
                    <a:pt x="11309" y="1073"/>
                  </a:cubicBezTo>
                  <a:cubicBezTo>
                    <a:pt x="11685" y="790"/>
                    <a:pt x="12022" y="455"/>
                    <a:pt x="12504" y="33"/>
                  </a:cubicBezTo>
                  <a:cubicBezTo>
                    <a:pt x="12340" y="17"/>
                    <a:pt x="12212" y="1"/>
                    <a:pt x="12101"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4" name="Google Shape;1834;p38"/>
            <p:cNvSpPr/>
            <p:nvPr/>
          </p:nvSpPr>
          <p:spPr>
            <a:xfrm>
              <a:off x="4735400" y="3687825"/>
              <a:ext cx="310325" cy="233650"/>
            </a:xfrm>
            <a:custGeom>
              <a:rect b="b" l="l" r="r" t="t"/>
              <a:pathLst>
                <a:path extrusionOk="0" h="9346" w="12413">
                  <a:moveTo>
                    <a:pt x="370" y="0"/>
                  </a:moveTo>
                  <a:cubicBezTo>
                    <a:pt x="296" y="0"/>
                    <a:pt x="229" y="29"/>
                    <a:pt x="174" y="100"/>
                  </a:cubicBezTo>
                  <a:cubicBezTo>
                    <a:pt x="1" y="330"/>
                    <a:pt x="429" y="559"/>
                    <a:pt x="628" y="710"/>
                  </a:cubicBezTo>
                  <a:cubicBezTo>
                    <a:pt x="4394" y="3569"/>
                    <a:pt x="8174" y="6408"/>
                    <a:pt x="11952" y="9251"/>
                  </a:cubicBezTo>
                  <a:cubicBezTo>
                    <a:pt x="12004" y="9290"/>
                    <a:pt x="12085" y="9346"/>
                    <a:pt x="12130" y="9346"/>
                  </a:cubicBezTo>
                  <a:cubicBezTo>
                    <a:pt x="12137" y="9346"/>
                    <a:pt x="12143" y="9345"/>
                    <a:pt x="12147" y="9342"/>
                  </a:cubicBezTo>
                  <a:cubicBezTo>
                    <a:pt x="12212" y="9307"/>
                    <a:pt x="12243" y="9210"/>
                    <a:pt x="12412" y="8947"/>
                  </a:cubicBezTo>
                  <a:cubicBezTo>
                    <a:pt x="12244" y="8851"/>
                    <a:pt x="12042" y="8763"/>
                    <a:pt x="11872" y="8637"/>
                  </a:cubicBezTo>
                  <a:cubicBezTo>
                    <a:pt x="8233" y="5863"/>
                    <a:pt x="4600" y="3081"/>
                    <a:pt x="956" y="314"/>
                  </a:cubicBezTo>
                  <a:cubicBezTo>
                    <a:pt x="795" y="192"/>
                    <a:pt x="561" y="0"/>
                    <a:pt x="370"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5" name="Google Shape;1835;p38"/>
            <p:cNvSpPr/>
            <p:nvPr/>
          </p:nvSpPr>
          <p:spPr>
            <a:xfrm>
              <a:off x="5350975" y="3554775"/>
              <a:ext cx="232900" cy="302500"/>
            </a:xfrm>
            <a:custGeom>
              <a:rect b="b" l="l" r="r" t="t"/>
              <a:pathLst>
                <a:path extrusionOk="0" h="12100" w="9316">
                  <a:moveTo>
                    <a:pt x="9191" y="1"/>
                  </a:moveTo>
                  <a:cubicBezTo>
                    <a:pt x="9107" y="54"/>
                    <a:pt x="8998" y="87"/>
                    <a:pt x="8938" y="162"/>
                  </a:cubicBezTo>
                  <a:cubicBezTo>
                    <a:pt x="8074" y="1221"/>
                    <a:pt x="7189" y="2263"/>
                    <a:pt x="6367" y="3352"/>
                  </a:cubicBezTo>
                  <a:cubicBezTo>
                    <a:pt x="4442" y="5900"/>
                    <a:pt x="2546" y="8469"/>
                    <a:pt x="648" y="11035"/>
                  </a:cubicBezTo>
                  <a:cubicBezTo>
                    <a:pt x="405" y="11363"/>
                    <a:pt x="215" y="11726"/>
                    <a:pt x="1" y="12075"/>
                  </a:cubicBezTo>
                  <a:cubicBezTo>
                    <a:pt x="69" y="12092"/>
                    <a:pt x="130" y="12100"/>
                    <a:pt x="185" y="12100"/>
                  </a:cubicBezTo>
                  <a:cubicBezTo>
                    <a:pt x="647" y="12100"/>
                    <a:pt x="688" y="11540"/>
                    <a:pt x="986" y="11322"/>
                  </a:cubicBezTo>
                  <a:cubicBezTo>
                    <a:pt x="1163" y="11191"/>
                    <a:pt x="1285" y="10983"/>
                    <a:pt x="1423" y="10801"/>
                  </a:cubicBezTo>
                  <a:cubicBezTo>
                    <a:pt x="3459" y="8118"/>
                    <a:pt x="5494" y="5433"/>
                    <a:pt x="7526" y="2747"/>
                  </a:cubicBezTo>
                  <a:cubicBezTo>
                    <a:pt x="8133" y="1946"/>
                    <a:pt x="8728" y="1137"/>
                    <a:pt x="9316" y="351"/>
                  </a:cubicBezTo>
                  <a:cubicBezTo>
                    <a:pt x="9256" y="184"/>
                    <a:pt x="9222" y="94"/>
                    <a:pt x="9191"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6" name="Google Shape;1836;p38"/>
            <p:cNvSpPr/>
            <p:nvPr/>
          </p:nvSpPr>
          <p:spPr>
            <a:xfrm>
              <a:off x="4871875" y="3555000"/>
              <a:ext cx="234625" cy="303250"/>
            </a:xfrm>
            <a:custGeom>
              <a:rect b="b" l="l" r="r" t="t"/>
              <a:pathLst>
                <a:path extrusionOk="0" h="12130" w="9385">
                  <a:moveTo>
                    <a:pt x="72" y="0"/>
                  </a:moveTo>
                  <a:lnTo>
                    <a:pt x="72" y="0"/>
                  </a:lnTo>
                  <a:cubicBezTo>
                    <a:pt x="0" y="230"/>
                    <a:pt x="19" y="417"/>
                    <a:pt x="182" y="633"/>
                  </a:cubicBezTo>
                  <a:cubicBezTo>
                    <a:pt x="1948" y="2951"/>
                    <a:pt x="3696" y="5283"/>
                    <a:pt x="5455" y="7607"/>
                  </a:cubicBezTo>
                  <a:cubicBezTo>
                    <a:pt x="6488" y="8971"/>
                    <a:pt x="7525" y="10331"/>
                    <a:pt x="8578" y="11679"/>
                  </a:cubicBezTo>
                  <a:cubicBezTo>
                    <a:pt x="8722" y="11864"/>
                    <a:pt x="8850" y="12130"/>
                    <a:pt x="9141" y="12130"/>
                  </a:cubicBezTo>
                  <a:cubicBezTo>
                    <a:pt x="9157" y="12130"/>
                    <a:pt x="9174" y="12129"/>
                    <a:pt x="9191" y="12127"/>
                  </a:cubicBezTo>
                  <a:cubicBezTo>
                    <a:pt x="9257" y="12121"/>
                    <a:pt x="9315" y="12036"/>
                    <a:pt x="9384" y="11980"/>
                  </a:cubicBezTo>
                  <a:cubicBezTo>
                    <a:pt x="9298" y="11890"/>
                    <a:pt x="9230" y="11831"/>
                    <a:pt x="9178" y="11759"/>
                  </a:cubicBezTo>
                  <a:cubicBezTo>
                    <a:pt x="8493" y="10837"/>
                    <a:pt x="7829" y="9898"/>
                    <a:pt x="7124" y="8991"/>
                  </a:cubicBezTo>
                  <a:cubicBezTo>
                    <a:pt x="4896" y="6122"/>
                    <a:pt x="2897" y="3078"/>
                    <a:pt x="522" y="321"/>
                  </a:cubicBezTo>
                  <a:cubicBezTo>
                    <a:pt x="407" y="185"/>
                    <a:pt x="224" y="106"/>
                    <a:pt x="72"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7" name="Google Shape;1837;p38"/>
            <p:cNvSpPr/>
            <p:nvPr/>
          </p:nvSpPr>
          <p:spPr>
            <a:xfrm>
              <a:off x="5345775" y="4229150"/>
              <a:ext cx="237450" cy="303800"/>
            </a:xfrm>
            <a:custGeom>
              <a:rect b="b" l="l" r="r" t="t"/>
              <a:pathLst>
                <a:path extrusionOk="0" h="12152" w="9498">
                  <a:moveTo>
                    <a:pt x="395" y="0"/>
                  </a:moveTo>
                  <a:cubicBezTo>
                    <a:pt x="343" y="0"/>
                    <a:pt x="287" y="22"/>
                    <a:pt x="225" y="76"/>
                  </a:cubicBezTo>
                  <a:cubicBezTo>
                    <a:pt x="1" y="270"/>
                    <a:pt x="297" y="326"/>
                    <a:pt x="368" y="423"/>
                  </a:cubicBezTo>
                  <a:cubicBezTo>
                    <a:pt x="1870" y="2475"/>
                    <a:pt x="3363" y="4537"/>
                    <a:pt x="4898" y="6565"/>
                  </a:cubicBezTo>
                  <a:cubicBezTo>
                    <a:pt x="6269" y="8378"/>
                    <a:pt x="7688" y="10156"/>
                    <a:pt x="9093" y="11943"/>
                  </a:cubicBezTo>
                  <a:cubicBezTo>
                    <a:pt x="9170" y="12040"/>
                    <a:pt x="9316" y="12083"/>
                    <a:pt x="9429" y="12151"/>
                  </a:cubicBezTo>
                  <a:cubicBezTo>
                    <a:pt x="9446" y="12068"/>
                    <a:pt x="9466" y="11985"/>
                    <a:pt x="9498" y="11836"/>
                  </a:cubicBezTo>
                  <a:cubicBezTo>
                    <a:pt x="9450" y="11757"/>
                    <a:pt x="9394" y="11633"/>
                    <a:pt x="9315" y="11526"/>
                  </a:cubicBezTo>
                  <a:cubicBezTo>
                    <a:pt x="7560" y="9198"/>
                    <a:pt x="5812" y="6866"/>
                    <a:pt x="4048" y="4546"/>
                  </a:cubicBezTo>
                  <a:cubicBezTo>
                    <a:pt x="2947" y="3100"/>
                    <a:pt x="1824" y="1670"/>
                    <a:pt x="706" y="239"/>
                  </a:cubicBezTo>
                  <a:cubicBezTo>
                    <a:pt x="624" y="134"/>
                    <a:pt x="524" y="0"/>
                    <a:pt x="395"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8" name="Google Shape;1838;p38"/>
            <p:cNvSpPr/>
            <p:nvPr/>
          </p:nvSpPr>
          <p:spPr>
            <a:xfrm>
              <a:off x="4649925" y="4037650"/>
              <a:ext cx="359850" cy="12750"/>
            </a:xfrm>
            <a:custGeom>
              <a:rect b="b" l="l" r="r" t="t"/>
              <a:pathLst>
                <a:path extrusionOk="0" h="510" w="14394">
                  <a:moveTo>
                    <a:pt x="14198" y="1"/>
                  </a:moveTo>
                  <a:cubicBezTo>
                    <a:pt x="14097" y="1"/>
                    <a:pt x="13977" y="48"/>
                    <a:pt x="13896" y="48"/>
                  </a:cubicBezTo>
                  <a:cubicBezTo>
                    <a:pt x="13895" y="48"/>
                    <a:pt x="13895" y="48"/>
                    <a:pt x="13895" y="48"/>
                  </a:cubicBezTo>
                  <a:cubicBezTo>
                    <a:pt x="12552" y="39"/>
                    <a:pt x="11209" y="37"/>
                    <a:pt x="9867" y="37"/>
                  </a:cubicBezTo>
                  <a:cubicBezTo>
                    <a:pt x="8972" y="37"/>
                    <a:pt x="8077" y="38"/>
                    <a:pt x="7182" y="38"/>
                  </a:cubicBezTo>
                  <a:cubicBezTo>
                    <a:pt x="6302" y="38"/>
                    <a:pt x="5421" y="38"/>
                    <a:pt x="4541" y="38"/>
                  </a:cubicBezTo>
                  <a:cubicBezTo>
                    <a:pt x="3220" y="38"/>
                    <a:pt x="1899" y="38"/>
                    <a:pt x="578" y="42"/>
                  </a:cubicBezTo>
                  <a:cubicBezTo>
                    <a:pt x="577" y="42"/>
                    <a:pt x="576" y="42"/>
                    <a:pt x="575" y="42"/>
                  </a:cubicBezTo>
                  <a:cubicBezTo>
                    <a:pt x="488" y="42"/>
                    <a:pt x="377" y="23"/>
                    <a:pt x="276" y="23"/>
                  </a:cubicBezTo>
                  <a:cubicBezTo>
                    <a:pt x="134" y="23"/>
                    <a:pt x="13" y="61"/>
                    <a:pt x="7" y="244"/>
                  </a:cubicBezTo>
                  <a:cubicBezTo>
                    <a:pt x="1" y="442"/>
                    <a:pt x="127" y="482"/>
                    <a:pt x="274" y="482"/>
                  </a:cubicBezTo>
                  <a:cubicBezTo>
                    <a:pt x="370" y="482"/>
                    <a:pt x="476" y="465"/>
                    <a:pt x="558" y="465"/>
                  </a:cubicBezTo>
                  <a:cubicBezTo>
                    <a:pt x="2437" y="467"/>
                    <a:pt x="4317" y="468"/>
                    <a:pt x="6196" y="468"/>
                  </a:cubicBezTo>
                  <a:cubicBezTo>
                    <a:pt x="8756" y="468"/>
                    <a:pt x="11316" y="465"/>
                    <a:pt x="13875" y="458"/>
                  </a:cubicBezTo>
                  <a:cubicBezTo>
                    <a:pt x="13876" y="458"/>
                    <a:pt x="13877" y="458"/>
                    <a:pt x="13877" y="458"/>
                  </a:cubicBezTo>
                  <a:cubicBezTo>
                    <a:pt x="13962" y="458"/>
                    <a:pt x="14090" y="509"/>
                    <a:pt x="14197" y="509"/>
                  </a:cubicBezTo>
                  <a:cubicBezTo>
                    <a:pt x="14306" y="509"/>
                    <a:pt x="14393" y="456"/>
                    <a:pt x="14386" y="237"/>
                  </a:cubicBezTo>
                  <a:cubicBezTo>
                    <a:pt x="14380" y="48"/>
                    <a:pt x="14298" y="1"/>
                    <a:pt x="14198"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9" name="Google Shape;1839;p38"/>
            <p:cNvSpPr/>
            <p:nvPr/>
          </p:nvSpPr>
          <p:spPr>
            <a:xfrm>
              <a:off x="5217350" y="4261950"/>
              <a:ext cx="20175" cy="359550"/>
            </a:xfrm>
            <a:custGeom>
              <a:rect b="b" l="l" r="r" t="t"/>
              <a:pathLst>
                <a:path extrusionOk="0" h="14382" w="807">
                  <a:moveTo>
                    <a:pt x="404" y="1"/>
                  </a:moveTo>
                  <a:cubicBezTo>
                    <a:pt x="0" y="1"/>
                    <a:pt x="206" y="346"/>
                    <a:pt x="206" y="513"/>
                  </a:cubicBezTo>
                  <a:cubicBezTo>
                    <a:pt x="192" y="4952"/>
                    <a:pt x="193" y="9391"/>
                    <a:pt x="198" y="13830"/>
                  </a:cubicBezTo>
                  <a:cubicBezTo>
                    <a:pt x="198" y="14035"/>
                    <a:pt x="92" y="14381"/>
                    <a:pt x="405" y="14381"/>
                  </a:cubicBezTo>
                  <a:cubicBezTo>
                    <a:pt x="409" y="14381"/>
                    <a:pt x="414" y="14381"/>
                    <a:pt x="419" y="14381"/>
                  </a:cubicBezTo>
                  <a:cubicBezTo>
                    <a:pt x="733" y="14371"/>
                    <a:pt x="621" y="14020"/>
                    <a:pt x="621" y="13809"/>
                  </a:cubicBezTo>
                  <a:cubicBezTo>
                    <a:pt x="628" y="11609"/>
                    <a:pt x="625" y="9407"/>
                    <a:pt x="625" y="7205"/>
                  </a:cubicBezTo>
                  <a:cubicBezTo>
                    <a:pt x="625" y="4967"/>
                    <a:pt x="630" y="2731"/>
                    <a:pt x="616" y="492"/>
                  </a:cubicBezTo>
                  <a:cubicBezTo>
                    <a:pt x="615" y="331"/>
                    <a:pt x="806" y="12"/>
                    <a:pt x="427" y="1"/>
                  </a:cubicBezTo>
                  <a:cubicBezTo>
                    <a:pt x="419" y="1"/>
                    <a:pt x="411" y="1"/>
                    <a:pt x="404"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0" name="Google Shape;1840;p38"/>
            <p:cNvSpPr/>
            <p:nvPr/>
          </p:nvSpPr>
          <p:spPr>
            <a:xfrm>
              <a:off x="5218425" y="3466350"/>
              <a:ext cx="18025" cy="359800"/>
            </a:xfrm>
            <a:custGeom>
              <a:rect b="b" l="l" r="r" t="t"/>
              <a:pathLst>
                <a:path extrusionOk="0" h="14392" w="721">
                  <a:moveTo>
                    <a:pt x="377" y="1"/>
                  </a:moveTo>
                  <a:cubicBezTo>
                    <a:pt x="368" y="1"/>
                    <a:pt x="359" y="1"/>
                    <a:pt x="350" y="2"/>
                  </a:cubicBezTo>
                  <a:cubicBezTo>
                    <a:pt x="67" y="19"/>
                    <a:pt x="154" y="331"/>
                    <a:pt x="154" y="531"/>
                  </a:cubicBezTo>
                  <a:cubicBezTo>
                    <a:pt x="150" y="2751"/>
                    <a:pt x="152" y="4970"/>
                    <a:pt x="152" y="7190"/>
                  </a:cubicBezTo>
                  <a:cubicBezTo>
                    <a:pt x="152" y="9445"/>
                    <a:pt x="148" y="11699"/>
                    <a:pt x="159" y="13954"/>
                  </a:cubicBezTo>
                  <a:cubicBezTo>
                    <a:pt x="161" y="14105"/>
                    <a:pt x="1" y="14380"/>
                    <a:pt x="359" y="14391"/>
                  </a:cubicBezTo>
                  <a:cubicBezTo>
                    <a:pt x="367" y="14391"/>
                    <a:pt x="374" y="14391"/>
                    <a:pt x="380" y="14391"/>
                  </a:cubicBezTo>
                  <a:cubicBezTo>
                    <a:pt x="720" y="14391"/>
                    <a:pt x="577" y="14120"/>
                    <a:pt x="577" y="13971"/>
                  </a:cubicBezTo>
                  <a:cubicBezTo>
                    <a:pt x="585" y="9478"/>
                    <a:pt x="583" y="4986"/>
                    <a:pt x="581" y="494"/>
                  </a:cubicBezTo>
                  <a:cubicBezTo>
                    <a:pt x="581" y="301"/>
                    <a:pt x="651" y="1"/>
                    <a:pt x="377"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1" name="Google Shape;1841;p38"/>
            <p:cNvSpPr/>
            <p:nvPr/>
          </p:nvSpPr>
          <p:spPr>
            <a:xfrm>
              <a:off x="5445200" y="4038025"/>
              <a:ext cx="360325" cy="12025"/>
            </a:xfrm>
            <a:custGeom>
              <a:rect b="b" l="l" r="r" t="t"/>
              <a:pathLst>
                <a:path extrusionOk="0" h="481" w="14413">
                  <a:moveTo>
                    <a:pt x="185" y="0"/>
                  </a:moveTo>
                  <a:cubicBezTo>
                    <a:pt x="84" y="0"/>
                    <a:pt x="1" y="45"/>
                    <a:pt x="9" y="249"/>
                  </a:cubicBezTo>
                  <a:cubicBezTo>
                    <a:pt x="17" y="436"/>
                    <a:pt x="96" y="481"/>
                    <a:pt x="191" y="481"/>
                  </a:cubicBezTo>
                  <a:cubicBezTo>
                    <a:pt x="276" y="481"/>
                    <a:pt x="374" y="445"/>
                    <a:pt x="445" y="445"/>
                  </a:cubicBezTo>
                  <a:cubicBezTo>
                    <a:pt x="446" y="445"/>
                    <a:pt x="446" y="445"/>
                    <a:pt x="447" y="445"/>
                  </a:cubicBezTo>
                  <a:cubicBezTo>
                    <a:pt x="1895" y="453"/>
                    <a:pt x="3343" y="454"/>
                    <a:pt x="4790" y="454"/>
                  </a:cubicBezTo>
                  <a:cubicBezTo>
                    <a:pt x="5580" y="454"/>
                    <a:pt x="6369" y="454"/>
                    <a:pt x="7159" y="454"/>
                  </a:cubicBezTo>
                  <a:cubicBezTo>
                    <a:pt x="8054" y="454"/>
                    <a:pt x="8949" y="454"/>
                    <a:pt x="9844" y="454"/>
                  </a:cubicBezTo>
                  <a:cubicBezTo>
                    <a:pt x="11187" y="454"/>
                    <a:pt x="12529" y="453"/>
                    <a:pt x="13873" y="452"/>
                  </a:cubicBezTo>
                  <a:cubicBezTo>
                    <a:pt x="13874" y="452"/>
                    <a:pt x="13875" y="452"/>
                    <a:pt x="13876" y="452"/>
                  </a:cubicBezTo>
                  <a:cubicBezTo>
                    <a:pt x="13951" y="452"/>
                    <a:pt x="14042" y="464"/>
                    <a:pt x="14126" y="464"/>
                  </a:cubicBezTo>
                  <a:cubicBezTo>
                    <a:pt x="14266" y="464"/>
                    <a:pt x="14390" y="431"/>
                    <a:pt x="14400" y="255"/>
                  </a:cubicBezTo>
                  <a:cubicBezTo>
                    <a:pt x="14413" y="52"/>
                    <a:pt x="14276" y="18"/>
                    <a:pt x="14125" y="18"/>
                  </a:cubicBezTo>
                  <a:cubicBezTo>
                    <a:pt x="14050" y="18"/>
                    <a:pt x="13971" y="26"/>
                    <a:pt x="13906" y="26"/>
                  </a:cubicBezTo>
                  <a:cubicBezTo>
                    <a:pt x="11891" y="25"/>
                    <a:pt x="9876" y="24"/>
                    <a:pt x="7862" y="24"/>
                  </a:cubicBezTo>
                  <a:cubicBezTo>
                    <a:pt x="5384" y="24"/>
                    <a:pt x="2906" y="25"/>
                    <a:pt x="427" y="29"/>
                  </a:cubicBezTo>
                  <a:cubicBezTo>
                    <a:pt x="359" y="29"/>
                    <a:pt x="266" y="0"/>
                    <a:pt x="185"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2" name="Google Shape;1842;p38"/>
            <p:cNvSpPr/>
            <p:nvPr/>
          </p:nvSpPr>
          <p:spPr>
            <a:xfrm>
              <a:off x="5374675" y="3657275"/>
              <a:ext cx="243075" cy="236150"/>
            </a:xfrm>
            <a:custGeom>
              <a:rect b="b" l="l" r="r" t="t"/>
              <a:pathLst>
                <a:path extrusionOk="0" h="9446" w="9723">
                  <a:moveTo>
                    <a:pt x="9487" y="1"/>
                  </a:moveTo>
                  <a:cubicBezTo>
                    <a:pt x="9477" y="1"/>
                    <a:pt x="9468" y="2"/>
                    <a:pt x="9459" y="6"/>
                  </a:cubicBezTo>
                  <a:cubicBezTo>
                    <a:pt x="9261" y="89"/>
                    <a:pt x="9042" y="177"/>
                    <a:pt x="8895" y="325"/>
                  </a:cubicBezTo>
                  <a:cubicBezTo>
                    <a:pt x="6047" y="3195"/>
                    <a:pt x="3206" y="6074"/>
                    <a:pt x="368" y="8955"/>
                  </a:cubicBezTo>
                  <a:cubicBezTo>
                    <a:pt x="266" y="9058"/>
                    <a:pt x="0" y="9148"/>
                    <a:pt x="233" y="9370"/>
                  </a:cubicBezTo>
                  <a:cubicBezTo>
                    <a:pt x="290" y="9424"/>
                    <a:pt x="337" y="9445"/>
                    <a:pt x="377" y="9445"/>
                  </a:cubicBezTo>
                  <a:cubicBezTo>
                    <a:pt x="482" y="9445"/>
                    <a:pt x="542" y="9303"/>
                    <a:pt x="610" y="9236"/>
                  </a:cubicBezTo>
                  <a:cubicBezTo>
                    <a:pt x="3504" y="6385"/>
                    <a:pt x="6394" y="3531"/>
                    <a:pt x="9281" y="673"/>
                  </a:cubicBezTo>
                  <a:cubicBezTo>
                    <a:pt x="9413" y="543"/>
                    <a:pt x="9511" y="374"/>
                    <a:pt x="9722" y="93"/>
                  </a:cubicBezTo>
                  <a:cubicBezTo>
                    <a:pt x="9642" y="65"/>
                    <a:pt x="9552" y="1"/>
                    <a:pt x="9487"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3" name="Google Shape;1843;p38"/>
            <p:cNvSpPr/>
            <p:nvPr/>
          </p:nvSpPr>
          <p:spPr>
            <a:xfrm>
              <a:off x="4839825" y="3656200"/>
              <a:ext cx="240150" cy="237175"/>
            </a:xfrm>
            <a:custGeom>
              <a:rect b="b" l="l" r="r" t="t"/>
              <a:pathLst>
                <a:path extrusionOk="0" h="9487" w="9606">
                  <a:moveTo>
                    <a:pt x="253" y="0"/>
                  </a:moveTo>
                  <a:cubicBezTo>
                    <a:pt x="188" y="50"/>
                    <a:pt x="79" y="90"/>
                    <a:pt x="64" y="153"/>
                  </a:cubicBezTo>
                  <a:cubicBezTo>
                    <a:pt x="1" y="409"/>
                    <a:pt x="187" y="562"/>
                    <a:pt x="345" y="718"/>
                  </a:cubicBezTo>
                  <a:cubicBezTo>
                    <a:pt x="3234" y="3574"/>
                    <a:pt x="6125" y="6428"/>
                    <a:pt x="9018" y="9279"/>
                  </a:cubicBezTo>
                  <a:cubicBezTo>
                    <a:pt x="9086" y="9347"/>
                    <a:pt x="9143" y="9487"/>
                    <a:pt x="9250" y="9487"/>
                  </a:cubicBezTo>
                  <a:cubicBezTo>
                    <a:pt x="9290" y="9487"/>
                    <a:pt x="9337" y="9467"/>
                    <a:pt x="9395" y="9415"/>
                  </a:cubicBezTo>
                  <a:cubicBezTo>
                    <a:pt x="9605" y="9229"/>
                    <a:pt x="9400" y="9136"/>
                    <a:pt x="9301" y="9036"/>
                  </a:cubicBezTo>
                  <a:cubicBezTo>
                    <a:pt x="6436" y="6131"/>
                    <a:pt x="3569" y="3229"/>
                    <a:pt x="698" y="329"/>
                  </a:cubicBezTo>
                  <a:cubicBezTo>
                    <a:pt x="579" y="208"/>
                    <a:pt x="420" y="123"/>
                    <a:pt x="253"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4" name="Google Shape;1844;p38"/>
            <p:cNvSpPr/>
            <p:nvPr/>
          </p:nvSpPr>
          <p:spPr>
            <a:xfrm>
              <a:off x="4836925" y="4194775"/>
              <a:ext cx="240900" cy="236175"/>
            </a:xfrm>
            <a:custGeom>
              <a:rect b="b" l="l" r="r" t="t"/>
              <a:pathLst>
                <a:path extrusionOk="0" h="9447" w="9636">
                  <a:moveTo>
                    <a:pt x="9362" y="0"/>
                  </a:moveTo>
                  <a:cubicBezTo>
                    <a:pt x="9230" y="0"/>
                    <a:pt x="9175" y="159"/>
                    <a:pt x="9096" y="237"/>
                  </a:cubicBezTo>
                  <a:cubicBezTo>
                    <a:pt x="6239" y="3050"/>
                    <a:pt x="3387" y="5867"/>
                    <a:pt x="538" y="8685"/>
                  </a:cubicBezTo>
                  <a:cubicBezTo>
                    <a:pt x="351" y="8869"/>
                    <a:pt x="0" y="9103"/>
                    <a:pt x="230" y="9349"/>
                  </a:cubicBezTo>
                  <a:cubicBezTo>
                    <a:pt x="294" y="9418"/>
                    <a:pt x="357" y="9446"/>
                    <a:pt x="419" y="9446"/>
                  </a:cubicBezTo>
                  <a:cubicBezTo>
                    <a:pt x="598" y="9446"/>
                    <a:pt x="760" y="9208"/>
                    <a:pt x="891" y="9074"/>
                  </a:cubicBezTo>
                  <a:cubicBezTo>
                    <a:pt x="3726" y="6213"/>
                    <a:pt x="6554" y="3347"/>
                    <a:pt x="9381" y="481"/>
                  </a:cubicBezTo>
                  <a:cubicBezTo>
                    <a:pt x="9465" y="396"/>
                    <a:pt x="9544" y="304"/>
                    <a:pt x="9636" y="205"/>
                  </a:cubicBezTo>
                  <a:cubicBezTo>
                    <a:pt x="9565" y="129"/>
                    <a:pt x="9527" y="60"/>
                    <a:pt x="9470" y="30"/>
                  </a:cubicBezTo>
                  <a:cubicBezTo>
                    <a:pt x="9428" y="9"/>
                    <a:pt x="9393" y="0"/>
                    <a:pt x="9362"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5" name="Google Shape;1845;p38"/>
            <p:cNvSpPr/>
            <p:nvPr/>
          </p:nvSpPr>
          <p:spPr>
            <a:xfrm>
              <a:off x="5374825" y="4194425"/>
              <a:ext cx="240675" cy="235650"/>
            </a:xfrm>
            <a:custGeom>
              <a:rect b="b" l="l" r="r" t="t"/>
              <a:pathLst>
                <a:path extrusionOk="0" h="9426" w="9627">
                  <a:moveTo>
                    <a:pt x="368" y="1"/>
                  </a:moveTo>
                  <a:cubicBezTo>
                    <a:pt x="322" y="1"/>
                    <a:pt x="270" y="28"/>
                    <a:pt x="208" y="98"/>
                  </a:cubicBezTo>
                  <a:cubicBezTo>
                    <a:pt x="1" y="332"/>
                    <a:pt x="282" y="410"/>
                    <a:pt x="382" y="510"/>
                  </a:cubicBezTo>
                  <a:cubicBezTo>
                    <a:pt x="2112" y="2254"/>
                    <a:pt x="3856" y="3981"/>
                    <a:pt x="5585" y="5727"/>
                  </a:cubicBezTo>
                  <a:cubicBezTo>
                    <a:pt x="6716" y="6870"/>
                    <a:pt x="7817" y="8039"/>
                    <a:pt x="8947" y="9181"/>
                  </a:cubicBezTo>
                  <a:cubicBezTo>
                    <a:pt x="9075" y="9312"/>
                    <a:pt x="9292" y="9361"/>
                    <a:pt x="9476" y="9425"/>
                  </a:cubicBezTo>
                  <a:cubicBezTo>
                    <a:pt x="9477" y="9426"/>
                    <a:pt x="9478" y="9426"/>
                    <a:pt x="9479" y="9426"/>
                  </a:cubicBezTo>
                  <a:cubicBezTo>
                    <a:pt x="9505" y="9426"/>
                    <a:pt x="9574" y="9302"/>
                    <a:pt x="9627" y="9234"/>
                  </a:cubicBezTo>
                  <a:cubicBezTo>
                    <a:pt x="9492" y="9058"/>
                    <a:pt x="9391" y="8889"/>
                    <a:pt x="9256" y="8754"/>
                  </a:cubicBezTo>
                  <a:cubicBezTo>
                    <a:pt x="6380" y="5910"/>
                    <a:pt x="3503" y="3068"/>
                    <a:pt x="621" y="230"/>
                  </a:cubicBezTo>
                  <a:cubicBezTo>
                    <a:pt x="547" y="158"/>
                    <a:pt x="477" y="1"/>
                    <a:pt x="368"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BLANK_1_1_1_2">
    <p:spTree>
      <p:nvGrpSpPr>
        <p:cNvPr id="1846" name="Shape 1846"/>
        <p:cNvGrpSpPr/>
        <p:nvPr/>
      </p:nvGrpSpPr>
      <p:grpSpPr>
        <a:xfrm>
          <a:off x="0" y="0"/>
          <a:ext cx="0" cy="0"/>
          <a:chOff x="0" y="0"/>
          <a:chExt cx="0" cy="0"/>
        </a:xfrm>
      </p:grpSpPr>
      <p:pic>
        <p:nvPicPr>
          <p:cNvPr id="1847" name="Google Shape;1847;p39"/>
          <p:cNvPicPr preferRelativeResize="0"/>
          <p:nvPr/>
        </p:nvPicPr>
        <p:blipFill>
          <a:blip r:embed="rId2">
            <a:alphaModFix amt="56000"/>
          </a:blip>
          <a:stretch>
            <a:fillRect/>
          </a:stretch>
        </p:blipFill>
        <p:spPr>
          <a:xfrm>
            <a:off x="-281575" y="-225250"/>
            <a:ext cx="9780152" cy="5594026"/>
          </a:xfrm>
          <a:prstGeom prst="rect">
            <a:avLst/>
          </a:prstGeom>
          <a:noFill/>
          <a:ln>
            <a:noFill/>
          </a:ln>
        </p:spPr>
      </p:pic>
      <p:sp>
        <p:nvSpPr>
          <p:cNvPr id="1848" name="Google Shape;1848;p39"/>
          <p:cNvSpPr txBox="1"/>
          <p:nvPr>
            <p:ph idx="1" type="subTitle"/>
          </p:nvPr>
        </p:nvSpPr>
        <p:spPr>
          <a:xfrm>
            <a:off x="720000" y="3041375"/>
            <a:ext cx="2286300" cy="567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849" name="Google Shape;1849;p39"/>
          <p:cNvSpPr txBox="1"/>
          <p:nvPr>
            <p:ph idx="2" type="subTitle"/>
          </p:nvPr>
        </p:nvSpPr>
        <p:spPr>
          <a:xfrm>
            <a:off x="3428855" y="3041387"/>
            <a:ext cx="2286300" cy="567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850" name="Google Shape;1850;p39"/>
          <p:cNvSpPr txBox="1"/>
          <p:nvPr>
            <p:ph idx="3" type="subTitle"/>
          </p:nvPr>
        </p:nvSpPr>
        <p:spPr>
          <a:xfrm>
            <a:off x="6137698" y="3041398"/>
            <a:ext cx="2286300" cy="567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851" name="Google Shape;1851;p39"/>
          <p:cNvSpPr txBox="1"/>
          <p:nvPr>
            <p:ph idx="4" type="subTitle"/>
          </p:nvPr>
        </p:nvSpPr>
        <p:spPr>
          <a:xfrm>
            <a:off x="720000" y="2573525"/>
            <a:ext cx="2286300" cy="467100"/>
          </a:xfrm>
          <a:prstGeom prst="rect">
            <a:avLst/>
          </a:prstGeom>
          <a:ln cap="flat" cmpd="sng" w="9525">
            <a:solidFill>
              <a:schemeClr val="dk1"/>
            </a:solidFill>
            <a:prstDash val="solid"/>
            <a:round/>
            <a:headEnd len="sm" w="sm" type="none"/>
            <a:tailEnd len="sm" w="sm" type="none"/>
          </a:ln>
        </p:spPr>
        <p:txBody>
          <a:bodyPr anchorCtr="0" anchor="b" bIns="91425" lIns="91425" spcFirstLastPara="1" rIns="91425" wrap="square" tIns="91425">
            <a:noAutofit/>
          </a:bodyPr>
          <a:lstStyle>
            <a:lvl1pPr lvl="0" rtl="0" algn="ctr">
              <a:spcBef>
                <a:spcPts val="0"/>
              </a:spcBef>
              <a:spcAft>
                <a:spcPts val="0"/>
              </a:spcAft>
              <a:buSzPts val="2000"/>
              <a:buFont typeface="Poller One"/>
              <a:buNone/>
              <a:defRPr b="1" sz="2000">
                <a:solidFill>
                  <a:schemeClr val="accent5"/>
                </a:solidFill>
                <a:latin typeface="El Messiri"/>
                <a:ea typeface="El Messiri"/>
                <a:cs typeface="El Messiri"/>
                <a:sym typeface="El Messiri"/>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852" name="Google Shape;1852;p39"/>
          <p:cNvSpPr txBox="1"/>
          <p:nvPr>
            <p:ph idx="5" type="subTitle"/>
          </p:nvPr>
        </p:nvSpPr>
        <p:spPr>
          <a:xfrm>
            <a:off x="3428850" y="2573525"/>
            <a:ext cx="2286300" cy="467100"/>
          </a:xfrm>
          <a:prstGeom prst="rect">
            <a:avLst/>
          </a:prstGeom>
          <a:ln cap="flat" cmpd="sng" w="9525">
            <a:solidFill>
              <a:schemeClr val="dk1"/>
            </a:solidFill>
            <a:prstDash val="solid"/>
            <a:round/>
            <a:headEnd len="sm" w="sm" type="none"/>
            <a:tailEnd len="sm" w="sm" type="none"/>
          </a:ln>
        </p:spPr>
        <p:txBody>
          <a:bodyPr anchorCtr="0" anchor="b" bIns="91425" lIns="91425" spcFirstLastPara="1" rIns="91425" wrap="square" tIns="91425">
            <a:noAutofit/>
          </a:bodyPr>
          <a:lstStyle>
            <a:lvl1pPr lvl="0" rtl="0" algn="ctr">
              <a:spcBef>
                <a:spcPts val="0"/>
              </a:spcBef>
              <a:spcAft>
                <a:spcPts val="0"/>
              </a:spcAft>
              <a:buSzPts val="2000"/>
              <a:buFont typeface="Poller One"/>
              <a:buNone/>
              <a:defRPr b="1" sz="2000">
                <a:solidFill>
                  <a:schemeClr val="accent5"/>
                </a:solidFill>
                <a:latin typeface="El Messiri"/>
                <a:ea typeface="El Messiri"/>
                <a:cs typeface="El Messiri"/>
                <a:sym typeface="El Messiri"/>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853" name="Google Shape;1853;p39"/>
          <p:cNvSpPr txBox="1"/>
          <p:nvPr>
            <p:ph idx="6" type="subTitle"/>
          </p:nvPr>
        </p:nvSpPr>
        <p:spPr>
          <a:xfrm>
            <a:off x="6137700" y="2573525"/>
            <a:ext cx="2286300" cy="467100"/>
          </a:xfrm>
          <a:prstGeom prst="rect">
            <a:avLst/>
          </a:prstGeom>
          <a:ln cap="flat" cmpd="sng" w="9525">
            <a:solidFill>
              <a:schemeClr val="dk1"/>
            </a:solidFill>
            <a:prstDash val="solid"/>
            <a:round/>
            <a:headEnd len="sm" w="sm" type="none"/>
            <a:tailEnd len="sm" w="sm" type="none"/>
          </a:ln>
        </p:spPr>
        <p:txBody>
          <a:bodyPr anchorCtr="0" anchor="b" bIns="91425" lIns="91425" spcFirstLastPara="1" rIns="91425" wrap="square" tIns="91425">
            <a:noAutofit/>
          </a:bodyPr>
          <a:lstStyle>
            <a:lvl1pPr lvl="0" rtl="0" algn="ctr">
              <a:spcBef>
                <a:spcPts val="0"/>
              </a:spcBef>
              <a:spcAft>
                <a:spcPts val="0"/>
              </a:spcAft>
              <a:buSzPts val="2000"/>
              <a:buFont typeface="Poller One"/>
              <a:buNone/>
              <a:defRPr b="1" sz="2000">
                <a:solidFill>
                  <a:schemeClr val="accent5"/>
                </a:solidFill>
                <a:latin typeface="El Messiri"/>
                <a:ea typeface="El Messiri"/>
                <a:cs typeface="El Messiri"/>
                <a:sym typeface="El Messiri"/>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854" name="Google Shape;1854;p39"/>
          <p:cNvSpPr txBox="1"/>
          <p:nvPr>
            <p:ph type="title"/>
          </p:nvPr>
        </p:nvSpPr>
        <p:spPr>
          <a:xfrm>
            <a:off x="720000" y="540000"/>
            <a:ext cx="7704000" cy="6345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grpSp>
        <p:nvGrpSpPr>
          <p:cNvPr id="1855" name="Google Shape;1855;p39"/>
          <p:cNvGrpSpPr/>
          <p:nvPr/>
        </p:nvGrpSpPr>
        <p:grpSpPr>
          <a:xfrm>
            <a:off x="53652" y="63040"/>
            <a:ext cx="593576" cy="592934"/>
            <a:chOff x="4624275" y="3441875"/>
            <a:chExt cx="1206700" cy="1205150"/>
          </a:xfrm>
        </p:grpSpPr>
        <p:sp>
          <p:nvSpPr>
            <p:cNvPr id="1856" name="Google Shape;1856;p39"/>
            <p:cNvSpPr/>
            <p:nvPr/>
          </p:nvSpPr>
          <p:spPr>
            <a:xfrm>
              <a:off x="5259875" y="4259075"/>
              <a:ext cx="88800" cy="387025"/>
            </a:xfrm>
            <a:custGeom>
              <a:rect b="b" l="l" r="r" t="t"/>
              <a:pathLst>
                <a:path extrusionOk="0" h="15481" w="3552">
                  <a:moveTo>
                    <a:pt x="356" y="0"/>
                  </a:moveTo>
                  <a:cubicBezTo>
                    <a:pt x="328" y="0"/>
                    <a:pt x="295" y="4"/>
                    <a:pt x="257" y="12"/>
                  </a:cubicBezTo>
                  <a:cubicBezTo>
                    <a:pt x="249" y="16"/>
                    <a:pt x="239" y="18"/>
                    <a:pt x="228" y="18"/>
                  </a:cubicBezTo>
                  <a:cubicBezTo>
                    <a:pt x="192" y="18"/>
                    <a:pt x="144" y="2"/>
                    <a:pt x="102" y="2"/>
                  </a:cubicBezTo>
                  <a:cubicBezTo>
                    <a:pt x="44" y="2"/>
                    <a:pt x="0" y="33"/>
                    <a:pt x="29" y="184"/>
                  </a:cubicBezTo>
                  <a:cubicBezTo>
                    <a:pt x="470" y="2522"/>
                    <a:pt x="866" y="4871"/>
                    <a:pt x="1349" y="7200"/>
                  </a:cubicBezTo>
                  <a:cubicBezTo>
                    <a:pt x="1900" y="9862"/>
                    <a:pt x="2528" y="12506"/>
                    <a:pt x="3114" y="15160"/>
                  </a:cubicBezTo>
                  <a:cubicBezTo>
                    <a:pt x="3147" y="15311"/>
                    <a:pt x="3173" y="15480"/>
                    <a:pt x="3311" y="15480"/>
                  </a:cubicBezTo>
                  <a:cubicBezTo>
                    <a:pt x="3330" y="15480"/>
                    <a:pt x="3350" y="15478"/>
                    <a:pt x="3372" y="15471"/>
                  </a:cubicBezTo>
                  <a:cubicBezTo>
                    <a:pt x="3552" y="15422"/>
                    <a:pt x="3547" y="15259"/>
                    <a:pt x="3492" y="15042"/>
                  </a:cubicBezTo>
                  <a:cubicBezTo>
                    <a:pt x="3231" y="14000"/>
                    <a:pt x="3006" y="12950"/>
                    <a:pt x="2798" y="11896"/>
                  </a:cubicBezTo>
                  <a:cubicBezTo>
                    <a:pt x="2039" y="8026"/>
                    <a:pt x="1288" y="4154"/>
                    <a:pt x="545" y="281"/>
                  </a:cubicBezTo>
                  <a:cubicBezTo>
                    <a:pt x="516" y="128"/>
                    <a:pt x="519" y="0"/>
                    <a:pt x="356"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7" name="Google Shape;1857;p39"/>
            <p:cNvSpPr/>
            <p:nvPr/>
          </p:nvSpPr>
          <p:spPr>
            <a:xfrm>
              <a:off x="4624450" y="4077075"/>
              <a:ext cx="388575" cy="87325"/>
            </a:xfrm>
            <a:custGeom>
              <a:rect b="b" l="l" r="r" t="t"/>
              <a:pathLst>
                <a:path extrusionOk="0" h="3493" w="15543">
                  <a:moveTo>
                    <a:pt x="15415" y="1"/>
                  </a:moveTo>
                  <a:cubicBezTo>
                    <a:pt x="15386" y="1"/>
                    <a:pt x="15347" y="5"/>
                    <a:pt x="15297" y="15"/>
                  </a:cubicBezTo>
                  <a:cubicBezTo>
                    <a:pt x="13371" y="395"/>
                    <a:pt x="11440" y="764"/>
                    <a:pt x="9503" y="1086"/>
                  </a:cubicBezTo>
                  <a:cubicBezTo>
                    <a:pt x="6422" y="1596"/>
                    <a:pt x="3399" y="2368"/>
                    <a:pt x="365" y="3082"/>
                  </a:cubicBezTo>
                  <a:cubicBezTo>
                    <a:pt x="196" y="3122"/>
                    <a:pt x="0" y="3147"/>
                    <a:pt x="49" y="3337"/>
                  </a:cubicBezTo>
                  <a:cubicBezTo>
                    <a:pt x="78" y="3453"/>
                    <a:pt x="157" y="3493"/>
                    <a:pt x="267" y="3493"/>
                  </a:cubicBezTo>
                  <a:cubicBezTo>
                    <a:pt x="328" y="3493"/>
                    <a:pt x="399" y="3480"/>
                    <a:pt x="476" y="3462"/>
                  </a:cubicBezTo>
                  <a:cubicBezTo>
                    <a:pt x="2029" y="3100"/>
                    <a:pt x="3587" y="2752"/>
                    <a:pt x="5152" y="2446"/>
                  </a:cubicBezTo>
                  <a:cubicBezTo>
                    <a:pt x="8526" y="1786"/>
                    <a:pt x="11907" y="1145"/>
                    <a:pt x="15288" y="516"/>
                  </a:cubicBezTo>
                  <a:cubicBezTo>
                    <a:pt x="15528" y="471"/>
                    <a:pt x="15530" y="375"/>
                    <a:pt x="15509" y="107"/>
                  </a:cubicBezTo>
                  <a:cubicBezTo>
                    <a:pt x="15505" y="80"/>
                    <a:pt x="15543" y="1"/>
                    <a:pt x="15415"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8" name="Google Shape;1858;p39"/>
            <p:cNvSpPr/>
            <p:nvPr/>
          </p:nvSpPr>
          <p:spPr>
            <a:xfrm>
              <a:off x="5442250" y="4077325"/>
              <a:ext cx="388375" cy="87400"/>
            </a:xfrm>
            <a:custGeom>
              <a:rect b="b" l="l" r="r" t="t"/>
              <a:pathLst>
                <a:path extrusionOk="0" h="3496" w="15535">
                  <a:moveTo>
                    <a:pt x="138" y="0"/>
                  </a:moveTo>
                  <a:cubicBezTo>
                    <a:pt x="27" y="0"/>
                    <a:pt x="25" y="72"/>
                    <a:pt x="19" y="143"/>
                  </a:cubicBezTo>
                  <a:cubicBezTo>
                    <a:pt x="0" y="357"/>
                    <a:pt x="25" y="448"/>
                    <a:pt x="304" y="511"/>
                  </a:cubicBezTo>
                  <a:cubicBezTo>
                    <a:pt x="5228" y="1630"/>
                    <a:pt x="10257" y="2231"/>
                    <a:pt x="15152" y="3491"/>
                  </a:cubicBezTo>
                  <a:cubicBezTo>
                    <a:pt x="15162" y="3494"/>
                    <a:pt x="15173" y="3495"/>
                    <a:pt x="15185" y="3495"/>
                  </a:cubicBezTo>
                  <a:cubicBezTo>
                    <a:pt x="15291" y="3495"/>
                    <a:pt x="15465" y="3400"/>
                    <a:pt x="15488" y="3323"/>
                  </a:cubicBezTo>
                  <a:cubicBezTo>
                    <a:pt x="15535" y="3168"/>
                    <a:pt x="15383" y="3108"/>
                    <a:pt x="15227" y="3074"/>
                  </a:cubicBezTo>
                  <a:cubicBezTo>
                    <a:pt x="12726" y="2515"/>
                    <a:pt x="10236" y="1906"/>
                    <a:pt x="7725" y="1398"/>
                  </a:cubicBezTo>
                  <a:cubicBezTo>
                    <a:pt x="5222" y="892"/>
                    <a:pt x="2700" y="485"/>
                    <a:pt x="452" y="83"/>
                  </a:cubicBezTo>
                  <a:cubicBezTo>
                    <a:pt x="299" y="23"/>
                    <a:pt x="201" y="0"/>
                    <a:pt x="138"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9" name="Google Shape;1859;p39"/>
            <p:cNvSpPr/>
            <p:nvPr/>
          </p:nvSpPr>
          <p:spPr>
            <a:xfrm>
              <a:off x="4624275" y="3923225"/>
              <a:ext cx="388875" cy="88325"/>
            </a:xfrm>
            <a:custGeom>
              <a:rect b="b" l="l" r="r" t="t"/>
              <a:pathLst>
                <a:path extrusionOk="0" h="3533" w="15555">
                  <a:moveTo>
                    <a:pt x="367" y="0"/>
                  </a:moveTo>
                  <a:cubicBezTo>
                    <a:pt x="260" y="0"/>
                    <a:pt x="91" y="86"/>
                    <a:pt x="62" y="164"/>
                  </a:cubicBezTo>
                  <a:cubicBezTo>
                    <a:pt x="1" y="325"/>
                    <a:pt x="157" y="381"/>
                    <a:pt x="309" y="422"/>
                  </a:cubicBezTo>
                  <a:cubicBezTo>
                    <a:pt x="5250" y="1704"/>
                    <a:pt x="10278" y="2555"/>
                    <a:pt x="15256" y="3444"/>
                  </a:cubicBezTo>
                  <a:cubicBezTo>
                    <a:pt x="15333" y="3503"/>
                    <a:pt x="15391" y="3532"/>
                    <a:pt x="15434" y="3532"/>
                  </a:cubicBezTo>
                  <a:cubicBezTo>
                    <a:pt x="15493" y="3532"/>
                    <a:pt x="15522" y="3476"/>
                    <a:pt x="15524" y="3367"/>
                  </a:cubicBezTo>
                  <a:cubicBezTo>
                    <a:pt x="15530" y="3173"/>
                    <a:pt x="15554" y="3050"/>
                    <a:pt x="15255" y="2983"/>
                  </a:cubicBezTo>
                  <a:cubicBezTo>
                    <a:pt x="10329" y="1871"/>
                    <a:pt x="5301" y="1265"/>
                    <a:pt x="404" y="4"/>
                  </a:cubicBezTo>
                  <a:cubicBezTo>
                    <a:pt x="393" y="2"/>
                    <a:pt x="380" y="0"/>
                    <a:pt x="367"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0" name="Google Shape;1860;p39"/>
            <p:cNvSpPr/>
            <p:nvPr/>
          </p:nvSpPr>
          <p:spPr>
            <a:xfrm>
              <a:off x="5441150" y="3923700"/>
              <a:ext cx="389825" cy="88075"/>
            </a:xfrm>
            <a:custGeom>
              <a:rect b="b" l="l" r="r" t="t"/>
              <a:pathLst>
                <a:path extrusionOk="0" h="3523" w="15593">
                  <a:moveTo>
                    <a:pt x="15284" y="0"/>
                  </a:moveTo>
                  <a:cubicBezTo>
                    <a:pt x="15234" y="0"/>
                    <a:pt x="15178" y="9"/>
                    <a:pt x="15111" y="24"/>
                  </a:cubicBezTo>
                  <a:cubicBezTo>
                    <a:pt x="12752" y="526"/>
                    <a:pt x="10388" y="1005"/>
                    <a:pt x="8022" y="1475"/>
                  </a:cubicBezTo>
                  <a:cubicBezTo>
                    <a:pt x="5449" y="1986"/>
                    <a:pt x="2875" y="2490"/>
                    <a:pt x="296" y="2970"/>
                  </a:cubicBezTo>
                  <a:cubicBezTo>
                    <a:pt x="1" y="3025"/>
                    <a:pt x="62" y="3175"/>
                    <a:pt x="67" y="3334"/>
                  </a:cubicBezTo>
                  <a:cubicBezTo>
                    <a:pt x="71" y="3478"/>
                    <a:pt x="104" y="3522"/>
                    <a:pt x="149" y="3522"/>
                  </a:cubicBezTo>
                  <a:cubicBezTo>
                    <a:pt x="216" y="3522"/>
                    <a:pt x="309" y="3428"/>
                    <a:pt x="378" y="3416"/>
                  </a:cubicBezTo>
                  <a:cubicBezTo>
                    <a:pt x="5052" y="2547"/>
                    <a:pt x="9757" y="1839"/>
                    <a:pt x="14358" y="613"/>
                  </a:cubicBezTo>
                  <a:cubicBezTo>
                    <a:pt x="14763" y="506"/>
                    <a:pt x="15167" y="391"/>
                    <a:pt x="15592" y="274"/>
                  </a:cubicBezTo>
                  <a:cubicBezTo>
                    <a:pt x="15499" y="67"/>
                    <a:pt x="15418" y="0"/>
                    <a:pt x="15284"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1" name="Google Shape;1861;p39"/>
            <p:cNvSpPr/>
            <p:nvPr/>
          </p:nvSpPr>
          <p:spPr>
            <a:xfrm>
              <a:off x="5106725" y="4258975"/>
              <a:ext cx="93325" cy="388050"/>
            </a:xfrm>
            <a:custGeom>
              <a:rect b="b" l="l" r="r" t="t"/>
              <a:pathLst>
                <a:path extrusionOk="0" h="15522" w="3733">
                  <a:moveTo>
                    <a:pt x="3249" y="0"/>
                  </a:moveTo>
                  <a:cubicBezTo>
                    <a:pt x="3120" y="0"/>
                    <a:pt x="3033" y="44"/>
                    <a:pt x="2990" y="280"/>
                  </a:cubicBezTo>
                  <a:cubicBezTo>
                    <a:pt x="2478" y="3063"/>
                    <a:pt x="1940" y="5842"/>
                    <a:pt x="1389" y="8618"/>
                  </a:cubicBezTo>
                  <a:cubicBezTo>
                    <a:pt x="964" y="10762"/>
                    <a:pt x="521" y="12903"/>
                    <a:pt x="53" y="15040"/>
                  </a:cubicBezTo>
                  <a:cubicBezTo>
                    <a:pt x="0" y="15283"/>
                    <a:pt x="2" y="15393"/>
                    <a:pt x="251" y="15522"/>
                  </a:cubicBezTo>
                  <a:cubicBezTo>
                    <a:pt x="310" y="15422"/>
                    <a:pt x="392" y="15330"/>
                    <a:pt x="420" y="15223"/>
                  </a:cubicBezTo>
                  <a:cubicBezTo>
                    <a:pt x="1702" y="10315"/>
                    <a:pt x="2548" y="5319"/>
                    <a:pt x="3436" y="332"/>
                  </a:cubicBezTo>
                  <a:cubicBezTo>
                    <a:pt x="3454" y="225"/>
                    <a:pt x="3732" y="39"/>
                    <a:pt x="3370" y="8"/>
                  </a:cubicBezTo>
                  <a:cubicBezTo>
                    <a:pt x="3326" y="4"/>
                    <a:pt x="3286" y="0"/>
                    <a:pt x="3249"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2" name="Google Shape;1862;p39"/>
            <p:cNvSpPr/>
            <p:nvPr/>
          </p:nvSpPr>
          <p:spPr>
            <a:xfrm>
              <a:off x="5254950" y="3441875"/>
              <a:ext cx="93150" cy="387100"/>
            </a:xfrm>
            <a:custGeom>
              <a:rect b="b" l="l" r="r" t="t"/>
              <a:pathLst>
                <a:path extrusionOk="0" h="15484" w="3726">
                  <a:moveTo>
                    <a:pt x="3511" y="1"/>
                  </a:moveTo>
                  <a:cubicBezTo>
                    <a:pt x="3391" y="1"/>
                    <a:pt x="3348" y="127"/>
                    <a:pt x="3314" y="258"/>
                  </a:cubicBezTo>
                  <a:cubicBezTo>
                    <a:pt x="2040" y="5164"/>
                    <a:pt x="1194" y="10160"/>
                    <a:pt x="306" y="15145"/>
                  </a:cubicBezTo>
                  <a:cubicBezTo>
                    <a:pt x="289" y="15250"/>
                    <a:pt x="1" y="15439"/>
                    <a:pt x="366" y="15474"/>
                  </a:cubicBezTo>
                  <a:cubicBezTo>
                    <a:pt x="414" y="15479"/>
                    <a:pt x="459" y="15484"/>
                    <a:pt x="500" y="15484"/>
                  </a:cubicBezTo>
                  <a:cubicBezTo>
                    <a:pt x="619" y="15484"/>
                    <a:pt x="707" y="15439"/>
                    <a:pt x="749" y="15209"/>
                  </a:cubicBezTo>
                  <a:cubicBezTo>
                    <a:pt x="1262" y="12405"/>
                    <a:pt x="1796" y="9608"/>
                    <a:pt x="2351" y="6812"/>
                  </a:cubicBezTo>
                  <a:cubicBezTo>
                    <a:pt x="2784" y="4637"/>
                    <a:pt x="3252" y="2470"/>
                    <a:pt x="3725" y="199"/>
                  </a:cubicBezTo>
                  <a:cubicBezTo>
                    <a:pt x="3715" y="187"/>
                    <a:pt x="3663" y="37"/>
                    <a:pt x="3576" y="11"/>
                  </a:cubicBezTo>
                  <a:cubicBezTo>
                    <a:pt x="3552" y="4"/>
                    <a:pt x="3530" y="1"/>
                    <a:pt x="3511"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3" name="Google Shape;1863;p39"/>
            <p:cNvSpPr/>
            <p:nvPr/>
          </p:nvSpPr>
          <p:spPr>
            <a:xfrm>
              <a:off x="5105875" y="3442000"/>
              <a:ext cx="88100" cy="386975"/>
            </a:xfrm>
            <a:custGeom>
              <a:rect b="b" l="l" r="r" t="t"/>
              <a:pathLst>
                <a:path extrusionOk="0" h="15479" w="3524">
                  <a:moveTo>
                    <a:pt x="270" y="0"/>
                  </a:moveTo>
                  <a:cubicBezTo>
                    <a:pt x="247" y="0"/>
                    <a:pt x="221" y="4"/>
                    <a:pt x="191" y="13"/>
                  </a:cubicBezTo>
                  <a:cubicBezTo>
                    <a:pt x="0" y="67"/>
                    <a:pt x="46" y="243"/>
                    <a:pt x="91" y="448"/>
                  </a:cubicBezTo>
                  <a:cubicBezTo>
                    <a:pt x="520" y="2397"/>
                    <a:pt x="927" y="4350"/>
                    <a:pt x="1315" y="6307"/>
                  </a:cubicBezTo>
                  <a:cubicBezTo>
                    <a:pt x="1901" y="9272"/>
                    <a:pt x="2473" y="12239"/>
                    <a:pt x="3027" y="15209"/>
                  </a:cubicBezTo>
                  <a:cubicBezTo>
                    <a:pt x="3065" y="15416"/>
                    <a:pt x="3131" y="15479"/>
                    <a:pt x="3260" y="15479"/>
                  </a:cubicBezTo>
                  <a:cubicBezTo>
                    <a:pt x="3289" y="15479"/>
                    <a:pt x="3322" y="15476"/>
                    <a:pt x="3358" y="15470"/>
                  </a:cubicBezTo>
                  <a:cubicBezTo>
                    <a:pt x="3439" y="15458"/>
                    <a:pt x="3513" y="15407"/>
                    <a:pt x="3523" y="15403"/>
                  </a:cubicBezTo>
                  <a:cubicBezTo>
                    <a:pt x="3156" y="13369"/>
                    <a:pt x="2770" y="11409"/>
                    <a:pt x="2448" y="9439"/>
                  </a:cubicBezTo>
                  <a:cubicBezTo>
                    <a:pt x="1951" y="6372"/>
                    <a:pt x="1186" y="3367"/>
                    <a:pt x="462" y="351"/>
                  </a:cubicBezTo>
                  <a:cubicBezTo>
                    <a:pt x="426" y="198"/>
                    <a:pt x="434" y="0"/>
                    <a:pt x="270"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4" name="Google Shape;1864;p39"/>
            <p:cNvSpPr/>
            <p:nvPr/>
          </p:nvSpPr>
          <p:spPr>
            <a:xfrm>
              <a:off x="5303975" y="4243700"/>
              <a:ext cx="197425" cy="331825"/>
            </a:xfrm>
            <a:custGeom>
              <a:rect b="b" l="l" r="r" t="t"/>
              <a:pathLst>
                <a:path extrusionOk="0" h="13273" w="7897">
                  <a:moveTo>
                    <a:pt x="466" y="1"/>
                  </a:moveTo>
                  <a:cubicBezTo>
                    <a:pt x="192" y="97"/>
                    <a:pt x="1" y="174"/>
                    <a:pt x="192" y="484"/>
                  </a:cubicBezTo>
                  <a:cubicBezTo>
                    <a:pt x="528" y="1029"/>
                    <a:pt x="820" y="1598"/>
                    <a:pt x="1142" y="2149"/>
                  </a:cubicBezTo>
                  <a:cubicBezTo>
                    <a:pt x="3233" y="5722"/>
                    <a:pt x="5324" y="9292"/>
                    <a:pt x="7428" y="12856"/>
                  </a:cubicBezTo>
                  <a:cubicBezTo>
                    <a:pt x="7529" y="13027"/>
                    <a:pt x="7738" y="13134"/>
                    <a:pt x="7896" y="13272"/>
                  </a:cubicBezTo>
                  <a:cubicBezTo>
                    <a:pt x="7852" y="13073"/>
                    <a:pt x="7855" y="12850"/>
                    <a:pt x="7758" y="12681"/>
                  </a:cubicBezTo>
                  <a:cubicBezTo>
                    <a:pt x="5463" y="8649"/>
                    <a:pt x="3158" y="4625"/>
                    <a:pt x="852" y="599"/>
                  </a:cubicBezTo>
                  <a:cubicBezTo>
                    <a:pt x="730" y="387"/>
                    <a:pt x="588" y="187"/>
                    <a:pt x="466"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5" name="Google Shape;1865;p39"/>
            <p:cNvSpPr/>
            <p:nvPr/>
          </p:nvSpPr>
          <p:spPr>
            <a:xfrm>
              <a:off x="4696700" y="4122725"/>
              <a:ext cx="331500" cy="195275"/>
            </a:xfrm>
            <a:custGeom>
              <a:rect b="b" l="l" r="r" t="t"/>
              <a:pathLst>
                <a:path extrusionOk="0" h="7811" w="13260">
                  <a:moveTo>
                    <a:pt x="12965" y="0"/>
                  </a:moveTo>
                  <a:cubicBezTo>
                    <a:pt x="12867" y="0"/>
                    <a:pt x="12787" y="111"/>
                    <a:pt x="12703" y="159"/>
                  </a:cubicBezTo>
                  <a:cubicBezTo>
                    <a:pt x="8604" y="2543"/>
                    <a:pt x="4503" y="4926"/>
                    <a:pt x="412" y="7322"/>
                  </a:cubicBezTo>
                  <a:cubicBezTo>
                    <a:pt x="240" y="7424"/>
                    <a:pt x="137" y="7646"/>
                    <a:pt x="1" y="7810"/>
                  </a:cubicBezTo>
                  <a:cubicBezTo>
                    <a:pt x="198" y="7759"/>
                    <a:pt x="418" y="7745"/>
                    <a:pt x="590" y="7648"/>
                  </a:cubicBezTo>
                  <a:cubicBezTo>
                    <a:pt x="4428" y="5469"/>
                    <a:pt x="8262" y="3284"/>
                    <a:pt x="12094" y="1094"/>
                  </a:cubicBezTo>
                  <a:cubicBezTo>
                    <a:pt x="12494" y="865"/>
                    <a:pt x="12875" y="606"/>
                    <a:pt x="13260" y="365"/>
                  </a:cubicBezTo>
                  <a:cubicBezTo>
                    <a:pt x="13199" y="250"/>
                    <a:pt x="13168" y="140"/>
                    <a:pt x="13097" y="68"/>
                  </a:cubicBezTo>
                  <a:cubicBezTo>
                    <a:pt x="13049" y="19"/>
                    <a:pt x="13006" y="0"/>
                    <a:pt x="12965"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6" name="Google Shape;1866;p39"/>
            <p:cNvSpPr/>
            <p:nvPr/>
          </p:nvSpPr>
          <p:spPr>
            <a:xfrm>
              <a:off x="5426450" y="4122950"/>
              <a:ext cx="333225" cy="195625"/>
            </a:xfrm>
            <a:custGeom>
              <a:rect b="b" l="l" r="r" t="t"/>
              <a:pathLst>
                <a:path extrusionOk="0" h="7825" w="13329">
                  <a:moveTo>
                    <a:pt x="291" y="1"/>
                  </a:moveTo>
                  <a:cubicBezTo>
                    <a:pt x="226" y="1"/>
                    <a:pt x="163" y="43"/>
                    <a:pt x="106" y="171"/>
                  </a:cubicBezTo>
                  <a:cubicBezTo>
                    <a:pt x="1" y="407"/>
                    <a:pt x="119" y="430"/>
                    <a:pt x="286" y="526"/>
                  </a:cubicBezTo>
                  <a:cubicBezTo>
                    <a:pt x="1872" y="1447"/>
                    <a:pt x="3438" y="2401"/>
                    <a:pt x="5030" y="3311"/>
                  </a:cubicBezTo>
                  <a:cubicBezTo>
                    <a:pt x="7615" y="4789"/>
                    <a:pt x="10215" y="6245"/>
                    <a:pt x="12811" y="7705"/>
                  </a:cubicBezTo>
                  <a:cubicBezTo>
                    <a:pt x="12903" y="7757"/>
                    <a:pt x="13001" y="7824"/>
                    <a:pt x="13110" y="7824"/>
                  </a:cubicBezTo>
                  <a:cubicBezTo>
                    <a:pt x="13178" y="7824"/>
                    <a:pt x="13251" y="7798"/>
                    <a:pt x="13329" y="7726"/>
                  </a:cubicBezTo>
                  <a:cubicBezTo>
                    <a:pt x="13178" y="7585"/>
                    <a:pt x="13056" y="7417"/>
                    <a:pt x="12891" y="7322"/>
                  </a:cubicBezTo>
                  <a:cubicBezTo>
                    <a:pt x="8769" y="4908"/>
                    <a:pt x="4641" y="2503"/>
                    <a:pt x="515" y="96"/>
                  </a:cubicBezTo>
                  <a:cubicBezTo>
                    <a:pt x="437" y="51"/>
                    <a:pt x="362" y="1"/>
                    <a:pt x="291"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7" name="Google Shape;1867;p39"/>
            <p:cNvSpPr/>
            <p:nvPr/>
          </p:nvSpPr>
          <p:spPr>
            <a:xfrm>
              <a:off x="5425400" y="3769475"/>
              <a:ext cx="333725" cy="196275"/>
            </a:xfrm>
            <a:custGeom>
              <a:rect b="b" l="l" r="r" t="t"/>
              <a:pathLst>
                <a:path extrusionOk="0" h="7851" w="13349">
                  <a:moveTo>
                    <a:pt x="13175" y="0"/>
                  </a:moveTo>
                  <a:cubicBezTo>
                    <a:pt x="13009" y="0"/>
                    <a:pt x="12867" y="105"/>
                    <a:pt x="12722" y="185"/>
                  </a:cubicBezTo>
                  <a:cubicBezTo>
                    <a:pt x="11977" y="591"/>
                    <a:pt x="11226" y="984"/>
                    <a:pt x="10493" y="1407"/>
                  </a:cubicBezTo>
                  <a:cubicBezTo>
                    <a:pt x="7073" y="3375"/>
                    <a:pt x="3656" y="5351"/>
                    <a:pt x="241" y="7326"/>
                  </a:cubicBezTo>
                  <a:cubicBezTo>
                    <a:pt x="145" y="7382"/>
                    <a:pt x="1" y="7429"/>
                    <a:pt x="140" y="7590"/>
                  </a:cubicBezTo>
                  <a:cubicBezTo>
                    <a:pt x="209" y="7670"/>
                    <a:pt x="259" y="7767"/>
                    <a:pt x="316" y="7851"/>
                  </a:cubicBezTo>
                  <a:cubicBezTo>
                    <a:pt x="450" y="7773"/>
                    <a:pt x="541" y="7719"/>
                    <a:pt x="632" y="7666"/>
                  </a:cubicBezTo>
                  <a:cubicBezTo>
                    <a:pt x="3075" y="6260"/>
                    <a:pt x="5523" y="4864"/>
                    <a:pt x="7959" y="3445"/>
                  </a:cubicBezTo>
                  <a:cubicBezTo>
                    <a:pt x="9592" y="2495"/>
                    <a:pt x="11209" y="1518"/>
                    <a:pt x="12825" y="539"/>
                  </a:cubicBezTo>
                  <a:cubicBezTo>
                    <a:pt x="13027" y="417"/>
                    <a:pt x="13175" y="208"/>
                    <a:pt x="13348" y="40"/>
                  </a:cubicBezTo>
                  <a:cubicBezTo>
                    <a:pt x="13287" y="12"/>
                    <a:pt x="13230" y="0"/>
                    <a:pt x="13175"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8" name="Google Shape;1868;p39"/>
            <p:cNvSpPr/>
            <p:nvPr/>
          </p:nvSpPr>
          <p:spPr>
            <a:xfrm>
              <a:off x="4696125" y="3768925"/>
              <a:ext cx="334175" cy="196150"/>
            </a:xfrm>
            <a:custGeom>
              <a:rect b="b" l="l" r="r" t="t"/>
              <a:pathLst>
                <a:path extrusionOk="0" h="7846" w="13367">
                  <a:moveTo>
                    <a:pt x="243" y="0"/>
                  </a:moveTo>
                  <a:cubicBezTo>
                    <a:pt x="123" y="33"/>
                    <a:pt x="62" y="52"/>
                    <a:pt x="1" y="68"/>
                  </a:cubicBezTo>
                  <a:cubicBezTo>
                    <a:pt x="142" y="224"/>
                    <a:pt x="257" y="426"/>
                    <a:pt x="430" y="527"/>
                  </a:cubicBezTo>
                  <a:cubicBezTo>
                    <a:pt x="4524" y="2922"/>
                    <a:pt x="8623" y="5306"/>
                    <a:pt x="12722" y="7691"/>
                  </a:cubicBezTo>
                  <a:cubicBezTo>
                    <a:pt x="12817" y="7746"/>
                    <a:pt x="12908" y="7846"/>
                    <a:pt x="13002" y="7846"/>
                  </a:cubicBezTo>
                  <a:cubicBezTo>
                    <a:pt x="13066" y="7846"/>
                    <a:pt x="13132" y="7798"/>
                    <a:pt x="13202" y="7657"/>
                  </a:cubicBezTo>
                  <a:cubicBezTo>
                    <a:pt x="13366" y="7330"/>
                    <a:pt x="13078" y="7355"/>
                    <a:pt x="12958" y="7284"/>
                  </a:cubicBezTo>
                  <a:cubicBezTo>
                    <a:pt x="9762" y="5408"/>
                    <a:pt x="6568" y="3530"/>
                    <a:pt x="3360" y="1675"/>
                  </a:cubicBezTo>
                  <a:cubicBezTo>
                    <a:pt x="2330" y="1079"/>
                    <a:pt x="1263" y="546"/>
                    <a:pt x="243"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9" name="Google Shape;1869;p39"/>
            <p:cNvSpPr/>
            <p:nvPr/>
          </p:nvSpPr>
          <p:spPr>
            <a:xfrm>
              <a:off x="4950325" y="4243750"/>
              <a:ext cx="199075" cy="331700"/>
            </a:xfrm>
            <a:custGeom>
              <a:rect b="b" l="l" r="r" t="t"/>
              <a:pathLst>
                <a:path extrusionOk="0" h="13268" w="7963">
                  <a:moveTo>
                    <a:pt x="7574" y="0"/>
                  </a:moveTo>
                  <a:cubicBezTo>
                    <a:pt x="7495" y="0"/>
                    <a:pt x="7473" y="110"/>
                    <a:pt x="7434" y="178"/>
                  </a:cubicBezTo>
                  <a:cubicBezTo>
                    <a:pt x="5089" y="4259"/>
                    <a:pt x="2745" y="8340"/>
                    <a:pt x="411" y="12428"/>
                  </a:cubicBezTo>
                  <a:cubicBezTo>
                    <a:pt x="269" y="12678"/>
                    <a:pt x="1" y="12917"/>
                    <a:pt x="166" y="13267"/>
                  </a:cubicBezTo>
                  <a:cubicBezTo>
                    <a:pt x="361" y="13048"/>
                    <a:pt x="598" y="12850"/>
                    <a:pt x="747" y="12602"/>
                  </a:cubicBezTo>
                  <a:cubicBezTo>
                    <a:pt x="2760" y="9207"/>
                    <a:pt x="4764" y="5805"/>
                    <a:pt x="6761" y="2402"/>
                  </a:cubicBezTo>
                  <a:cubicBezTo>
                    <a:pt x="7173" y="1699"/>
                    <a:pt x="7549" y="977"/>
                    <a:pt x="7962" y="226"/>
                  </a:cubicBezTo>
                  <a:cubicBezTo>
                    <a:pt x="7874" y="172"/>
                    <a:pt x="7774" y="118"/>
                    <a:pt x="7685" y="50"/>
                  </a:cubicBezTo>
                  <a:cubicBezTo>
                    <a:pt x="7638" y="14"/>
                    <a:pt x="7602" y="0"/>
                    <a:pt x="7574"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0" name="Google Shape;1870;p39"/>
            <p:cNvSpPr/>
            <p:nvPr/>
          </p:nvSpPr>
          <p:spPr>
            <a:xfrm>
              <a:off x="5303400" y="3512475"/>
              <a:ext cx="199050" cy="331275"/>
            </a:xfrm>
            <a:custGeom>
              <a:rect b="b" l="l" r="r" t="t"/>
              <a:pathLst>
                <a:path extrusionOk="0" h="13251" w="7962">
                  <a:moveTo>
                    <a:pt x="7912" y="1"/>
                  </a:moveTo>
                  <a:cubicBezTo>
                    <a:pt x="7756" y="140"/>
                    <a:pt x="7548" y="249"/>
                    <a:pt x="7448" y="422"/>
                  </a:cubicBezTo>
                  <a:cubicBezTo>
                    <a:pt x="5043" y="4531"/>
                    <a:pt x="2650" y="8644"/>
                    <a:pt x="256" y="12758"/>
                  </a:cubicBezTo>
                  <a:cubicBezTo>
                    <a:pt x="164" y="12916"/>
                    <a:pt x="0" y="13050"/>
                    <a:pt x="300" y="13202"/>
                  </a:cubicBezTo>
                  <a:cubicBezTo>
                    <a:pt x="368" y="13236"/>
                    <a:pt x="420" y="13251"/>
                    <a:pt x="462" y="13251"/>
                  </a:cubicBezTo>
                  <a:cubicBezTo>
                    <a:pt x="607" y="13251"/>
                    <a:pt x="621" y="13077"/>
                    <a:pt x="683" y="12972"/>
                  </a:cubicBezTo>
                  <a:cubicBezTo>
                    <a:pt x="2555" y="9775"/>
                    <a:pt x="4434" y="6581"/>
                    <a:pt x="6289" y="3373"/>
                  </a:cubicBezTo>
                  <a:cubicBezTo>
                    <a:pt x="6885" y="2342"/>
                    <a:pt x="7420" y="1276"/>
                    <a:pt x="7962" y="266"/>
                  </a:cubicBezTo>
                  <a:cubicBezTo>
                    <a:pt x="7937" y="134"/>
                    <a:pt x="7925" y="66"/>
                    <a:pt x="7912"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1" name="Google Shape;1871;p39"/>
            <p:cNvSpPr/>
            <p:nvPr/>
          </p:nvSpPr>
          <p:spPr>
            <a:xfrm>
              <a:off x="4953300" y="3511075"/>
              <a:ext cx="198800" cy="332675"/>
            </a:xfrm>
            <a:custGeom>
              <a:rect b="b" l="l" r="r" t="t"/>
              <a:pathLst>
                <a:path extrusionOk="0" h="13307" w="7952">
                  <a:moveTo>
                    <a:pt x="118" y="1"/>
                  </a:moveTo>
                  <a:cubicBezTo>
                    <a:pt x="52" y="75"/>
                    <a:pt x="0" y="109"/>
                    <a:pt x="5" y="130"/>
                  </a:cubicBezTo>
                  <a:cubicBezTo>
                    <a:pt x="42" y="298"/>
                    <a:pt x="58" y="480"/>
                    <a:pt x="140" y="624"/>
                  </a:cubicBezTo>
                  <a:cubicBezTo>
                    <a:pt x="2503" y="4755"/>
                    <a:pt x="4874" y="8883"/>
                    <a:pt x="7245" y="13011"/>
                  </a:cubicBezTo>
                  <a:cubicBezTo>
                    <a:pt x="7315" y="13134"/>
                    <a:pt x="7355" y="13307"/>
                    <a:pt x="7497" y="13307"/>
                  </a:cubicBezTo>
                  <a:cubicBezTo>
                    <a:pt x="7543" y="13307"/>
                    <a:pt x="7599" y="13289"/>
                    <a:pt x="7670" y="13247"/>
                  </a:cubicBezTo>
                  <a:cubicBezTo>
                    <a:pt x="7951" y="13078"/>
                    <a:pt x="7753" y="12934"/>
                    <a:pt x="7665" y="12783"/>
                  </a:cubicBezTo>
                  <a:cubicBezTo>
                    <a:pt x="5443" y="8950"/>
                    <a:pt x="3224" y="5115"/>
                    <a:pt x="994" y="1286"/>
                  </a:cubicBezTo>
                  <a:cubicBezTo>
                    <a:pt x="741" y="853"/>
                    <a:pt x="427" y="452"/>
                    <a:pt x="118"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2" name="Google Shape;1872;p39"/>
            <p:cNvSpPr/>
            <p:nvPr/>
          </p:nvSpPr>
          <p:spPr>
            <a:xfrm>
              <a:off x="4867225" y="4230125"/>
              <a:ext cx="238900" cy="302450"/>
            </a:xfrm>
            <a:custGeom>
              <a:rect b="b" l="l" r="r" t="t"/>
              <a:pathLst>
                <a:path extrusionOk="0" h="12098" w="9556">
                  <a:moveTo>
                    <a:pt x="9412" y="1"/>
                  </a:moveTo>
                  <a:cubicBezTo>
                    <a:pt x="9411" y="1"/>
                    <a:pt x="9409" y="1"/>
                    <a:pt x="9408" y="1"/>
                  </a:cubicBezTo>
                  <a:cubicBezTo>
                    <a:pt x="9297" y="11"/>
                    <a:pt x="9153" y="30"/>
                    <a:pt x="9084" y="104"/>
                  </a:cubicBezTo>
                  <a:cubicBezTo>
                    <a:pt x="8734" y="478"/>
                    <a:pt x="8381" y="853"/>
                    <a:pt x="8072" y="1260"/>
                  </a:cubicBezTo>
                  <a:cubicBezTo>
                    <a:pt x="5563" y="4569"/>
                    <a:pt x="3061" y="7884"/>
                    <a:pt x="560" y="11201"/>
                  </a:cubicBezTo>
                  <a:cubicBezTo>
                    <a:pt x="364" y="11460"/>
                    <a:pt x="1" y="11832"/>
                    <a:pt x="270" y="12053"/>
                  </a:cubicBezTo>
                  <a:cubicBezTo>
                    <a:pt x="308" y="12084"/>
                    <a:pt x="347" y="12098"/>
                    <a:pt x="386" y="12098"/>
                  </a:cubicBezTo>
                  <a:cubicBezTo>
                    <a:pt x="589" y="12098"/>
                    <a:pt x="797" y="11729"/>
                    <a:pt x="939" y="11541"/>
                  </a:cubicBezTo>
                  <a:cubicBezTo>
                    <a:pt x="3426" y="8259"/>
                    <a:pt x="5891" y="4963"/>
                    <a:pt x="8365" y="1672"/>
                  </a:cubicBezTo>
                  <a:cubicBezTo>
                    <a:pt x="8753" y="1154"/>
                    <a:pt x="9154" y="646"/>
                    <a:pt x="9556" y="122"/>
                  </a:cubicBezTo>
                  <a:cubicBezTo>
                    <a:pt x="9509" y="82"/>
                    <a:pt x="9456" y="1"/>
                    <a:pt x="9412"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3" name="Google Shape;1873;p39"/>
            <p:cNvSpPr/>
            <p:nvPr/>
          </p:nvSpPr>
          <p:spPr>
            <a:xfrm>
              <a:off x="5413975" y="4165900"/>
              <a:ext cx="302575" cy="233475"/>
            </a:xfrm>
            <a:custGeom>
              <a:rect b="b" l="l" r="r" t="t"/>
              <a:pathLst>
                <a:path extrusionOk="0" h="9339" w="12103">
                  <a:moveTo>
                    <a:pt x="105" y="1"/>
                  </a:moveTo>
                  <a:cubicBezTo>
                    <a:pt x="84" y="21"/>
                    <a:pt x="0" y="65"/>
                    <a:pt x="1" y="106"/>
                  </a:cubicBezTo>
                  <a:cubicBezTo>
                    <a:pt x="5" y="218"/>
                    <a:pt x="6" y="369"/>
                    <a:pt x="76" y="434"/>
                  </a:cubicBezTo>
                  <a:cubicBezTo>
                    <a:pt x="445" y="790"/>
                    <a:pt x="815" y="1152"/>
                    <a:pt x="1223" y="1461"/>
                  </a:cubicBezTo>
                  <a:cubicBezTo>
                    <a:pt x="4547" y="3980"/>
                    <a:pt x="7879" y="6488"/>
                    <a:pt x="11212" y="8995"/>
                  </a:cubicBezTo>
                  <a:cubicBezTo>
                    <a:pt x="11412" y="9147"/>
                    <a:pt x="11609" y="9339"/>
                    <a:pt x="11868" y="9339"/>
                  </a:cubicBezTo>
                  <a:cubicBezTo>
                    <a:pt x="11941" y="9339"/>
                    <a:pt x="12018" y="9324"/>
                    <a:pt x="12103" y="9288"/>
                  </a:cubicBezTo>
                  <a:cubicBezTo>
                    <a:pt x="11922" y="9060"/>
                    <a:pt x="11779" y="8782"/>
                    <a:pt x="11555" y="8612"/>
                  </a:cubicBezTo>
                  <a:cubicBezTo>
                    <a:pt x="8513" y="6301"/>
                    <a:pt x="5459" y="4004"/>
                    <a:pt x="2405" y="1706"/>
                  </a:cubicBezTo>
                  <a:cubicBezTo>
                    <a:pt x="1652" y="1139"/>
                    <a:pt x="891" y="583"/>
                    <a:pt x="105"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4" name="Google Shape;1874;p39"/>
            <p:cNvSpPr/>
            <p:nvPr/>
          </p:nvSpPr>
          <p:spPr>
            <a:xfrm>
              <a:off x="4738375" y="4165750"/>
              <a:ext cx="306950" cy="234400"/>
            </a:xfrm>
            <a:custGeom>
              <a:rect b="b" l="l" r="r" t="t"/>
              <a:pathLst>
                <a:path extrusionOk="0" h="9376" w="12278">
                  <a:moveTo>
                    <a:pt x="11951" y="1"/>
                  </a:moveTo>
                  <a:cubicBezTo>
                    <a:pt x="11850" y="1"/>
                    <a:pt x="11805" y="179"/>
                    <a:pt x="11732" y="232"/>
                  </a:cubicBezTo>
                  <a:cubicBezTo>
                    <a:pt x="9679" y="1734"/>
                    <a:pt x="7618" y="3226"/>
                    <a:pt x="5589" y="4761"/>
                  </a:cubicBezTo>
                  <a:cubicBezTo>
                    <a:pt x="3776" y="6133"/>
                    <a:pt x="2000" y="7552"/>
                    <a:pt x="211" y="8955"/>
                  </a:cubicBezTo>
                  <a:cubicBezTo>
                    <a:pt x="121" y="9026"/>
                    <a:pt x="69" y="9146"/>
                    <a:pt x="0" y="9242"/>
                  </a:cubicBezTo>
                  <a:cubicBezTo>
                    <a:pt x="87" y="9282"/>
                    <a:pt x="174" y="9319"/>
                    <a:pt x="304" y="9375"/>
                  </a:cubicBezTo>
                  <a:cubicBezTo>
                    <a:pt x="416" y="9305"/>
                    <a:pt x="536" y="9243"/>
                    <a:pt x="642" y="9164"/>
                  </a:cubicBezTo>
                  <a:cubicBezTo>
                    <a:pt x="2971" y="7410"/>
                    <a:pt x="5302" y="5662"/>
                    <a:pt x="7623" y="3897"/>
                  </a:cubicBezTo>
                  <a:cubicBezTo>
                    <a:pt x="9068" y="2797"/>
                    <a:pt x="10498" y="1674"/>
                    <a:pt x="11930" y="557"/>
                  </a:cubicBezTo>
                  <a:cubicBezTo>
                    <a:pt x="12079" y="440"/>
                    <a:pt x="12278" y="286"/>
                    <a:pt x="12079" y="76"/>
                  </a:cubicBezTo>
                  <a:cubicBezTo>
                    <a:pt x="12028" y="22"/>
                    <a:pt x="11986" y="1"/>
                    <a:pt x="11951"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5" name="Google Shape;1875;p39"/>
            <p:cNvSpPr/>
            <p:nvPr/>
          </p:nvSpPr>
          <p:spPr>
            <a:xfrm>
              <a:off x="5408450" y="3689200"/>
              <a:ext cx="312600" cy="232250"/>
            </a:xfrm>
            <a:custGeom>
              <a:rect b="b" l="l" r="r" t="t"/>
              <a:pathLst>
                <a:path extrusionOk="0" h="9290" w="12504">
                  <a:moveTo>
                    <a:pt x="12101" y="1"/>
                  </a:moveTo>
                  <a:cubicBezTo>
                    <a:pt x="11953" y="1"/>
                    <a:pt x="11836" y="30"/>
                    <a:pt x="11702" y="132"/>
                  </a:cubicBezTo>
                  <a:cubicBezTo>
                    <a:pt x="9524" y="1794"/>
                    <a:pt x="7331" y="3437"/>
                    <a:pt x="5147" y="5093"/>
                  </a:cubicBezTo>
                  <a:cubicBezTo>
                    <a:pt x="3661" y="6223"/>
                    <a:pt x="2174" y="7354"/>
                    <a:pt x="704" y="8504"/>
                  </a:cubicBezTo>
                  <a:cubicBezTo>
                    <a:pt x="481" y="8677"/>
                    <a:pt x="1" y="8871"/>
                    <a:pt x="263" y="9213"/>
                  </a:cubicBezTo>
                  <a:cubicBezTo>
                    <a:pt x="306" y="9268"/>
                    <a:pt x="348" y="9290"/>
                    <a:pt x="391" y="9290"/>
                  </a:cubicBezTo>
                  <a:cubicBezTo>
                    <a:pt x="551" y="9290"/>
                    <a:pt x="716" y="8982"/>
                    <a:pt x="890" y="8896"/>
                  </a:cubicBezTo>
                  <a:cubicBezTo>
                    <a:pt x="1196" y="8743"/>
                    <a:pt x="1446" y="8482"/>
                    <a:pt x="1725" y="8273"/>
                  </a:cubicBezTo>
                  <a:cubicBezTo>
                    <a:pt x="4919" y="5873"/>
                    <a:pt x="8118" y="3479"/>
                    <a:pt x="11309" y="1073"/>
                  </a:cubicBezTo>
                  <a:cubicBezTo>
                    <a:pt x="11685" y="790"/>
                    <a:pt x="12022" y="455"/>
                    <a:pt x="12504" y="33"/>
                  </a:cubicBezTo>
                  <a:cubicBezTo>
                    <a:pt x="12340" y="17"/>
                    <a:pt x="12212" y="1"/>
                    <a:pt x="12101"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6" name="Google Shape;1876;p39"/>
            <p:cNvSpPr/>
            <p:nvPr/>
          </p:nvSpPr>
          <p:spPr>
            <a:xfrm>
              <a:off x="4735400" y="3687825"/>
              <a:ext cx="310325" cy="233650"/>
            </a:xfrm>
            <a:custGeom>
              <a:rect b="b" l="l" r="r" t="t"/>
              <a:pathLst>
                <a:path extrusionOk="0" h="9346" w="12413">
                  <a:moveTo>
                    <a:pt x="370" y="0"/>
                  </a:moveTo>
                  <a:cubicBezTo>
                    <a:pt x="296" y="0"/>
                    <a:pt x="229" y="29"/>
                    <a:pt x="174" y="100"/>
                  </a:cubicBezTo>
                  <a:cubicBezTo>
                    <a:pt x="1" y="330"/>
                    <a:pt x="429" y="559"/>
                    <a:pt x="628" y="710"/>
                  </a:cubicBezTo>
                  <a:cubicBezTo>
                    <a:pt x="4394" y="3569"/>
                    <a:pt x="8174" y="6408"/>
                    <a:pt x="11952" y="9251"/>
                  </a:cubicBezTo>
                  <a:cubicBezTo>
                    <a:pt x="12004" y="9290"/>
                    <a:pt x="12085" y="9346"/>
                    <a:pt x="12130" y="9346"/>
                  </a:cubicBezTo>
                  <a:cubicBezTo>
                    <a:pt x="12137" y="9346"/>
                    <a:pt x="12143" y="9345"/>
                    <a:pt x="12147" y="9342"/>
                  </a:cubicBezTo>
                  <a:cubicBezTo>
                    <a:pt x="12212" y="9307"/>
                    <a:pt x="12243" y="9210"/>
                    <a:pt x="12412" y="8947"/>
                  </a:cubicBezTo>
                  <a:cubicBezTo>
                    <a:pt x="12244" y="8851"/>
                    <a:pt x="12042" y="8763"/>
                    <a:pt x="11872" y="8637"/>
                  </a:cubicBezTo>
                  <a:cubicBezTo>
                    <a:pt x="8233" y="5863"/>
                    <a:pt x="4600" y="3081"/>
                    <a:pt x="956" y="314"/>
                  </a:cubicBezTo>
                  <a:cubicBezTo>
                    <a:pt x="795" y="192"/>
                    <a:pt x="561" y="0"/>
                    <a:pt x="370"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7" name="Google Shape;1877;p39"/>
            <p:cNvSpPr/>
            <p:nvPr/>
          </p:nvSpPr>
          <p:spPr>
            <a:xfrm>
              <a:off x="5350975" y="3554775"/>
              <a:ext cx="232900" cy="302500"/>
            </a:xfrm>
            <a:custGeom>
              <a:rect b="b" l="l" r="r" t="t"/>
              <a:pathLst>
                <a:path extrusionOk="0" h="12100" w="9316">
                  <a:moveTo>
                    <a:pt x="9191" y="1"/>
                  </a:moveTo>
                  <a:cubicBezTo>
                    <a:pt x="9107" y="54"/>
                    <a:pt x="8998" y="87"/>
                    <a:pt x="8938" y="162"/>
                  </a:cubicBezTo>
                  <a:cubicBezTo>
                    <a:pt x="8074" y="1221"/>
                    <a:pt x="7189" y="2263"/>
                    <a:pt x="6367" y="3352"/>
                  </a:cubicBezTo>
                  <a:cubicBezTo>
                    <a:pt x="4442" y="5900"/>
                    <a:pt x="2546" y="8469"/>
                    <a:pt x="648" y="11035"/>
                  </a:cubicBezTo>
                  <a:cubicBezTo>
                    <a:pt x="405" y="11363"/>
                    <a:pt x="215" y="11726"/>
                    <a:pt x="1" y="12075"/>
                  </a:cubicBezTo>
                  <a:cubicBezTo>
                    <a:pt x="69" y="12092"/>
                    <a:pt x="130" y="12100"/>
                    <a:pt x="185" y="12100"/>
                  </a:cubicBezTo>
                  <a:cubicBezTo>
                    <a:pt x="647" y="12100"/>
                    <a:pt x="688" y="11540"/>
                    <a:pt x="986" y="11322"/>
                  </a:cubicBezTo>
                  <a:cubicBezTo>
                    <a:pt x="1163" y="11191"/>
                    <a:pt x="1285" y="10983"/>
                    <a:pt x="1423" y="10801"/>
                  </a:cubicBezTo>
                  <a:cubicBezTo>
                    <a:pt x="3459" y="8118"/>
                    <a:pt x="5494" y="5433"/>
                    <a:pt x="7526" y="2747"/>
                  </a:cubicBezTo>
                  <a:cubicBezTo>
                    <a:pt x="8133" y="1946"/>
                    <a:pt x="8728" y="1137"/>
                    <a:pt x="9316" y="351"/>
                  </a:cubicBezTo>
                  <a:cubicBezTo>
                    <a:pt x="9256" y="184"/>
                    <a:pt x="9222" y="94"/>
                    <a:pt x="9191"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8" name="Google Shape;1878;p39"/>
            <p:cNvSpPr/>
            <p:nvPr/>
          </p:nvSpPr>
          <p:spPr>
            <a:xfrm>
              <a:off x="4871875" y="3555000"/>
              <a:ext cx="234625" cy="303250"/>
            </a:xfrm>
            <a:custGeom>
              <a:rect b="b" l="l" r="r" t="t"/>
              <a:pathLst>
                <a:path extrusionOk="0" h="12130" w="9385">
                  <a:moveTo>
                    <a:pt x="72" y="0"/>
                  </a:moveTo>
                  <a:lnTo>
                    <a:pt x="72" y="0"/>
                  </a:lnTo>
                  <a:cubicBezTo>
                    <a:pt x="0" y="230"/>
                    <a:pt x="19" y="417"/>
                    <a:pt x="182" y="633"/>
                  </a:cubicBezTo>
                  <a:cubicBezTo>
                    <a:pt x="1948" y="2951"/>
                    <a:pt x="3696" y="5283"/>
                    <a:pt x="5455" y="7607"/>
                  </a:cubicBezTo>
                  <a:cubicBezTo>
                    <a:pt x="6488" y="8971"/>
                    <a:pt x="7525" y="10331"/>
                    <a:pt x="8578" y="11679"/>
                  </a:cubicBezTo>
                  <a:cubicBezTo>
                    <a:pt x="8722" y="11864"/>
                    <a:pt x="8850" y="12130"/>
                    <a:pt x="9141" y="12130"/>
                  </a:cubicBezTo>
                  <a:cubicBezTo>
                    <a:pt x="9157" y="12130"/>
                    <a:pt x="9174" y="12129"/>
                    <a:pt x="9191" y="12127"/>
                  </a:cubicBezTo>
                  <a:cubicBezTo>
                    <a:pt x="9257" y="12121"/>
                    <a:pt x="9315" y="12036"/>
                    <a:pt x="9384" y="11980"/>
                  </a:cubicBezTo>
                  <a:cubicBezTo>
                    <a:pt x="9298" y="11890"/>
                    <a:pt x="9230" y="11831"/>
                    <a:pt x="9178" y="11759"/>
                  </a:cubicBezTo>
                  <a:cubicBezTo>
                    <a:pt x="8493" y="10837"/>
                    <a:pt x="7829" y="9898"/>
                    <a:pt x="7124" y="8991"/>
                  </a:cubicBezTo>
                  <a:cubicBezTo>
                    <a:pt x="4896" y="6122"/>
                    <a:pt x="2897" y="3078"/>
                    <a:pt x="522" y="321"/>
                  </a:cubicBezTo>
                  <a:cubicBezTo>
                    <a:pt x="407" y="185"/>
                    <a:pt x="224" y="106"/>
                    <a:pt x="72"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9" name="Google Shape;1879;p39"/>
            <p:cNvSpPr/>
            <p:nvPr/>
          </p:nvSpPr>
          <p:spPr>
            <a:xfrm>
              <a:off x="5345775" y="4229150"/>
              <a:ext cx="237450" cy="303800"/>
            </a:xfrm>
            <a:custGeom>
              <a:rect b="b" l="l" r="r" t="t"/>
              <a:pathLst>
                <a:path extrusionOk="0" h="12152" w="9498">
                  <a:moveTo>
                    <a:pt x="395" y="0"/>
                  </a:moveTo>
                  <a:cubicBezTo>
                    <a:pt x="343" y="0"/>
                    <a:pt x="287" y="22"/>
                    <a:pt x="225" y="76"/>
                  </a:cubicBezTo>
                  <a:cubicBezTo>
                    <a:pt x="1" y="270"/>
                    <a:pt x="297" y="326"/>
                    <a:pt x="368" y="423"/>
                  </a:cubicBezTo>
                  <a:cubicBezTo>
                    <a:pt x="1870" y="2475"/>
                    <a:pt x="3363" y="4537"/>
                    <a:pt x="4898" y="6565"/>
                  </a:cubicBezTo>
                  <a:cubicBezTo>
                    <a:pt x="6269" y="8378"/>
                    <a:pt x="7688" y="10156"/>
                    <a:pt x="9093" y="11943"/>
                  </a:cubicBezTo>
                  <a:cubicBezTo>
                    <a:pt x="9170" y="12040"/>
                    <a:pt x="9316" y="12083"/>
                    <a:pt x="9429" y="12151"/>
                  </a:cubicBezTo>
                  <a:cubicBezTo>
                    <a:pt x="9446" y="12068"/>
                    <a:pt x="9466" y="11985"/>
                    <a:pt x="9498" y="11836"/>
                  </a:cubicBezTo>
                  <a:cubicBezTo>
                    <a:pt x="9450" y="11757"/>
                    <a:pt x="9394" y="11633"/>
                    <a:pt x="9315" y="11526"/>
                  </a:cubicBezTo>
                  <a:cubicBezTo>
                    <a:pt x="7560" y="9198"/>
                    <a:pt x="5812" y="6866"/>
                    <a:pt x="4048" y="4546"/>
                  </a:cubicBezTo>
                  <a:cubicBezTo>
                    <a:pt x="2947" y="3100"/>
                    <a:pt x="1824" y="1670"/>
                    <a:pt x="706" y="239"/>
                  </a:cubicBezTo>
                  <a:cubicBezTo>
                    <a:pt x="624" y="134"/>
                    <a:pt x="524" y="0"/>
                    <a:pt x="395"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0" name="Google Shape;1880;p39"/>
            <p:cNvSpPr/>
            <p:nvPr/>
          </p:nvSpPr>
          <p:spPr>
            <a:xfrm>
              <a:off x="4649925" y="4037650"/>
              <a:ext cx="359850" cy="12750"/>
            </a:xfrm>
            <a:custGeom>
              <a:rect b="b" l="l" r="r" t="t"/>
              <a:pathLst>
                <a:path extrusionOk="0" h="510" w="14394">
                  <a:moveTo>
                    <a:pt x="14198" y="1"/>
                  </a:moveTo>
                  <a:cubicBezTo>
                    <a:pt x="14097" y="1"/>
                    <a:pt x="13977" y="48"/>
                    <a:pt x="13896" y="48"/>
                  </a:cubicBezTo>
                  <a:cubicBezTo>
                    <a:pt x="13895" y="48"/>
                    <a:pt x="13895" y="48"/>
                    <a:pt x="13895" y="48"/>
                  </a:cubicBezTo>
                  <a:cubicBezTo>
                    <a:pt x="12552" y="39"/>
                    <a:pt x="11209" y="37"/>
                    <a:pt x="9867" y="37"/>
                  </a:cubicBezTo>
                  <a:cubicBezTo>
                    <a:pt x="8972" y="37"/>
                    <a:pt x="8077" y="38"/>
                    <a:pt x="7182" y="38"/>
                  </a:cubicBezTo>
                  <a:cubicBezTo>
                    <a:pt x="6302" y="38"/>
                    <a:pt x="5421" y="38"/>
                    <a:pt x="4541" y="38"/>
                  </a:cubicBezTo>
                  <a:cubicBezTo>
                    <a:pt x="3220" y="38"/>
                    <a:pt x="1899" y="38"/>
                    <a:pt x="578" y="42"/>
                  </a:cubicBezTo>
                  <a:cubicBezTo>
                    <a:pt x="577" y="42"/>
                    <a:pt x="576" y="42"/>
                    <a:pt x="575" y="42"/>
                  </a:cubicBezTo>
                  <a:cubicBezTo>
                    <a:pt x="488" y="42"/>
                    <a:pt x="377" y="23"/>
                    <a:pt x="276" y="23"/>
                  </a:cubicBezTo>
                  <a:cubicBezTo>
                    <a:pt x="134" y="23"/>
                    <a:pt x="13" y="61"/>
                    <a:pt x="7" y="244"/>
                  </a:cubicBezTo>
                  <a:cubicBezTo>
                    <a:pt x="1" y="442"/>
                    <a:pt x="127" y="482"/>
                    <a:pt x="274" y="482"/>
                  </a:cubicBezTo>
                  <a:cubicBezTo>
                    <a:pt x="370" y="482"/>
                    <a:pt x="476" y="465"/>
                    <a:pt x="558" y="465"/>
                  </a:cubicBezTo>
                  <a:cubicBezTo>
                    <a:pt x="2437" y="467"/>
                    <a:pt x="4317" y="468"/>
                    <a:pt x="6196" y="468"/>
                  </a:cubicBezTo>
                  <a:cubicBezTo>
                    <a:pt x="8756" y="468"/>
                    <a:pt x="11316" y="465"/>
                    <a:pt x="13875" y="458"/>
                  </a:cubicBezTo>
                  <a:cubicBezTo>
                    <a:pt x="13876" y="458"/>
                    <a:pt x="13877" y="458"/>
                    <a:pt x="13877" y="458"/>
                  </a:cubicBezTo>
                  <a:cubicBezTo>
                    <a:pt x="13962" y="458"/>
                    <a:pt x="14090" y="509"/>
                    <a:pt x="14197" y="509"/>
                  </a:cubicBezTo>
                  <a:cubicBezTo>
                    <a:pt x="14306" y="509"/>
                    <a:pt x="14393" y="456"/>
                    <a:pt x="14386" y="237"/>
                  </a:cubicBezTo>
                  <a:cubicBezTo>
                    <a:pt x="14380" y="48"/>
                    <a:pt x="14298" y="1"/>
                    <a:pt x="14198"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1" name="Google Shape;1881;p39"/>
            <p:cNvSpPr/>
            <p:nvPr/>
          </p:nvSpPr>
          <p:spPr>
            <a:xfrm>
              <a:off x="5217350" y="4261950"/>
              <a:ext cx="20175" cy="359550"/>
            </a:xfrm>
            <a:custGeom>
              <a:rect b="b" l="l" r="r" t="t"/>
              <a:pathLst>
                <a:path extrusionOk="0" h="14382" w="807">
                  <a:moveTo>
                    <a:pt x="404" y="1"/>
                  </a:moveTo>
                  <a:cubicBezTo>
                    <a:pt x="0" y="1"/>
                    <a:pt x="206" y="346"/>
                    <a:pt x="206" y="513"/>
                  </a:cubicBezTo>
                  <a:cubicBezTo>
                    <a:pt x="192" y="4952"/>
                    <a:pt x="193" y="9391"/>
                    <a:pt x="198" y="13830"/>
                  </a:cubicBezTo>
                  <a:cubicBezTo>
                    <a:pt x="198" y="14035"/>
                    <a:pt x="92" y="14381"/>
                    <a:pt x="405" y="14381"/>
                  </a:cubicBezTo>
                  <a:cubicBezTo>
                    <a:pt x="409" y="14381"/>
                    <a:pt x="414" y="14381"/>
                    <a:pt x="419" y="14381"/>
                  </a:cubicBezTo>
                  <a:cubicBezTo>
                    <a:pt x="733" y="14371"/>
                    <a:pt x="621" y="14020"/>
                    <a:pt x="621" y="13809"/>
                  </a:cubicBezTo>
                  <a:cubicBezTo>
                    <a:pt x="628" y="11609"/>
                    <a:pt x="625" y="9407"/>
                    <a:pt x="625" y="7205"/>
                  </a:cubicBezTo>
                  <a:cubicBezTo>
                    <a:pt x="625" y="4967"/>
                    <a:pt x="630" y="2731"/>
                    <a:pt x="616" y="492"/>
                  </a:cubicBezTo>
                  <a:cubicBezTo>
                    <a:pt x="615" y="331"/>
                    <a:pt x="806" y="12"/>
                    <a:pt x="427" y="1"/>
                  </a:cubicBezTo>
                  <a:cubicBezTo>
                    <a:pt x="419" y="1"/>
                    <a:pt x="411" y="1"/>
                    <a:pt x="404"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2" name="Google Shape;1882;p39"/>
            <p:cNvSpPr/>
            <p:nvPr/>
          </p:nvSpPr>
          <p:spPr>
            <a:xfrm>
              <a:off x="5218425" y="3466350"/>
              <a:ext cx="18025" cy="359800"/>
            </a:xfrm>
            <a:custGeom>
              <a:rect b="b" l="l" r="r" t="t"/>
              <a:pathLst>
                <a:path extrusionOk="0" h="14392" w="721">
                  <a:moveTo>
                    <a:pt x="377" y="1"/>
                  </a:moveTo>
                  <a:cubicBezTo>
                    <a:pt x="368" y="1"/>
                    <a:pt x="359" y="1"/>
                    <a:pt x="350" y="2"/>
                  </a:cubicBezTo>
                  <a:cubicBezTo>
                    <a:pt x="67" y="19"/>
                    <a:pt x="154" y="331"/>
                    <a:pt x="154" y="531"/>
                  </a:cubicBezTo>
                  <a:cubicBezTo>
                    <a:pt x="150" y="2751"/>
                    <a:pt x="152" y="4970"/>
                    <a:pt x="152" y="7190"/>
                  </a:cubicBezTo>
                  <a:cubicBezTo>
                    <a:pt x="152" y="9445"/>
                    <a:pt x="148" y="11699"/>
                    <a:pt x="159" y="13954"/>
                  </a:cubicBezTo>
                  <a:cubicBezTo>
                    <a:pt x="161" y="14105"/>
                    <a:pt x="1" y="14380"/>
                    <a:pt x="359" y="14391"/>
                  </a:cubicBezTo>
                  <a:cubicBezTo>
                    <a:pt x="367" y="14391"/>
                    <a:pt x="374" y="14391"/>
                    <a:pt x="380" y="14391"/>
                  </a:cubicBezTo>
                  <a:cubicBezTo>
                    <a:pt x="720" y="14391"/>
                    <a:pt x="577" y="14120"/>
                    <a:pt x="577" y="13971"/>
                  </a:cubicBezTo>
                  <a:cubicBezTo>
                    <a:pt x="585" y="9478"/>
                    <a:pt x="583" y="4986"/>
                    <a:pt x="581" y="494"/>
                  </a:cubicBezTo>
                  <a:cubicBezTo>
                    <a:pt x="581" y="301"/>
                    <a:pt x="651" y="1"/>
                    <a:pt x="377"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3" name="Google Shape;1883;p39"/>
            <p:cNvSpPr/>
            <p:nvPr/>
          </p:nvSpPr>
          <p:spPr>
            <a:xfrm>
              <a:off x="5445200" y="4038025"/>
              <a:ext cx="360325" cy="12025"/>
            </a:xfrm>
            <a:custGeom>
              <a:rect b="b" l="l" r="r" t="t"/>
              <a:pathLst>
                <a:path extrusionOk="0" h="481" w="14413">
                  <a:moveTo>
                    <a:pt x="185" y="0"/>
                  </a:moveTo>
                  <a:cubicBezTo>
                    <a:pt x="84" y="0"/>
                    <a:pt x="1" y="45"/>
                    <a:pt x="9" y="249"/>
                  </a:cubicBezTo>
                  <a:cubicBezTo>
                    <a:pt x="17" y="436"/>
                    <a:pt x="96" y="481"/>
                    <a:pt x="191" y="481"/>
                  </a:cubicBezTo>
                  <a:cubicBezTo>
                    <a:pt x="276" y="481"/>
                    <a:pt x="374" y="445"/>
                    <a:pt x="445" y="445"/>
                  </a:cubicBezTo>
                  <a:cubicBezTo>
                    <a:pt x="446" y="445"/>
                    <a:pt x="446" y="445"/>
                    <a:pt x="447" y="445"/>
                  </a:cubicBezTo>
                  <a:cubicBezTo>
                    <a:pt x="1895" y="453"/>
                    <a:pt x="3343" y="454"/>
                    <a:pt x="4790" y="454"/>
                  </a:cubicBezTo>
                  <a:cubicBezTo>
                    <a:pt x="5580" y="454"/>
                    <a:pt x="6369" y="454"/>
                    <a:pt x="7159" y="454"/>
                  </a:cubicBezTo>
                  <a:cubicBezTo>
                    <a:pt x="8054" y="454"/>
                    <a:pt x="8949" y="454"/>
                    <a:pt x="9844" y="454"/>
                  </a:cubicBezTo>
                  <a:cubicBezTo>
                    <a:pt x="11187" y="454"/>
                    <a:pt x="12529" y="453"/>
                    <a:pt x="13873" y="452"/>
                  </a:cubicBezTo>
                  <a:cubicBezTo>
                    <a:pt x="13874" y="452"/>
                    <a:pt x="13875" y="452"/>
                    <a:pt x="13876" y="452"/>
                  </a:cubicBezTo>
                  <a:cubicBezTo>
                    <a:pt x="13951" y="452"/>
                    <a:pt x="14042" y="464"/>
                    <a:pt x="14126" y="464"/>
                  </a:cubicBezTo>
                  <a:cubicBezTo>
                    <a:pt x="14266" y="464"/>
                    <a:pt x="14390" y="431"/>
                    <a:pt x="14400" y="255"/>
                  </a:cubicBezTo>
                  <a:cubicBezTo>
                    <a:pt x="14413" y="52"/>
                    <a:pt x="14276" y="18"/>
                    <a:pt x="14125" y="18"/>
                  </a:cubicBezTo>
                  <a:cubicBezTo>
                    <a:pt x="14050" y="18"/>
                    <a:pt x="13971" y="26"/>
                    <a:pt x="13906" y="26"/>
                  </a:cubicBezTo>
                  <a:cubicBezTo>
                    <a:pt x="11891" y="25"/>
                    <a:pt x="9876" y="24"/>
                    <a:pt x="7862" y="24"/>
                  </a:cubicBezTo>
                  <a:cubicBezTo>
                    <a:pt x="5384" y="24"/>
                    <a:pt x="2906" y="25"/>
                    <a:pt x="427" y="29"/>
                  </a:cubicBezTo>
                  <a:cubicBezTo>
                    <a:pt x="359" y="29"/>
                    <a:pt x="266" y="0"/>
                    <a:pt x="185"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4" name="Google Shape;1884;p39"/>
            <p:cNvSpPr/>
            <p:nvPr/>
          </p:nvSpPr>
          <p:spPr>
            <a:xfrm>
              <a:off x="5374675" y="3657275"/>
              <a:ext cx="243075" cy="236150"/>
            </a:xfrm>
            <a:custGeom>
              <a:rect b="b" l="l" r="r" t="t"/>
              <a:pathLst>
                <a:path extrusionOk="0" h="9446" w="9723">
                  <a:moveTo>
                    <a:pt x="9487" y="1"/>
                  </a:moveTo>
                  <a:cubicBezTo>
                    <a:pt x="9477" y="1"/>
                    <a:pt x="9468" y="2"/>
                    <a:pt x="9459" y="6"/>
                  </a:cubicBezTo>
                  <a:cubicBezTo>
                    <a:pt x="9261" y="89"/>
                    <a:pt x="9042" y="177"/>
                    <a:pt x="8895" y="325"/>
                  </a:cubicBezTo>
                  <a:cubicBezTo>
                    <a:pt x="6047" y="3195"/>
                    <a:pt x="3206" y="6074"/>
                    <a:pt x="368" y="8955"/>
                  </a:cubicBezTo>
                  <a:cubicBezTo>
                    <a:pt x="266" y="9058"/>
                    <a:pt x="0" y="9148"/>
                    <a:pt x="233" y="9370"/>
                  </a:cubicBezTo>
                  <a:cubicBezTo>
                    <a:pt x="290" y="9424"/>
                    <a:pt x="337" y="9445"/>
                    <a:pt x="377" y="9445"/>
                  </a:cubicBezTo>
                  <a:cubicBezTo>
                    <a:pt x="482" y="9445"/>
                    <a:pt x="542" y="9303"/>
                    <a:pt x="610" y="9236"/>
                  </a:cubicBezTo>
                  <a:cubicBezTo>
                    <a:pt x="3504" y="6385"/>
                    <a:pt x="6394" y="3531"/>
                    <a:pt x="9281" y="673"/>
                  </a:cubicBezTo>
                  <a:cubicBezTo>
                    <a:pt x="9413" y="543"/>
                    <a:pt x="9511" y="374"/>
                    <a:pt x="9722" y="93"/>
                  </a:cubicBezTo>
                  <a:cubicBezTo>
                    <a:pt x="9642" y="65"/>
                    <a:pt x="9552" y="1"/>
                    <a:pt x="9487"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5" name="Google Shape;1885;p39"/>
            <p:cNvSpPr/>
            <p:nvPr/>
          </p:nvSpPr>
          <p:spPr>
            <a:xfrm>
              <a:off x="4839825" y="3656200"/>
              <a:ext cx="240150" cy="237175"/>
            </a:xfrm>
            <a:custGeom>
              <a:rect b="b" l="l" r="r" t="t"/>
              <a:pathLst>
                <a:path extrusionOk="0" h="9487" w="9606">
                  <a:moveTo>
                    <a:pt x="253" y="0"/>
                  </a:moveTo>
                  <a:cubicBezTo>
                    <a:pt x="188" y="50"/>
                    <a:pt x="79" y="90"/>
                    <a:pt x="64" y="153"/>
                  </a:cubicBezTo>
                  <a:cubicBezTo>
                    <a:pt x="1" y="409"/>
                    <a:pt x="187" y="562"/>
                    <a:pt x="345" y="718"/>
                  </a:cubicBezTo>
                  <a:cubicBezTo>
                    <a:pt x="3234" y="3574"/>
                    <a:pt x="6125" y="6428"/>
                    <a:pt x="9018" y="9279"/>
                  </a:cubicBezTo>
                  <a:cubicBezTo>
                    <a:pt x="9086" y="9347"/>
                    <a:pt x="9143" y="9487"/>
                    <a:pt x="9250" y="9487"/>
                  </a:cubicBezTo>
                  <a:cubicBezTo>
                    <a:pt x="9290" y="9487"/>
                    <a:pt x="9337" y="9467"/>
                    <a:pt x="9395" y="9415"/>
                  </a:cubicBezTo>
                  <a:cubicBezTo>
                    <a:pt x="9605" y="9229"/>
                    <a:pt x="9400" y="9136"/>
                    <a:pt x="9301" y="9036"/>
                  </a:cubicBezTo>
                  <a:cubicBezTo>
                    <a:pt x="6436" y="6131"/>
                    <a:pt x="3569" y="3229"/>
                    <a:pt x="698" y="329"/>
                  </a:cubicBezTo>
                  <a:cubicBezTo>
                    <a:pt x="579" y="208"/>
                    <a:pt x="420" y="123"/>
                    <a:pt x="253"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6" name="Google Shape;1886;p39"/>
            <p:cNvSpPr/>
            <p:nvPr/>
          </p:nvSpPr>
          <p:spPr>
            <a:xfrm>
              <a:off x="4836925" y="4194775"/>
              <a:ext cx="240900" cy="236175"/>
            </a:xfrm>
            <a:custGeom>
              <a:rect b="b" l="l" r="r" t="t"/>
              <a:pathLst>
                <a:path extrusionOk="0" h="9447" w="9636">
                  <a:moveTo>
                    <a:pt x="9362" y="0"/>
                  </a:moveTo>
                  <a:cubicBezTo>
                    <a:pt x="9230" y="0"/>
                    <a:pt x="9175" y="159"/>
                    <a:pt x="9096" y="237"/>
                  </a:cubicBezTo>
                  <a:cubicBezTo>
                    <a:pt x="6239" y="3050"/>
                    <a:pt x="3387" y="5867"/>
                    <a:pt x="538" y="8685"/>
                  </a:cubicBezTo>
                  <a:cubicBezTo>
                    <a:pt x="351" y="8869"/>
                    <a:pt x="0" y="9103"/>
                    <a:pt x="230" y="9349"/>
                  </a:cubicBezTo>
                  <a:cubicBezTo>
                    <a:pt x="294" y="9418"/>
                    <a:pt x="357" y="9446"/>
                    <a:pt x="419" y="9446"/>
                  </a:cubicBezTo>
                  <a:cubicBezTo>
                    <a:pt x="598" y="9446"/>
                    <a:pt x="760" y="9208"/>
                    <a:pt x="891" y="9074"/>
                  </a:cubicBezTo>
                  <a:cubicBezTo>
                    <a:pt x="3726" y="6213"/>
                    <a:pt x="6554" y="3347"/>
                    <a:pt x="9381" y="481"/>
                  </a:cubicBezTo>
                  <a:cubicBezTo>
                    <a:pt x="9465" y="396"/>
                    <a:pt x="9544" y="304"/>
                    <a:pt x="9636" y="205"/>
                  </a:cubicBezTo>
                  <a:cubicBezTo>
                    <a:pt x="9565" y="129"/>
                    <a:pt x="9527" y="60"/>
                    <a:pt x="9470" y="30"/>
                  </a:cubicBezTo>
                  <a:cubicBezTo>
                    <a:pt x="9428" y="9"/>
                    <a:pt x="9393" y="0"/>
                    <a:pt x="9362"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7" name="Google Shape;1887;p39"/>
            <p:cNvSpPr/>
            <p:nvPr/>
          </p:nvSpPr>
          <p:spPr>
            <a:xfrm>
              <a:off x="5374825" y="4194425"/>
              <a:ext cx="240675" cy="235650"/>
            </a:xfrm>
            <a:custGeom>
              <a:rect b="b" l="l" r="r" t="t"/>
              <a:pathLst>
                <a:path extrusionOk="0" h="9426" w="9627">
                  <a:moveTo>
                    <a:pt x="368" y="1"/>
                  </a:moveTo>
                  <a:cubicBezTo>
                    <a:pt x="322" y="1"/>
                    <a:pt x="270" y="28"/>
                    <a:pt x="208" y="98"/>
                  </a:cubicBezTo>
                  <a:cubicBezTo>
                    <a:pt x="1" y="332"/>
                    <a:pt x="282" y="410"/>
                    <a:pt x="382" y="510"/>
                  </a:cubicBezTo>
                  <a:cubicBezTo>
                    <a:pt x="2112" y="2254"/>
                    <a:pt x="3856" y="3981"/>
                    <a:pt x="5585" y="5727"/>
                  </a:cubicBezTo>
                  <a:cubicBezTo>
                    <a:pt x="6716" y="6870"/>
                    <a:pt x="7817" y="8039"/>
                    <a:pt x="8947" y="9181"/>
                  </a:cubicBezTo>
                  <a:cubicBezTo>
                    <a:pt x="9075" y="9312"/>
                    <a:pt x="9292" y="9361"/>
                    <a:pt x="9476" y="9425"/>
                  </a:cubicBezTo>
                  <a:cubicBezTo>
                    <a:pt x="9477" y="9426"/>
                    <a:pt x="9478" y="9426"/>
                    <a:pt x="9479" y="9426"/>
                  </a:cubicBezTo>
                  <a:cubicBezTo>
                    <a:pt x="9505" y="9426"/>
                    <a:pt x="9574" y="9302"/>
                    <a:pt x="9627" y="9234"/>
                  </a:cubicBezTo>
                  <a:cubicBezTo>
                    <a:pt x="9492" y="9058"/>
                    <a:pt x="9391" y="8889"/>
                    <a:pt x="9256" y="8754"/>
                  </a:cubicBezTo>
                  <a:cubicBezTo>
                    <a:pt x="6380" y="5910"/>
                    <a:pt x="3503" y="3068"/>
                    <a:pt x="621" y="230"/>
                  </a:cubicBezTo>
                  <a:cubicBezTo>
                    <a:pt x="547" y="158"/>
                    <a:pt x="477" y="1"/>
                    <a:pt x="368"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88" name="Google Shape;1888;p39"/>
          <p:cNvSpPr/>
          <p:nvPr/>
        </p:nvSpPr>
        <p:spPr>
          <a:xfrm rot="932611">
            <a:off x="7902343" y="141551"/>
            <a:ext cx="710900" cy="911296"/>
          </a:xfrm>
          <a:prstGeom prst="star4">
            <a:avLst>
              <a:gd fmla="val 12221" name="adj"/>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9" name="Google Shape;1889;p39"/>
          <p:cNvSpPr/>
          <p:nvPr/>
        </p:nvSpPr>
        <p:spPr>
          <a:xfrm rot="-820355">
            <a:off x="5542802" y="3984699"/>
            <a:ext cx="710741" cy="911277"/>
          </a:xfrm>
          <a:prstGeom prst="star4">
            <a:avLst>
              <a:gd fmla="val 12221" name="adj"/>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90" name="Google Shape;1890;p39"/>
          <p:cNvGrpSpPr/>
          <p:nvPr/>
        </p:nvGrpSpPr>
        <p:grpSpPr>
          <a:xfrm>
            <a:off x="8465399" y="4508983"/>
            <a:ext cx="635328" cy="634511"/>
            <a:chOff x="4624275" y="3441875"/>
            <a:chExt cx="1206700" cy="1205150"/>
          </a:xfrm>
        </p:grpSpPr>
        <p:sp>
          <p:nvSpPr>
            <p:cNvPr id="1891" name="Google Shape;1891;p39"/>
            <p:cNvSpPr/>
            <p:nvPr/>
          </p:nvSpPr>
          <p:spPr>
            <a:xfrm>
              <a:off x="5259875" y="4259075"/>
              <a:ext cx="88800" cy="387025"/>
            </a:xfrm>
            <a:custGeom>
              <a:rect b="b" l="l" r="r" t="t"/>
              <a:pathLst>
                <a:path extrusionOk="0" h="15481" w="3552">
                  <a:moveTo>
                    <a:pt x="356" y="0"/>
                  </a:moveTo>
                  <a:cubicBezTo>
                    <a:pt x="328" y="0"/>
                    <a:pt x="295" y="4"/>
                    <a:pt x="257" y="12"/>
                  </a:cubicBezTo>
                  <a:cubicBezTo>
                    <a:pt x="249" y="16"/>
                    <a:pt x="239" y="18"/>
                    <a:pt x="228" y="18"/>
                  </a:cubicBezTo>
                  <a:cubicBezTo>
                    <a:pt x="192" y="18"/>
                    <a:pt x="144" y="2"/>
                    <a:pt x="102" y="2"/>
                  </a:cubicBezTo>
                  <a:cubicBezTo>
                    <a:pt x="44" y="2"/>
                    <a:pt x="0" y="33"/>
                    <a:pt x="29" y="184"/>
                  </a:cubicBezTo>
                  <a:cubicBezTo>
                    <a:pt x="470" y="2522"/>
                    <a:pt x="866" y="4871"/>
                    <a:pt x="1349" y="7200"/>
                  </a:cubicBezTo>
                  <a:cubicBezTo>
                    <a:pt x="1900" y="9862"/>
                    <a:pt x="2528" y="12506"/>
                    <a:pt x="3114" y="15160"/>
                  </a:cubicBezTo>
                  <a:cubicBezTo>
                    <a:pt x="3147" y="15311"/>
                    <a:pt x="3173" y="15480"/>
                    <a:pt x="3311" y="15480"/>
                  </a:cubicBezTo>
                  <a:cubicBezTo>
                    <a:pt x="3330" y="15480"/>
                    <a:pt x="3350" y="15478"/>
                    <a:pt x="3372" y="15471"/>
                  </a:cubicBezTo>
                  <a:cubicBezTo>
                    <a:pt x="3552" y="15422"/>
                    <a:pt x="3547" y="15259"/>
                    <a:pt x="3492" y="15042"/>
                  </a:cubicBezTo>
                  <a:cubicBezTo>
                    <a:pt x="3231" y="14000"/>
                    <a:pt x="3006" y="12950"/>
                    <a:pt x="2798" y="11896"/>
                  </a:cubicBezTo>
                  <a:cubicBezTo>
                    <a:pt x="2039" y="8026"/>
                    <a:pt x="1288" y="4154"/>
                    <a:pt x="545" y="281"/>
                  </a:cubicBezTo>
                  <a:cubicBezTo>
                    <a:pt x="516" y="128"/>
                    <a:pt x="519" y="0"/>
                    <a:pt x="356"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2" name="Google Shape;1892;p39"/>
            <p:cNvSpPr/>
            <p:nvPr/>
          </p:nvSpPr>
          <p:spPr>
            <a:xfrm>
              <a:off x="4624450" y="4077075"/>
              <a:ext cx="388575" cy="87325"/>
            </a:xfrm>
            <a:custGeom>
              <a:rect b="b" l="l" r="r" t="t"/>
              <a:pathLst>
                <a:path extrusionOk="0" h="3493" w="15543">
                  <a:moveTo>
                    <a:pt x="15415" y="1"/>
                  </a:moveTo>
                  <a:cubicBezTo>
                    <a:pt x="15386" y="1"/>
                    <a:pt x="15347" y="5"/>
                    <a:pt x="15297" y="15"/>
                  </a:cubicBezTo>
                  <a:cubicBezTo>
                    <a:pt x="13371" y="395"/>
                    <a:pt x="11440" y="764"/>
                    <a:pt x="9503" y="1086"/>
                  </a:cubicBezTo>
                  <a:cubicBezTo>
                    <a:pt x="6422" y="1596"/>
                    <a:pt x="3399" y="2368"/>
                    <a:pt x="365" y="3082"/>
                  </a:cubicBezTo>
                  <a:cubicBezTo>
                    <a:pt x="196" y="3122"/>
                    <a:pt x="0" y="3147"/>
                    <a:pt x="49" y="3337"/>
                  </a:cubicBezTo>
                  <a:cubicBezTo>
                    <a:pt x="78" y="3453"/>
                    <a:pt x="157" y="3493"/>
                    <a:pt x="267" y="3493"/>
                  </a:cubicBezTo>
                  <a:cubicBezTo>
                    <a:pt x="328" y="3493"/>
                    <a:pt x="399" y="3480"/>
                    <a:pt x="476" y="3462"/>
                  </a:cubicBezTo>
                  <a:cubicBezTo>
                    <a:pt x="2029" y="3100"/>
                    <a:pt x="3587" y="2752"/>
                    <a:pt x="5152" y="2446"/>
                  </a:cubicBezTo>
                  <a:cubicBezTo>
                    <a:pt x="8526" y="1786"/>
                    <a:pt x="11907" y="1145"/>
                    <a:pt x="15288" y="516"/>
                  </a:cubicBezTo>
                  <a:cubicBezTo>
                    <a:pt x="15528" y="471"/>
                    <a:pt x="15530" y="375"/>
                    <a:pt x="15509" y="107"/>
                  </a:cubicBezTo>
                  <a:cubicBezTo>
                    <a:pt x="15505" y="80"/>
                    <a:pt x="15543" y="1"/>
                    <a:pt x="15415"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3" name="Google Shape;1893;p39"/>
            <p:cNvSpPr/>
            <p:nvPr/>
          </p:nvSpPr>
          <p:spPr>
            <a:xfrm>
              <a:off x="5442250" y="4077325"/>
              <a:ext cx="388375" cy="87400"/>
            </a:xfrm>
            <a:custGeom>
              <a:rect b="b" l="l" r="r" t="t"/>
              <a:pathLst>
                <a:path extrusionOk="0" h="3496" w="15535">
                  <a:moveTo>
                    <a:pt x="138" y="0"/>
                  </a:moveTo>
                  <a:cubicBezTo>
                    <a:pt x="27" y="0"/>
                    <a:pt x="25" y="72"/>
                    <a:pt x="19" y="143"/>
                  </a:cubicBezTo>
                  <a:cubicBezTo>
                    <a:pt x="0" y="357"/>
                    <a:pt x="25" y="448"/>
                    <a:pt x="304" y="511"/>
                  </a:cubicBezTo>
                  <a:cubicBezTo>
                    <a:pt x="5228" y="1630"/>
                    <a:pt x="10257" y="2231"/>
                    <a:pt x="15152" y="3491"/>
                  </a:cubicBezTo>
                  <a:cubicBezTo>
                    <a:pt x="15162" y="3494"/>
                    <a:pt x="15173" y="3495"/>
                    <a:pt x="15185" y="3495"/>
                  </a:cubicBezTo>
                  <a:cubicBezTo>
                    <a:pt x="15291" y="3495"/>
                    <a:pt x="15465" y="3400"/>
                    <a:pt x="15488" y="3323"/>
                  </a:cubicBezTo>
                  <a:cubicBezTo>
                    <a:pt x="15535" y="3168"/>
                    <a:pt x="15383" y="3108"/>
                    <a:pt x="15227" y="3074"/>
                  </a:cubicBezTo>
                  <a:cubicBezTo>
                    <a:pt x="12726" y="2515"/>
                    <a:pt x="10236" y="1906"/>
                    <a:pt x="7725" y="1398"/>
                  </a:cubicBezTo>
                  <a:cubicBezTo>
                    <a:pt x="5222" y="892"/>
                    <a:pt x="2700" y="485"/>
                    <a:pt x="452" y="83"/>
                  </a:cubicBezTo>
                  <a:cubicBezTo>
                    <a:pt x="299" y="23"/>
                    <a:pt x="201" y="0"/>
                    <a:pt x="138"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4" name="Google Shape;1894;p39"/>
            <p:cNvSpPr/>
            <p:nvPr/>
          </p:nvSpPr>
          <p:spPr>
            <a:xfrm>
              <a:off x="4624275" y="3923225"/>
              <a:ext cx="388875" cy="88325"/>
            </a:xfrm>
            <a:custGeom>
              <a:rect b="b" l="l" r="r" t="t"/>
              <a:pathLst>
                <a:path extrusionOk="0" h="3533" w="15555">
                  <a:moveTo>
                    <a:pt x="367" y="0"/>
                  </a:moveTo>
                  <a:cubicBezTo>
                    <a:pt x="260" y="0"/>
                    <a:pt x="91" y="86"/>
                    <a:pt x="62" y="164"/>
                  </a:cubicBezTo>
                  <a:cubicBezTo>
                    <a:pt x="1" y="325"/>
                    <a:pt x="157" y="381"/>
                    <a:pt x="309" y="422"/>
                  </a:cubicBezTo>
                  <a:cubicBezTo>
                    <a:pt x="5250" y="1704"/>
                    <a:pt x="10278" y="2555"/>
                    <a:pt x="15256" y="3444"/>
                  </a:cubicBezTo>
                  <a:cubicBezTo>
                    <a:pt x="15333" y="3503"/>
                    <a:pt x="15391" y="3532"/>
                    <a:pt x="15434" y="3532"/>
                  </a:cubicBezTo>
                  <a:cubicBezTo>
                    <a:pt x="15493" y="3532"/>
                    <a:pt x="15522" y="3476"/>
                    <a:pt x="15524" y="3367"/>
                  </a:cubicBezTo>
                  <a:cubicBezTo>
                    <a:pt x="15530" y="3173"/>
                    <a:pt x="15554" y="3050"/>
                    <a:pt x="15255" y="2983"/>
                  </a:cubicBezTo>
                  <a:cubicBezTo>
                    <a:pt x="10329" y="1871"/>
                    <a:pt x="5301" y="1265"/>
                    <a:pt x="404" y="4"/>
                  </a:cubicBezTo>
                  <a:cubicBezTo>
                    <a:pt x="393" y="2"/>
                    <a:pt x="380" y="0"/>
                    <a:pt x="367"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5" name="Google Shape;1895;p39"/>
            <p:cNvSpPr/>
            <p:nvPr/>
          </p:nvSpPr>
          <p:spPr>
            <a:xfrm>
              <a:off x="5441150" y="3923700"/>
              <a:ext cx="389825" cy="88075"/>
            </a:xfrm>
            <a:custGeom>
              <a:rect b="b" l="l" r="r" t="t"/>
              <a:pathLst>
                <a:path extrusionOk="0" h="3523" w="15593">
                  <a:moveTo>
                    <a:pt x="15284" y="0"/>
                  </a:moveTo>
                  <a:cubicBezTo>
                    <a:pt x="15234" y="0"/>
                    <a:pt x="15178" y="9"/>
                    <a:pt x="15111" y="24"/>
                  </a:cubicBezTo>
                  <a:cubicBezTo>
                    <a:pt x="12752" y="526"/>
                    <a:pt x="10388" y="1005"/>
                    <a:pt x="8022" y="1475"/>
                  </a:cubicBezTo>
                  <a:cubicBezTo>
                    <a:pt x="5449" y="1986"/>
                    <a:pt x="2875" y="2490"/>
                    <a:pt x="296" y="2970"/>
                  </a:cubicBezTo>
                  <a:cubicBezTo>
                    <a:pt x="1" y="3025"/>
                    <a:pt x="62" y="3175"/>
                    <a:pt x="67" y="3334"/>
                  </a:cubicBezTo>
                  <a:cubicBezTo>
                    <a:pt x="71" y="3478"/>
                    <a:pt x="104" y="3522"/>
                    <a:pt x="149" y="3522"/>
                  </a:cubicBezTo>
                  <a:cubicBezTo>
                    <a:pt x="216" y="3522"/>
                    <a:pt x="309" y="3428"/>
                    <a:pt x="378" y="3416"/>
                  </a:cubicBezTo>
                  <a:cubicBezTo>
                    <a:pt x="5052" y="2547"/>
                    <a:pt x="9757" y="1839"/>
                    <a:pt x="14358" y="613"/>
                  </a:cubicBezTo>
                  <a:cubicBezTo>
                    <a:pt x="14763" y="506"/>
                    <a:pt x="15167" y="391"/>
                    <a:pt x="15592" y="274"/>
                  </a:cubicBezTo>
                  <a:cubicBezTo>
                    <a:pt x="15499" y="67"/>
                    <a:pt x="15418" y="0"/>
                    <a:pt x="15284"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6" name="Google Shape;1896;p39"/>
            <p:cNvSpPr/>
            <p:nvPr/>
          </p:nvSpPr>
          <p:spPr>
            <a:xfrm>
              <a:off x="5106725" y="4258975"/>
              <a:ext cx="93325" cy="388050"/>
            </a:xfrm>
            <a:custGeom>
              <a:rect b="b" l="l" r="r" t="t"/>
              <a:pathLst>
                <a:path extrusionOk="0" h="15522" w="3733">
                  <a:moveTo>
                    <a:pt x="3249" y="0"/>
                  </a:moveTo>
                  <a:cubicBezTo>
                    <a:pt x="3120" y="0"/>
                    <a:pt x="3033" y="44"/>
                    <a:pt x="2990" y="280"/>
                  </a:cubicBezTo>
                  <a:cubicBezTo>
                    <a:pt x="2478" y="3063"/>
                    <a:pt x="1940" y="5842"/>
                    <a:pt x="1389" y="8618"/>
                  </a:cubicBezTo>
                  <a:cubicBezTo>
                    <a:pt x="964" y="10762"/>
                    <a:pt x="521" y="12903"/>
                    <a:pt x="53" y="15040"/>
                  </a:cubicBezTo>
                  <a:cubicBezTo>
                    <a:pt x="0" y="15283"/>
                    <a:pt x="2" y="15393"/>
                    <a:pt x="251" y="15522"/>
                  </a:cubicBezTo>
                  <a:cubicBezTo>
                    <a:pt x="310" y="15422"/>
                    <a:pt x="392" y="15330"/>
                    <a:pt x="420" y="15223"/>
                  </a:cubicBezTo>
                  <a:cubicBezTo>
                    <a:pt x="1702" y="10315"/>
                    <a:pt x="2548" y="5319"/>
                    <a:pt x="3436" y="332"/>
                  </a:cubicBezTo>
                  <a:cubicBezTo>
                    <a:pt x="3454" y="225"/>
                    <a:pt x="3732" y="39"/>
                    <a:pt x="3370" y="8"/>
                  </a:cubicBezTo>
                  <a:cubicBezTo>
                    <a:pt x="3326" y="4"/>
                    <a:pt x="3286" y="0"/>
                    <a:pt x="3249"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7" name="Google Shape;1897;p39"/>
            <p:cNvSpPr/>
            <p:nvPr/>
          </p:nvSpPr>
          <p:spPr>
            <a:xfrm>
              <a:off x="5254950" y="3441875"/>
              <a:ext cx="93150" cy="387100"/>
            </a:xfrm>
            <a:custGeom>
              <a:rect b="b" l="l" r="r" t="t"/>
              <a:pathLst>
                <a:path extrusionOk="0" h="15484" w="3726">
                  <a:moveTo>
                    <a:pt x="3511" y="1"/>
                  </a:moveTo>
                  <a:cubicBezTo>
                    <a:pt x="3391" y="1"/>
                    <a:pt x="3348" y="127"/>
                    <a:pt x="3314" y="258"/>
                  </a:cubicBezTo>
                  <a:cubicBezTo>
                    <a:pt x="2040" y="5164"/>
                    <a:pt x="1194" y="10160"/>
                    <a:pt x="306" y="15145"/>
                  </a:cubicBezTo>
                  <a:cubicBezTo>
                    <a:pt x="289" y="15250"/>
                    <a:pt x="1" y="15439"/>
                    <a:pt x="366" y="15474"/>
                  </a:cubicBezTo>
                  <a:cubicBezTo>
                    <a:pt x="414" y="15479"/>
                    <a:pt x="459" y="15484"/>
                    <a:pt x="500" y="15484"/>
                  </a:cubicBezTo>
                  <a:cubicBezTo>
                    <a:pt x="619" y="15484"/>
                    <a:pt x="707" y="15439"/>
                    <a:pt x="749" y="15209"/>
                  </a:cubicBezTo>
                  <a:cubicBezTo>
                    <a:pt x="1262" y="12405"/>
                    <a:pt x="1796" y="9608"/>
                    <a:pt x="2351" y="6812"/>
                  </a:cubicBezTo>
                  <a:cubicBezTo>
                    <a:pt x="2784" y="4637"/>
                    <a:pt x="3252" y="2470"/>
                    <a:pt x="3725" y="199"/>
                  </a:cubicBezTo>
                  <a:cubicBezTo>
                    <a:pt x="3715" y="187"/>
                    <a:pt x="3663" y="37"/>
                    <a:pt x="3576" y="11"/>
                  </a:cubicBezTo>
                  <a:cubicBezTo>
                    <a:pt x="3552" y="4"/>
                    <a:pt x="3530" y="1"/>
                    <a:pt x="3511"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8" name="Google Shape;1898;p39"/>
            <p:cNvSpPr/>
            <p:nvPr/>
          </p:nvSpPr>
          <p:spPr>
            <a:xfrm>
              <a:off x="5105875" y="3442000"/>
              <a:ext cx="88100" cy="386975"/>
            </a:xfrm>
            <a:custGeom>
              <a:rect b="b" l="l" r="r" t="t"/>
              <a:pathLst>
                <a:path extrusionOk="0" h="15479" w="3524">
                  <a:moveTo>
                    <a:pt x="270" y="0"/>
                  </a:moveTo>
                  <a:cubicBezTo>
                    <a:pt x="247" y="0"/>
                    <a:pt x="221" y="4"/>
                    <a:pt x="191" y="13"/>
                  </a:cubicBezTo>
                  <a:cubicBezTo>
                    <a:pt x="0" y="67"/>
                    <a:pt x="46" y="243"/>
                    <a:pt x="91" y="448"/>
                  </a:cubicBezTo>
                  <a:cubicBezTo>
                    <a:pt x="520" y="2397"/>
                    <a:pt x="927" y="4350"/>
                    <a:pt x="1315" y="6307"/>
                  </a:cubicBezTo>
                  <a:cubicBezTo>
                    <a:pt x="1901" y="9272"/>
                    <a:pt x="2473" y="12239"/>
                    <a:pt x="3027" y="15209"/>
                  </a:cubicBezTo>
                  <a:cubicBezTo>
                    <a:pt x="3065" y="15416"/>
                    <a:pt x="3131" y="15479"/>
                    <a:pt x="3260" y="15479"/>
                  </a:cubicBezTo>
                  <a:cubicBezTo>
                    <a:pt x="3289" y="15479"/>
                    <a:pt x="3322" y="15476"/>
                    <a:pt x="3358" y="15470"/>
                  </a:cubicBezTo>
                  <a:cubicBezTo>
                    <a:pt x="3439" y="15458"/>
                    <a:pt x="3513" y="15407"/>
                    <a:pt x="3523" y="15403"/>
                  </a:cubicBezTo>
                  <a:cubicBezTo>
                    <a:pt x="3156" y="13369"/>
                    <a:pt x="2770" y="11409"/>
                    <a:pt x="2448" y="9439"/>
                  </a:cubicBezTo>
                  <a:cubicBezTo>
                    <a:pt x="1951" y="6372"/>
                    <a:pt x="1186" y="3367"/>
                    <a:pt x="462" y="351"/>
                  </a:cubicBezTo>
                  <a:cubicBezTo>
                    <a:pt x="426" y="198"/>
                    <a:pt x="434" y="0"/>
                    <a:pt x="270"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9" name="Google Shape;1899;p39"/>
            <p:cNvSpPr/>
            <p:nvPr/>
          </p:nvSpPr>
          <p:spPr>
            <a:xfrm>
              <a:off x="5303975" y="4243700"/>
              <a:ext cx="197425" cy="331825"/>
            </a:xfrm>
            <a:custGeom>
              <a:rect b="b" l="l" r="r" t="t"/>
              <a:pathLst>
                <a:path extrusionOk="0" h="13273" w="7897">
                  <a:moveTo>
                    <a:pt x="466" y="1"/>
                  </a:moveTo>
                  <a:cubicBezTo>
                    <a:pt x="192" y="97"/>
                    <a:pt x="1" y="174"/>
                    <a:pt x="192" y="484"/>
                  </a:cubicBezTo>
                  <a:cubicBezTo>
                    <a:pt x="528" y="1029"/>
                    <a:pt x="820" y="1598"/>
                    <a:pt x="1142" y="2149"/>
                  </a:cubicBezTo>
                  <a:cubicBezTo>
                    <a:pt x="3233" y="5722"/>
                    <a:pt x="5324" y="9292"/>
                    <a:pt x="7428" y="12856"/>
                  </a:cubicBezTo>
                  <a:cubicBezTo>
                    <a:pt x="7529" y="13027"/>
                    <a:pt x="7738" y="13134"/>
                    <a:pt x="7896" y="13272"/>
                  </a:cubicBezTo>
                  <a:cubicBezTo>
                    <a:pt x="7852" y="13073"/>
                    <a:pt x="7855" y="12850"/>
                    <a:pt x="7758" y="12681"/>
                  </a:cubicBezTo>
                  <a:cubicBezTo>
                    <a:pt x="5463" y="8649"/>
                    <a:pt x="3158" y="4625"/>
                    <a:pt x="852" y="599"/>
                  </a:cubicBezTo>
                  <a:cubicBezTo>
                    <a:pt x="730" y="387"/>
                    <a:pt x="588" y="187"/>
                    <a:pt x="466"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0" name="Google Shape;1900;p39"/>
            <p:cNvSpPr/>
            <p:nvPr/>
          </p:nvSpPr>
          <p:spPr>
            <a:xfrm>
              <a:off x="4696700" y="4122725"/>
              <a:ext cx="331500" cy="195275"/>
            </a:xfrm>
            <a:custGeom>
              <a:rect b="b" l="l" r="r" t="t"/>
              <a:pathLst>
                <a:path extrusionOk="0" h="7811" w="13260">
                  <a:moveTo>
                    <a:pt x="12965" y="0"/>
                  </a:moveTo>
                  <a:cubicBezTo>
                    <a:pt x="12867" y="0"/>
                    <a:pt x="12787" y="111"/>
                    <a:pt x="12703" y="159"/>
                  </a:cubicBezTo>
                  <a:cubicBezTo>
                    <a:pt x="8604" y="2543"/>
                    <a:pt x="4503" y="4926"/>
                    <a:pt x="412" y="7322"/>
                  </a:cubicBezTo>
                  <a:cubicBezTo>
                    <a:pt x="240" y="7424"/>
                    <a:pt x="137" y="7646"/>
                    <a:pt x="1" y="7810"/>
                  </a:cubicBezTo>
                  <a:cubicBezTo>
                    <a:pt x="198" y="7759"/>
                    <a:pt x="418" y="7745"/>
                    <a:pt x="590" y="7648"/>
                  </a:cubicBezTo>
                  <a:cubicBezTo>
                    <a:pt x="4428" y="5469"/>
                    <a:pt x="8262" y="3284"/>
                    <a:pt x="12094" y="1094"/>
                  </a:cubicBezTo>
                  <a:cubicBezTo>
                    <a:pt x="12494" y="865"/>
                    <a:pt x="12875" y="606"/>
                    <a:pt x="13260" y="365"/>
                  </a:cubicBezTo>
                  <a:cubicBezTo>
                    <a:pt x="13199" y="250"/>
                    <a:pt x="13168" y="140"/>
                    <a:pt x="13097" y="68"/>
                  </a:cubicBezTo>
                  <a:cubicBezTo>
                    <a:pt x="13049" y="19"/>
                    <a:pt x="13006" y="0"/>
                    <a:pt x="12965"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1" name="Google Shape;1901;p39"/>
            <p:cNvSpPr/>
            <p:nvPr/>
          </p:nvSpPr>
          <p:spPr>
            <a:xfrm>
              <a:off x="5426450" y="4122950"/>
              <a:ext cx="333225" cy="195625"/>
            </a:xfrm>
            <a:custGeom>
              <a:rect b="b" l="l" r="r" t="t"/>
              <a:pathLst>
                <a:path extrusionOk="0" h="7825" w="13329">
                  <a:moveTo>
                    <a:pt x="291" y="1"/>
                  </a:moveTo>
                  <a:cubicBezTo>
                    <a:pt x="226" y="1"/>
                    <a:pt x="163" y="43"/>
                    <a:pt x="106" y="171"/>
                  </a:cubicBezTo>
                  <a:cubicBezTo>
                    <a:pt x="1" y="407"/>
                    <a:pt x="119" y="430"/>
                    <a:pt x="286" y="526"/>
                  </a:cubicBezTo>
                  <a:cubicBezTo>
                    <a:pt x="1872" y="1447"/>
                    <a:pt x="3438" y="2401"/>
                    <a:pt x="5030" y="3311"/>
                  </a:cubicBezTo>
                  <a:cubicBezTo>
                    <a:pt x="7615" y="4789"/>
                    <a:pt x="10215" y="6245"/>
                    <a:pt x="12811" y="7705"/>
                  </a:cubicBezTo>
                  <a:cubicBezTo>
                    <a:pt x="12903" y="7757"/>
                    <a:pt x="13001" y="7824"/>
                    <a:pt x="13110" y="7824"/>
                  </a:cubicBezTo>
                  <a:cubicBezTo>
                    <a:pt x="13178" y="7824"/>
                    <a:pt x="13251" y="7798"/>
                    <a:pt x="13329" y="7726"/>
                  </a:cubicBezTo>
                  <a:cubicBezTo>
                    <a:pt x="13178" y="7585"/>
                    <a:pt x="13056" y="7417"/>
                    <a:pt x="12891" y="7322"/>
                  </a:cubicBezTo>
                  <a:cubicBezTo>
                    <a:pt x="8769" y="4908"/>
                    <a:pt x="4641" y="2503"/>
                    <a:pt x="515" y="96"/>
                  </a:cubicBezTo>
                  <a:cubicBezTo>
                    <a:pt x="437" y="51"/>
                    <a:pt x="362" y="1"/>
                    <a:pt x="291"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2" name="Google Shape;1902;p39"/>
            <p:cNvSpPr/>
            <p:nvPr/>
          </p:nvSpPr>
          <p:spPr>
            <a:xfrm>
              <a:off x="5425400" y="3769475"/>
              <a:ext cx="333725" cy="196275"/>
            </a:xfrm>
            <a:custGeom>
              <a:rect b="b" l="l" r="r" t="t"/>
              <a:pathLst>
                <a:path extrusionOk="0" h="7851" w="13349">
                  <a:moveTo>
                    <a:pt x="13175" y="0"/>
                  </a:moveTo>
                  <a:cubicBezTo>
                    <a:pt x="13009" y="0"/>
                    <a:pt x="12867" y="105"/>
                    <a:pt x="12722" y="185"/>
                  </a:cubicBezTo>
                  <a:cubicBezTo>
                    <a:pt x="11977" y="591"/>
                    <a:pt x="11226" y="984"/>
                    <a:pt x="10493" y="1407"/>
                  </a:cubicBezTo>
                  <a:cubicBezTo>
                    <a:pt x="7073" y="3375"/>
                    <a:pt x="3656" y="5351"/>
                    <a:pt x="241" y="7326"/>
                  </a:cubicBezTo>
                  <a:cubicBezTo>
                    <a:pt x="145" y="7382"/>
                    <a:pt x="1" y="7429"/>
                    <a:pt x="140" y="7590"/>
                  </a:cubicBezTo>
                  <a:cubicBezTo>
                    <a:pt x="209" y="7670"/>
                    <a:pt x="259" y="7767"/>
                    <a:pt x="316" y="7851"/>
                  </a:cubicBezTo>
                  <a:cubicBezTo>
                    <a:pt x="450" y="7773"/>
                    <a:pt x="541" y="7719"/>
                    <a:pt x="632" y="7666"/>
                  </a:cubicBezTo>
                  <a:cubicBezTo>
                    <a:pt x="3075" y="6260"/>
                    <a:pt x="5523" y="4864"/>
                    <a:pt x="7959" y="3445"/>
                  </a:cubicBezTo>
                  <a:cubicBezTo>
                    <a:pt x="9592" y="2495"/>
                    <a:pt x="11209" y="1518"/>
                    <a:pt x="12825" y="539"/>
                  </a:cubicBezTo>
                  <a:cubicBezTo>
                    <a:pt x="13027" y="417"/>
                    <a:pt x="13175" y="208"/>
                    <a:pt x="13348" y="40"/>
                  </a:cubicBezTo>
                  <a:cubicBezTo>
                    <a:pt x="13287" y="12"/>
                    <a:pt x="13230" y="0"/>
                    <a:pt x="13175"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3" name="Google Shape;1903;p39"/>
            <p:cNvSpPr/>
            <p:nvPr/>
          </p:nvSpPr>
          <p:spPr>
            <a:xfrm>
              <a:off x="4696125" y="3768925"/>
              <a:ext cx="334175" cy="196150"/>
            </a:xfrm>
            <a:custGeom>
              <a:rect b="b" l="l" r="r" t="t"/>
              <a:pathLst>
                <a:path extrusionOk="0" h="7846" w="13367">
                  <a:moveTo>
                    <a:pt x="243" y="0"/>
                  </a:moveTo>
                  <a:cubicBezTo>
                    <a:pt x="123" y="33"/>
                    <a:pt x="62" y="52"/>
                    <a:pt x="1" y="68"/>
                  </a:cubicBezTo>
                  <a:cubicBezTo>
                    <a:pt x="142" y="224"/>
                    <a:pt x="257" y="426"/>
                    <a:pt x="430" y="527"/>
                  </a:cubicBezTo>
                  <a:cubicBezTo>
                    <a:pt x="4524" y="2922"/>
                    <a:pt x="8623" y="5306"/>
                    <a:pt x="12722" y="7691"/>
                  </a:cubicBezTo>
                  <a:cubicBezTo>
                    <a:pt x="12817" y="7746"/>
                    <a:pt x="12908" y="7846"/>
                    <a:pt x="13002" y="7846"/>
                  </a:cubicBezTo>
                  <a:cubicBezTo>
                    <a:pt x="13066" y="7846"/>
                    <a:pt x="13132" y="7798"/>
                    <a:pt x="13202" y="7657"/>
                  </a:cubicBezTo>
                  <a:cubicBezTo>
                    <a:pt x="13366" y="7330"/>
                    <a:pt x="13078" y="7355"/>
                    <a:pt x="12958" y="7284"/>
                  </a:cubicBezTo>
                  <a:cubicBezTo>
                    <a:pt x="9762" y="5408"/>
                    <a:pt x="6568" y="3530"/>
                    <a:pt x="3360" y="1675"/>
                  </a:cubicBezTo>
                  <a:cubicBezTo>
                    <a:pt x="2330" y="1079"/>
                    <a:pt x="1263" y="546"/>
                    <a:pt x="243"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4" name="Google Shape;1904;p39"/>
            <p:cNvSpPr/>
            <p:nvPr/>
          </p:nvSpPr>
          <p:spPr>
            <a:xfrm>
              <a:off x="4950325" y="4243750"/>
              <a:ext cx="199075" cy="331700"/>
            </a:xfrm>
            <a:custGeom>
              <a:rect b="b" l="l" r="r" t="t"/>
              <a:pathLst>
                <a:path extrusionOk="0" h="13268" w="7963">
                  <a:moveTo>
                    <a:pt x="7574" y="0"/>
                  </a:moveTo>
                  <a:cubicBezTo>
                    <a:pt x="7495" y="0"/>
                    <a:pt x="7473" y="110"/>
                    <a:pt x="7434" y="178"/>
                  </a:cubicBezTo>
                  <a:cubicBezTo>
                    <a:pt x="5089" y="4259"/>
                    <a:pt x="2745" y="8340"/>
                    <a:pt x="411" y="12428"/>
                  </a:cubicBezTo>
                  <a:cubicBezTo>
                    <a:pt x="269" y="12678"/>
                    <a:pt x="1" y="12917"/>
                    <a:pt x="166" y="13267"/>
                  </a:cubicBezTo>
                  <a:cubicBezTo>
                    <a:pt x="361" y="13048"/>
                    <a:pt x="598" y="12850"/>
                    <a:pt x="747" y="12602"/>
                  </a:cubicBezTo>
                  <a:cubicBezTo>
                    <a:pt x="2760" y="9207"/>
                    <a:pt x="4764" y="5805"/>
                    <a:pt x="6761" y="2402"/>
                  </a:cubicBezTo>
                  <a:cubicBezTo>
                    <a:pt x="7173" y="1699"/>
                    <a:pt x="7549" y="977"/>
                    <a:pt x="7962" y="226"/>
                  </a:cubicBezTo>
                  <a:cubicBezTo>
                    <a:pt x="7874" y="172"/>
                    <a:pt x="7774" y="118"/>
                    <a:pt x="7685" y="50"/>
                  </a:cubicBezTo>
                  <a:cubicBezTo>
                    <a:pt x="7638" y="14"/>
                    <a:pt x="7602" y="0"/>
                    <a:pt x="7574"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5" name="Google Shape;1905;p39"/>
            <p:cNvSpPr/>
            <p:nvPr/>
          </p:nvSpPr>
          <p:spPr>
            <a:xfrm>
              <a:off x="5303400" y="3512475"/>
              <a:ext cx="199050" cy="331275"/>
            </a:xfrm>
            <a:custGeom>
              <a:rect b="b" l="l" r="r" t="t"/>
              <a:pathLst>
                <a:path extrusionOk="0" h="13251" w="7962">
                  <a:moveTo>
                    <a:pt x="7912" y="1"/>
                  </a:moveTo>
                  <a:cubicBezTo>
                    <a:pt x="7756" y="140"/>
                    <a:pt x="7548" y="249"/>
                    <a:pt x="7448" y="422"/>
                  </a:cubicBezTo>
                  <a:cubicBezTo>
                    <a:pt x="5043" y="4531"/>
                    <a:pt x="2650" y="8644"/>
                    <a:pt x="256" y="12758"/>
                  </a:cubicBezTo>
                  <a:cubicBezTo>
                    <a:pt x="164" y="12916"/>
                    <a:pt x="0" y="13050"/>
                    <a:pt x="300" y="13202"/>
                  </a:cubicBezTo>
                  <a:cubicBezTo>
                    <a:pt x="368" y="13236"/>
                    <a:pt x="420" y="13251"/>
                    <a:pt x="462" y="13251"/>
                  </a:cubicBezTo>
                  <a:cubicBezTo>
                    <a:pt x="607" y="13251"/>
                    <a:pt x="621" y="13077"/>
                    <a:pt x="683" y="12972"/>
                  </a:cubicBezTo>
                  <a:cubicBezTo>
                    <a:pt x="2555" y="9775"/>
                    <a:pt x="4434" y="6581"/>
                    <a:pt x="6289" y="3373"/>
                  </a:cubicBezTo>
                  <a:cubicBezTo>
                    <a:pt x="6885" y="2342"/>
                    <a:pt x="7420" y="1276"/>
                    <a:pt x="7962" y="266"/>
                  </a:cubicBezTo>
                  <a:cubicBezTo>
                    <a:pt x="7937" y="134"/>
                    <a:pt x="7925" y="66"/>
                    <a:pt x="7912"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6" name="Google Shape;1906;p39"/>
            <p:cNvSpPr/>
            <p:nvPr/>
          </p:nvSpPr>
          <p:spPr>
            <a:xfrm>
              <a:off x="4953300" y="3511075"/>
              <a:ext cx="198800" cy="332675"/>
            </a:xfrm>
            <a:custGeom>
              <a:rect b="b" l="l" r="r" t="t"/>
              <a:pathLst>
                <a:path extrusionOk="0" h="13307" w="7952">
                  <a:moveTo>
                    <a:pt x="118" y="1"/>
                  </a:moveTo>
                  <a:cubicBezTo>
                    <a:pt x="52" y="75"/>
                    <a:pt x="0" y="109"/>
                    <a:pt x="5" y="130"/>
                  </a:cubicBezTo>
                  <a:cubicBezTo>
                    <a:pt x="42" y="298"/>
                    <a:pt x="58" y="480"/>
                    <a:pt x="140" y="624"/>
                  </a:cubicBezTo>
                  <a:cubicBezTo>
                    <a:pt x="2503" y="4755"/>
                    <a:pt x="4874" y="8883"/>
                    <a:pt x="7245" y="13011"/>
                  </a:cubicBezTo>
                  <a:cubicBezTo>
                    <a:pt x="7315" y="13134"/>
                    <a:pt x="7355" y="13307"/>
                    <a:pt x="7497" y="13307"/>
                  </a:cubicBezTo>
                  <a:cubicBezTo>
                    <a:pt x="7543" y="13307"/>
                    <a:pt x="7599" y="13289"/>
                    <a:pt x="7670" y="13247"/>
                  </a:cubicBezTo>
                  <a:cubicBezTo>
                    <a:pt x="7951" y="13078"/>
                    <a:pt x="7753" y="12934"/>
                    <a:pt x="7665" y="12783"/>
                  </a:cubicBezTo>
                  <a:cubicBezTo>
                    <a:pt x="5443" y="8950"/>
                    <a:pt x="3224" y="5115"/>
                    <a:pt x="994" y="1286"/>
                  </a:cubicBezTo>
                  <a:cubicBezTo>
                    <a:pt x="741" y="853"/>
                    <a:pt x="427" y="452"/>
                    <a:pt x="118"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7" name="Google Shape;1907;p39"/>
            <p:cNvSpPr/>
            <p:nvPr/>
          </p:nvSpPr>
          <p:spPr>
            <a:xfrm>
              <a:off x="4867225" y="4230125"/>
              <a:ext cx="238900" cy="302450"/>
            </a:xfrm>
            <a:custGeom>
              <a:rect b="b" l="l" r="r" t="t"/>
              <a:pathLst>
                <a:path extrusionOk="0" h="12098" w="9556">
                  <a:moveTo>
                    <a:pt x="9412" y="1"/>
                  </a:moveTo>
                  <a:cubicBezTo>
                    <a:pt x="9411" y="1"/>
                    <a:pt x="9409" y="1"/>
                    <a:pt x="9408" y="1"/>
                  </a:cubicBezTo>
                  <a:cubicBezTo>
                    <a:pt x="9297" y="11"/>
                    <a:pt x="9153" y="30"/>
                    <a:pt x="9084" y="104"/>
                  </a:cubicBezTo>
                  <a:cubicBezTo>
                    <a:pt x="8734" y="478"/>
                    <a:pt x="8381" y="853"/>
                    <a:pt x="8072" y="1260"/>
                  </a:cubicBezTo>
                  <a:cubicBezTo>
                    <a:pt x="5563" y="4569"/>
                    <a:pt x="3061" y="7884"/>
                    <a:pt x="560" y="11201"/>
                  </a:cubicBezTo>
                  <a:cubicBezTo>
                    <a:pt x="364" y="11460"/>
                    <a:pt x="1" y="11832"/>
                    <a:pt x="270" y="12053"/>
                  </a:cubicBezTo>
                  <a:cubicBezTo>
                    <a:pt x="308" y="12084"/>
                    <a:pt x="347" y="12098"/>
                    <a:pt x="386" y="12098"/>
                  </a:cubicBezTo>
                  <a:cubicBezTo>
                    <a:pt x="589" y="12098"/>
                    <a:pt x="797" y="11729"/>
                    <a:pt x="939" y="11541"/>
                  </a:cubicBezTo>
                  <a:cubicBezTo>
                    <a:pt x="3426" y="8259"/>
                    <a:pt x="5891" y="4963"/>
                    <a:pt x="8365" y="1672"/>
                  </a:cubicBezTo>
                  <a:cubicBezTo>
                    <a:pt x="8753" y="1154"/>
                    <a:pt x="9154" y="646"/>
                    <a:pt x="9556" y="122"/>
                  </a:cubicBezTo>
                  <a:cubicBezTo>
                    <a:pt x="9509" y="82"/>
                    <a:pt x="9456" y="1"/>
                    <a:pt x="9412"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8" name="Google Shape;1908;p39"/>
            <p:cNvSpPr/>
            <p:nvPr/>
          </p:nvSpPr>
          <p:spPr>
            <a:xfrm>
              <a:off x="5413975" y="4165900"/>
              <a:ext cx="302575" cy="233475"/>
            </a:xfrm>
            <a:custGeom>
              <a:rect b="b" l="l" r="r" t="t"/>
              <a:pathLst>
                <a:path extrusionOk="0" h="9339" w="12103">
                  <a:moveTo>
                    <a:pt x="105" y="1"/>
                  </a:moveTo>
                  <a:cubicBezTo>
                    <a:pt x="84" y="21"/>
                    <a:pt x="0" y="65"/>
                    <a:pt x="1" y="106"/>
                  </a:cubicBezTo>
                  <a:cubicBezTo>
                    <a:pt x="5" y="218"/>
                    <a:pt x="6" y="369"/>
                    <a:pt x="76" y="434"/>
                  </a:cubicBezTo>
                  <a:cubicBezTo>
                    <a:pt x="445" y="790"/>
                    <a:pt x="815" y="1152"/>
                    <a:pt x="1223" y="1461"/>
                  </a:cubicBezTo>
                  <a:cubicBezTo>
                    <a:pt x="4547" y="3980"/>
                    <a:pt x="7879" y="6488"/>
                    <a:pt x="11212" y="8995"/>
                  </a:cubicBezTo>
                  <a:cubicBezTo>
                    <a:pt x="11412" y="9147"/>
                    <a:pt x="11609" y="9339"/>
                    <a:pt x="11868" y="9339"/>
                  </a:cubicBezTo>
                  <a:cubicBezTo>
                    <a:pt x="11941" y="9339"/>
                    <a:pt x="12018" y="9324"/>
                    <a:pt x="12103" y="9288"/>
                  </a:cubicBezTo>
                  <a:cubicBezTo>
                    <a:pt x="11922" y="9060"/>
                    <a:pt x="11779" y="8782"/>
                    <a:pt x="11555" y="8612"/>
                  </a:cubicBezTo>
                  <a:cubicBezTo>
                    <a:pt x="8513" y="6301"/>
                    <a:pt x="5459" y="4004"/>
                    <a:pt x="2405" y="1706"/>
                  </a:cubicBezTo>
                  <a:cubicBezTo>
                    <a:pt x="1652" y="1139"/>
                    <a:pt x="891" y="583"/>
                    <a:pt x="105"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9" name="Google Shape;1909;p39"/>
            <p:cNvSpPr/>
            <p:nvPr/>
          </p:nvSpPr>
          <p:spPr>
            <a:xfrm>
              <a:off x="4738375" y="4165750"/>
              <a:ext cx="306950" cy="234400"/>
            </a:xfrm>
            <a:custGeom>
              <a:rect b="b" l="l" r="r" t="t"/>
              <a:pathLst>
                <a:path extrusionOk="0" h="9376" w="12278">
                  <a:moveTo>
                    <a:pt x="11951" y="1"/>
                  </a:moveTo>
                  <a:cubicBezTo>
                    <a:pt x="11850" y="1"/>
                    <a:pt x="11805" y="179"/>
                    <a:pt x="11732" y="232"/>
                  </a:cubicBezTo>
                  <a:cubicBezTo>
                    <a:pt x="9679" y="1734"/>
                    <a:pt x="7618" y="3226"/>
                    <a:pt x="5589" y="4761"/>
                  </a:cubicBezTo>
                  <a:cubicBezTo>
                    <a:pt x="3776" y="6133"/>
                    <a:pt x="2000" y="7552"/>
                    <a:pt x="211" y="8955"/>
                  </a:cubicBezTo>
                  <a:cubicBezTo>
                    <a:pt x="121" y="9026"/>
                    <a:pt x="69" y="9146"/>
                    <a:pt x="0" y="9242"/>
                  </a:cubicBezTo>
                  <a:cubicBezTo>
                    <a:pt x="87" y="9282"/>
                    <a:pt x="174" y="9319"/>
                    <a:pt x="304" y="9375"/>
                  </a:cubicBezTo>
                  <a:cubicBezTo>
                    <a:pt x="416" y="9305"/>
                    <a:pt x="536" y="9243"/>
                    <a:pt x="642" y="9164"/>
                  </a:cubicBezTo>
                  <a:cubicBezTo>
                    <a:pt x="2971" y="7410"/>
                    <a:pt x="5302" y="5662"/>
                    <a:pt x="7623" y="3897"/>
                  </a:cubicBezTo>
                  <a:cubicBezTo>
                    <a:pt x="9068" y="2797"/>
                    <a:pt x="10498" y="1674"/>
                    <a:pt x="11930" y="557"/>
                  </a:cubicBezTo>
                  <a:cubicBezTo>
                    <a:pt x="12079" y="440"/>
                    <a:pt x="12278" y="286"/>
                    <a:pt x="12079" y="76"/>
                  </a:cubicBezTo>
                  <a:cubicBezTo>
                    <a:pt x="12028" y="22"/>
                    <a:pt x="11986" y="1"/>
                    <a:pt x="11951"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0" name="Google Shape;1910;p39"/>
            <p:cNvSpPr/>
            <p:nvPr/>
          </p:nvSpPr>
          <p:spPr>
            <a:xfrm>
              <a:off x="5408450" y="3689200"/>
              <a:ext cx="312600" cy="232250"/>
            </a:xfrm>
            <a:custGeom>
              <a:rect b="b" l="l" r="r" t="t"/>
              <a:pathLst>
                <a:path extrusionOk="0" h="9290" w="12504">
                  <a:moveTo>
                    <a:pt x="12101" y="1"/>
                  </a:moveTo>
                  <a:cubicBezTo>
                    <a:pt x="11953" y="1"/>
                    <a:pt x="11836" y="30"/>
                    <a:pt x="11702" y="132"/>
                  </a:cubicBezTo>
                  <a:cubicBezTo>
                    <a:pt x="9524" y="1794"/>
                    <a:pt x="7331" y="3437"/>
                    <a:pt x="5147" y="5093"/>
                  </a:cubicBezTo>
                  <a:cubicBezTo>
                    <a:pt x="3661" y="6223"/>
                    <a:pt x="2174" y="7354"/>
                    <a:pt x="704" y="8504"/>
                  </a:cubicBezTo>
                  <a:cubicBezTo>
                    <a:pt x="481" y="8677"/>
                    <a:pt x="1" y="8871"/>
                    <a:pt x="263" y="9213"/>
                  </a:cubicBezTo>
                  <a:cubicBezTo>
                    <a:pt x="306" y="9268"/>
                    <a:pt x="348" y="9290"/>
                    <a:pt x="391" y="9290"/>
                  </a:cubicBezTo>
                  <a:cubicBezTo>
                    <a:pt x="551" y="9290"/>
                    <a:pt x="716" y="8982"/>
                    <a:pt x="890" y="8896"/>
                  </a:cubicBezTo>
                  <a:cubicBezTo>
                    <a:pt x="1196" y="8743"/>
                    <a:pt x="1446" y="8482"/>
                    <a:pt x="1725" y="8273"/>
                  </a:cubicBezTo>
                  <a:cubicBezTo>
                    <a:pt x="4919" y="5873"/>
                    <a:pt x="8118" y="3479"/>
                    <a:pt x="11309" y="1073"/>
                  </a:cubicBezTo>
                  <a:cubicBezTo>
                    <a:pt x="11685" y="790"/>
                    <a:pt x="12022" y="455"/>
                    <a:pt x="12504" y="33"/>
                  </a:cubicBezTo>
                  <a:cubicBezTo>
                    <a:pt x="12340" y="17"/>
                    <a:pt x="12212" y="1"/>
                    <a:pt x="12101"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1" name="Google Shape;1911;p39"/>
            <p:cNvSpPr/>
            <p:nvPr/>
          </p:nvSpPr>
          <p:spPr>
            <a:xfrm>
              <a:off x="4735400" y="3687825"/>
              <a:ext cx="310325" cy="233650"/>
            </a:xfrm>
            <a:custGeom>
              <a:rect b="b" l="l" r="r" t="t"/>
              <a:pathLst>
                <a:path extrusionOk="0" h="9346" w="12413">
                  <a:moveTo>
                    <a:pt x="370" y="0"/>
                  </a:moveTo>
                  <a:cubicBezTo>
                    <a:pt x="296" y="0"/>
                    <a:pt x="229" y="29"/>
                    <a:pt x="174" y="100"/>
                  </a:cubicBezTo>
                  <a:cubicBezTo>
                    <a:pt x="1" y="330"/>
                    <a:pt x="429" y="559"/>
                    <a:pt x="628" y="710"/>
                  </a:cubicBezTo>
                  <a:cubicBezTo>
                    <a:pt x="4394" y="3569"/>
                    <a:pt x="8174" y="6408"/>
                    <a:pt x="11952" y="9251"/>
                  </a:cubicBezTo>
                  <a:cubicBezTo>
                    <a:pt x="12004" y="9290"/>
                    <a:pt x="12085" y="9346"/>
                    <a:pt x="12130" y="9346"/>
                  </a:cubicBezTo>
                  <a:cubicBezTo>
                    <a:pt x="12137" y="9346"/>
                    <a:pt x="12143" y="9345"/>
                    <a:pt x="12147" y="9342"/>
                  </a:cubicBezTo>
                  <a:cubicBezTo>
                    <a:pt x="12212" y="9307"/>
                    <a:pt x="12243" y="9210"/>
                    <a:pt x="12412" y="8947"/>
                  </a:cubicBezTo>
                  <a:cubicBezTo>
                    <a:pt x="12244" y="8851"/>
                    <a:pt x="12042" y="8763"/>
                    <a:pt x="11872" y="8637"/>
                  </a:cubicBezTo>
                  <a:cubicBezTo>
                    <a:pt x="8233" y="5863"/>
                    <a:pt x="4600" y="3081"/>
                    <a:pt x="956" y="314"/>
                  </a:cubicBezTo>
                  <a:cubicBezTo>
                    <a:pt x="795" y="192"/>
                    <a:pt x="561" y="0"/>
                    <a:pt x="370"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2" name="Google Shape;1912;p39"/>
            <p:cNvSpPr/>
            <p:nvPr/>
          </p:nvSpPr>
          <p:spPr>
            <a:xfrm>
              <a:off x="5350975" y="3554775"/>
              <a:ext cx="232900" cy="302500"/>
            </a:xfrm>
            <a:custGeom>
              <a:rect b="b" l="l" r="r" t="t"/>
              <a:pathLst>
                <a:path extrusionOk="0" h="12100" w="9316">
                  <a:moveTo>
                    <a:pt x="9191" y="1"/>
                  </a:moveTo>
                  <a:cubicBezTo>
                    <a:pt x="9107" y="54"/>
                    <a:pt x="8998" y="87"/>
                    <a:pt x="8938" y="162"/>
                  </a:cubicBezTo>
                  <a:cubicBezTo>
                    <a:pt x="8074" y="1221"/>
                    <a:pt x="7189" y="2263"/>
                    <a:pt x="6367" y="3352"/>
                  </a:cubicBezTo>
                  <a:cubicBezTo>
                    <a:pt x="4442" y="5900"/>
                    <a:pt x="2546" y="8469"/>
                    <a:pt x="648" y="11035"/>
                  </a:cubicBezTo>
                  <a:cubicBezTo>
                    <a:pt x="405" y="11363"/>
                    <a:pt x="215" y="11726"/>
                    <a:pt x="1" y="12075"/>
                  </a:cubicBezTo>
                  <a:cubicBezTo>
                    <a:pt x="69" y="12092"/>
                    <a:pt x="130" y="12100"/>
                    <a:pt x="185" y="12100"/>
                  </a:cubicBezTo>
                  <a:cubicBezTo>
                    <a:pt x="647" y="12100"/>
                    <a:pt x="688" y="11540"/>
                    <a:pt x="986" y="11322"/>
                  </a:cubicBezTo>
                  <a:cubicBezTo>
                    <a:pt x="1163" y="11191"/>
                    <a:pt x="1285" y="10983"/>
                    <a:pt x="1423" y="10801"/>
                  </a:cubicBezTo>
                  <a:cubicBezTo>
                    <a:pt x="3459" y="8118"/>
                    <a:pt x="5494" y="5433"/>
                    <a:pt x="7526" y="2747"/>
                  </a:cubicBezTo>
                  <a:cubicBezTo>
                    <a:pt x="8133" y="1946"/>
                    <a:pt x="8728" y="1137"/>
                    <a:pt x="9316" y="351"/>
                  </a:cubicBezTo>
                  <a:cubicBezTo>
                    <a:pt x="9256" y="184"/>
                    <a:pt x="9222" y="94"/>
                    <a:pt x="9191"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3" name="Google Shape;1913;p39"/>
            <p:cNvSpPr/>
            <p:nvPr/>
          </p:nvSpPr>
          <p:spPr>
            <a:xfrm>
              <a:off x="4871875" y="3555000"/>
              <a:ext cx="234625" cy="303250"/>
            </a:xfrm>
            <a:custGeom>
              <a:rect b="b" l="l" r="r" t="t"/>
              <a:pathLst>
                <a:path extrusionOk="0" h="12130" w="9385">
                  <a:moveTo>
                    <a:pt x="72" y="0"/>
                  </a:moveTo>
                  <a:lnTo>
                    <a:pt x="72" y="0"/>
                  </a:lnTo>
                  <a:cubicBezTo>
                    <a:pt x="0" y="230"/>
                    <a:pt x="19" y="417"/>
                    <a:pt x="182" y="633"/>
                  </a:cubicBezTo>
                  <a:cubicBezTo>
                    <a:pt x="1948" y="2951"/>
                    <a:pt x="3696" y="5283"/>
                    <a:pt x="5455" y="7607"/>
                  </a:cubicBezTo>
                  <a:cubicBezTo>
                    <a:pt x="6488" y="8971"/>
                    <a:pt x="7525" y="10331"/>
                    <a:pt x="8578" y="11679"/>
                  </a:cubicBezTo>
                  <a:cubicBezTo>
                    <a:pt x="8722" y="11864"/>
                    <a:pt x="8850" y="12130"/>
                    <a:pt x="9141" y="12130"/>
                  </a:cubicBezTo>
                  <a:cubicBezTo>
                    <a:pt x="9157" y="12130"/>
                    <a:pt x="9174" y="12129"/>
                    <a:pt x="9191" y="12127"/>
                  </a:cubicBezTo>
                  <a:cubicBezTo>
                    <a:pt x="9257" y="12121"/>
                    <a:pt x="9315" y="12036"/>
                    <a:pt x="9384" y="11980"/>
                  </a:cubicBezTo>
                  <a:cubicBezTo>
                    <a:pt x="9298" y="11890"/>
                    <a:pt x="9230" y="11831"/>
                    <a:pt x="9178" y="11759"/>
                  </a:cubicBezTo>
                  <a:cubicBezTo>
                    <a:pt x="8493" y="10837"/>
                    <a:pt x="7829" y="9898"/>
                    <a:pt x="7124" y="8991"/>
                  </a:cubicBezTo>
                  <a:cubicBezTo>
                    <a:pt x="4896" y="6122"/>
                    <a:pt x="2897" y="3078"/>
                    <a:pt x="522" y="321"/>
                  </a:cubicBezTo>
                  <a:cubicBezTo>
                    <a:pt x="407" y="185"/>
                    <a:pt x="224" y="106"/>
                    <a:pt x="72"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4" name="Google Shape;1914;p39"/>
            <p:cNvSpPr/>
            <p:nvPr/>
          </p:nvSpPr>
          <p:spPr>
            <a:xfrm>
              <a:off x="5345775" y="4229150"/>
              <a:ext cx="237450" cy="303800"/>
            </a:xfrm>
            <a:custGeom>
              <a:rect b="b" l="l" r="r" t="t"/>
              <a:pathLst>
                <a:path extrusionOk="0" h="12152" w="9498">
                  <a:moveTo>
                    <a:pt x="395" y="0"/>
                  </a:moveTo>
                  <a:cubicBezTo>
                    <a:pt x="343" y="0"/>
                    <a:pt x="287" y="22"/>
                    <a:pt x="225" y="76"/>
                  </a:cubicBezTo>
                  <a:cubicBezTo>
                    <a:pt x="1" y="270"/>
                    <a:pt x="297" y="326"/>
                    <a:pt x="368" y="423"/>
                  </a:cubicBezTo>
                  <a:cubicBezTo>
                    <a:pt x="1870" y="2475"/>
                    <a:pt x="3363" y="4537"/>
                    <a:pt x="4898" y="6565"/>
                  </a:cubicBezTo>
                  <a:cubicBezTo>
                    <a:pt x="6269" y="8378"/>
                    <a:pt x="7688" y="10156"/>
                    <a:pt x="9093" y="11943"/>
                  </a:cubicBezTo>
                  <a:cubicBezTo>
                    <a:pt x="9170" y="12040"/>
                    <a:pt x="9316" y="12083"/>
                    <a:pt x="9429" y="12151"/>
                  </a:cubicBezTo>
                  <a:cubicBezTo>
                    <a:pt x="9446" y="12068"/>
                    <a:pt x="9466" y="11985"/>
                    <a:pt x="9498" y="11836"/>
                  </a:cubicBezTo>
                  <a:cubicBezTo>
                    <a:pt x="9450" y="11757"/>
                    <a:pt x="9394" y="11633"/>
                    <a:pt x="9315" y="11526"/>
                  </a:cubicBezTo>
                  <a:cubicBezTo>
                    <a:pt x="7560" y="9198"/>
                    <a:pt x="5812" y="6866"/>
                    <a:pt x="4048" y="4546"/>
                  </a:cubicBezTo>
                  <a:cubicBezTo>
                    <a:pt x="2947" y="3100"/>
                    <a:pt x="1824" y="1670"/>
                    <a:pt x="706" y="239"/>
                  </a:cubicBezTo>
                  <a:cubicBezTo>
                    <a:pt x="624" y="134"/>
                    <a:pt x="524" y="0"/>
                    <a:pt x="395"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5" name="Google Shape;1915;p39"/>
            <p:cNvSpPr/>
            <p:nvPr/>
          </p:nvSpPr>
          <p:spPr>
            <a:xfrm>
              <a:off x="4649925" y="4037650"/>
              <a:ext cx="359850" cy="12750"/>
            </a:xfrm>
            <a:custGeom>
              <a:rect b="b" l="l" r="r" t="t"/>
              <a:pathLst>
                <a:path extrusionOk="0" h="510" w="14394">
                  <a:moveTo>
                    <a:pt x="14198" y="1"/>
                  </a:moveTo>
                  <a:cubicBezTo>
                    <a:pt x="14097" y="1"/>
                    <a:pt x="13977" y="48"/>
                    <a:pt x="13896" y="48"/>
                  </a:cubicBezTo>
                  <a:cubicBezTo>
                    <a:pt x="13895" y="48"/>
                    <a:pt x="13895" y="48"/>
                    <a:pt x="13895" y="48"/>
                  </a:cubicBezTo>
                  <a:cubicBezTo>
                    <a:pt x="12552" y="39"/>
                    <a:pt x="11209" y="37"/>
                    <a:pt x="9867" y="37"/>
                  </a:cubicBezTo>
                  <a:cubicBezTo>
                    <a:pt x="8972" y="37"/>
                    <a:pt x="8077" y="38"/>
                    <a:pt x="7182" y="38"/>
                  </a:cubicBezTo>
                  <a:cubicBezTo>
                    <a:pt x="6302" y="38"/>
                    <a:pt x="5421" y="38"/>
                    <a:pt x="4541" y="38"/>
                  </a:cubicBezTo>
                  <a:cubicBezTo>
                    <a:pt x="3220" y="38"/>
                    <a:pt x="1899" y="38"/>
                    <a:pt x="578" y="42"/>
                  </a:cubicBezTo>
                  <a:cubicBezTo>
                    <a:pt x="577" y="42"/>
                    <a:pt x="576" y="42"/>
                    <a:pt x="575" y="42"/>
                  </a:cubicBezTo>
                  <a:cubicBezTo>
                    <a:pt x="488" y="42"/>
                    <a:pt x="377" y="23"/>
                    <a:pt x="276" y="23"/>
                  </a:cubicBezTo>
                  <a:cubicBezTo>
                    <a:pt x="134" y="23"/>
                    <a:pt x="13" y="61"/>
                    <a:pt x="7" y="244"/>
                  </a:cubicBezTo>
                  <a:cubicBezTo>
                    <a:pt x="1" y="442"/>
                    <a:pt x="127" y="482"/>
                    <a:pt x="274" y="482"/>
                  </a:cubicBezTo>
                  <a:cubicBezTo>
                    <a:pt x="370" y="482"/>
                    <a:pt x="476" y="465"/>
                    <a:pt x="558" y="465"/>
                  </a:cubicBezTo>
                  <a:cubicBezTo>
                    <a:pt x="2437" y="467"/>
                    <a:pt x="4317" y="468"/>
                    <a:pt x="6196" y="468"/>
                  </a:cubicBezTo>
                  <a:cubicBezTo>
                    <a:pt x="8756" y="468"/>
                    <a:pt x="11316" y="465"/>
                    <a:pt x="13875" y="458"/>
                  </a:cubicBezTo>
                  <a:cubicBezTo>
                    <a:pt x="13876" y="458"/>
                    <a:pt x="13877" y="458"/>
                    <a:pt x="13877" y="458"/>
                  </a:cubicBezTo>
                  <a:cubicBezTo>
                    <a:pt x="13962" y="458"/>
                    <a:pt x="14090" y="509"/>
                    <a:pt x="14197" y="509"/>
                  </a:cubicBezTo>
                  <a:cubicBezTo>
                    <a:pt x="14306" y="509"/>
                    <a:pt x="14393" y="456"/>
                    <a:pt x="14386" y="237"/>
                  </a:cubicBezTo>
                  <a:cubicBezTo>
                    <a:pt x="14380" y="48"/>
                    <a:pt x="14298" y="1"/>
                    <a:pt x="14198"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6" name="Google Shape;1916;p39"/>
            <p:cNvSpPr/>
            <p:nvPr/>
          </p:nvSpPr>
          <p:spPr>
            <a:xfrm>
              <a:off x="5217350" y="4261950"/>
              <a:ext cx="20175" cy="359550"/>
            </a:xfrm>
            <a:custGeom>
              <a:rect b="b" l="l" r="r" t="t"/>
              <a:pathLst>
                <a:path extrusionOk="0" h="14382" w="807">
                  <a:moveTo>
                    <a:pt x="404" y="1"/>
                  </a:moveTo>
                  <a:cubicBezTo>
                    <a:pt x="0" y="1"/>
                    <a:pt x="206" y="346"/>
                    <a:pt x="206" y="513"/>
                  </a:cubicBezTo>
                  <a:cubicBezTo>
                    <a:pt x="192" y="4952"/>
                    <a:pt x="193" y="9391"/>
                    <a:pt x="198" y="13830"/>
                  </a:cubicBezTo>
                  <a:cubicBezTo>
                    <a:pt x="198" y="14035"/>
                    <a:pt x="92" y="14381"/>
                    <a:pt x="405" y="14381"/>
                  </a:cubicBezTo>
                  <a:cubicBezTo>
                    <a:pt x="409" y="14381"/>
                    <a:pt x="414" y="14381"/>
                    <a:pt x="419" y="14381"/>
                  </a:cubicBezTo>
                  <a:cubicBezTo>
                    <a:pt x="733" y="14371"/>
                    <a:pt x="621" y="14020"/>
                    <a:pt x="621" y="13809"/>
                  </a:cubicBezTo>
                  <a:cubicBezTo>
                    <a:pt x="628" y="11609"/>
                    <a:pt x="625" y="9407"/>
                    <a:pt x="625" y="7205"/>
                  </a:cubicBezTo>
                  <a:cubicBezTo>
                    <a:pt x="625" y="4967"/>
                    <a:pt x="630" y="2731"/>
                    <a:pt x="616" y="492"/>
                  </a:cubicBezTo>
                  <a:cubicBezTo>
                    <a:pt x="615" y="331"/>
                    <a:pt x="806" y="12"/>
                    <a:pt x="427" y="1"/>
                  </a:cubicBezTo>
                  <a:cubicBezTo>
                    <a:pt x="419" y="1"/>
                    <a:pt x="411" y="1"/>
                    <a:pt x="404"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7" name="Google Shape;1917;p39"/>
            <p:cNvSpPr/>
            <p:nvPr/>
          </p:nvSpPr>
          <p:spPr>
            <a:xfrm>
              <a:off x="5218425" y="3466350"/>
              <a:ext cx="18025" cy="359800"/>
            </a:xfrm>
            <a:custGeom>
              <a:rect b="b" l="l" r="r" t="t"/>
              <a:pathLst>
                <a:path extrusionOk="0" h="14392" w="721">
                  <a:moveTo>
                    <a:pt x="377" y="1"/>
                  </a:moveTo>
                  <a:cubicBezTo>
                    <a:pt x="368" y="1"/>
                    <a:pt x="359" y="1"/>
                    <a:pt x="350" y="2"/>
                  </a:cubicBezTo>
                  <a:cubicBezTo>
                    <a:pt x="67" y="19"/>
                    <a:pt x="154" y="331"/>
                    <a:pt x="154" y="531"/>
                  </a:cubicBezTo>
                  <a:cubicBezTo>
                    <a:pt x="150" y="2751"/>
                    <a:pt x="152" y="4970"/>
                    <a:pt x="152" y="7190"/>
                  </a:cubicBezTo>
                  <a:cubicBezTo>
                    <a:pt x="152" y="9445"/>
                    <a:pt x="148" y="11699"/>
                    <a:pt x="159" y="13954"/>
                  </a:cubicBezTo>
                  <a:cubicBezTo>
                    <a:pt x="161" y="14105"/>
                    <a:pt x="1" y="14380"/>
                    <a:pt x="359" y="14391"/>
                  </a:cubicBezTo>
                  <a:cubicBezTo>
                    <a:pt x="367" y="14391"/>
                    <a:pt x="374" y="14391"/>
                    <a:pt x="380" y="14391"/>
                  </a:cubicBezTo>
                  <a:cubicBezTo>
                    <a:pt x="720" y="14391"/>
                    <a:pt x="577" y="14120"/>
                    <a:pt x="577" y="13971"/>
                  </a:cubicBezTo>
                  <a:cubicBezTo>
                    <a:pt x="585" y="9478"/>
                    <a:pt x="583" y="4986"/>
                    <a:pt x="581" y="494"/>
                  </a:cubicBezTo>
                  <a:cubicBezTo>
                    <a:pt x="581" y="301"/>
                    <a:pt x="651" y="1"/>
                    <a:pt x="377"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8" name="Google Shape;1918;p39"/>
            <p:cNvSpPr/>
            <p:nvPr/>
          </p:nvSpPr>
          <p:spPr>
            <a:xfrm>
              <a:off x="5445200" y="4038025"/>
              <a:ext cx="360325" cy="12025"/>
            </a:xfrm>
            <a:custGeom>
              <a:rect b="b" l="l" r="r" t="t"/>
              <a:pathLst>
                <a:path extrusionOk="0" h="481" w="14413">
                  <a:moveTo>
                    <a:pt x="185" y="0"/>
                  </a:moveTo>
                  <a:cubicBezTo>
                    <a:pt x="84" y="0"/>
                    <a:pt x="1" y="45"/>
                    <a:pt x="9" y="249"/>
                  </a:cubicBezTo>
                  <a:cubicBezTo>
                    <a:pt x="17" y="436"/>
                    <a:pt x="96" y="481"/>
                    <a:pt x="191" y="481"/>
                  </a:cubicBezTo>
                  <a:cubicBezTo>
                    <a:pt x="276" y="481"/>
                    <a:pt x="374" y="445"/>
                    <a:pt x="445" y="445"/>
                  </a:cubicBezTo>
                  <a:cubicBezTo>
                    <a:pt x="446" y="445"/>
                    <a:pt x="446" y="445"/>
                    <a:pt x="447" y="445"/>
                  </a:cubicBezTo>
                  <a:cubicBezTo>
                    <a:pt x="1895" y="453"/>
                    <a:pt x="3343" y="454"/>
                    <a:pt x="4790" y="454"/>
                  </a:cubicBezTo>
                  <a:cubicBezTo>
                    <a:pt x="5580" y="454"/>
                    <a:pt x="6369" y="454"/>
                    <a:pt x="7159" y="454"/>
                  </a:cubicBezTo>
                  <a:cubicBezTo>
                    <a:pt x="8054" y="454"/>
                    <a:pt x="8949" y="454"/>
                    <a:pt x="9844" y="454"/>
                  </a:cubicBezTo>
                  <a:cubicBezTo>
                    <a:pt x="11187" y="454"/>
                    <a:pt x="12529" y="453"/>
                    <a:pt x="13873" y="452"/>
                  </a:cubicBezTo>
                  <a:cubicBezTo>
                    <a:pt x="13874" y="452"/>
                    <a:pt x="13875" y="452"/>
                    <a:pt x="13876" y="452"/>
                  </a:cubicBezTo>
                  <a:cubicBezTo>
                    <a:pt x="13951" y="452"/>
                    <a:pt x="14042" y="464"/>
                    <a:pt x="14126" y="464"/>
                  </a:cubicBezTo>
                  <a:cubicBezTo>
                    <a:pt x="14266" y="464"/>
                    <a:pt x="14390" y="431"/>
                    <a:pt x="14400" y="255"/>
                  </a:cubicBezTo>
                  <a:cubicBezTo>
                    <a:pt x="14413" y="52"/>
                    <a:pt x="14276" y="18"/>
                    <a:pt x="14125" y="18"/>
                  </a:cubicBezTo>
                  <a:cubicBezTo>
                    <a:pt x="14050" y="18"/>
                    <a:pt x="13971" y="26"/>
                    <a:pt x="13906" y="26"/>
                  </a:cubicBezTo>
                  <a:cubicBezTo>
                    <a:pt x="11891" y="25"/>
                    <a:pt x="9876" y="24"/>
                    <a:pt x="7862" y="24"/>
                  </a:cubicBezTo>
                  <a:cubicBezTo>
                    <a:pt x="5384" y="24"/>
                    <a:pt x="2906" y="25"/>
                    <a:pt x="427" y="29"/>
                  </a:cubicBezTo>
                  <a:cubicBezTo>
                    <a:pt x="359" y="29"/>
                    <a:pt x="266" y="0"/>
                    <a:pt x="185"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9" name="Google Shape;1919;p39"/>
            <p:cNvSpPr/>
            <p:nvPr/>
          </p:nvSpPr>
          <p:spPr>
            <a:xfrm>
              <a:off x="5374675" y="3657275"/>
              <a:ext cx="243075" cy="236150"/>
            </a:xfrm>
            <a:custGeom>
              <a:rect b="b" l="l" r="r" t="t"/>
              <a:pathLst>
                <a:path extrusionOk="0" h="9446" w="9723">
                  <a:moveTo>
                    <a:pt x="9487" y="1"/>
                  </a:moveTo>
                  <a:cubicBezTo>
                    <a:pt x="9477" y="1"/>
                    <a:pt x="9468" y="2"/>
                    <a:pt x="9459" y="6"/>
                  </a:cubicBezTo>
                  <a:cubicBezTo>
                    <a:pt x="9261" y="89"/>
                    <a:pt x="9042" y="177"/>
                    <a:pt x="8895" y="325"/>
                  </a:cubicBezTo>
                  <a:cubicBezTo>
                    <a:pt x="6047" y="3195"/>
                    <a:pt x="3206" y="6074"/>
                    <a:pt x="368" y="8955"/>
                  </a:cubicBezTo>
                  <a:cubicBezTo>
                    <a:pt x="266" y="9058"/>
                    <a:pt x="0" y="9148"/>
                    <a:pt x="233" y="9370"/>
                  </a:cubicBezTo>
                  <a:cubicBezTo>
                    <a:pt x="290" y="9424"/>
                    <a:pt x="337" y="9445"/>
                    <a:pt x="377" y="9445"/>
                  </a:cubicBezTo>
                  <a:cubicBezTo>
                    <a:pt x="482" y="9445"/>
                    <a:pt x="542" y="9303"/>
                    <a:pt x="610" y="9236"/>
                  </a:cubicBezTo>
                  <a:cubicBezTo>
                    <a:pt x="3504" y="6385"/>
                    <a:pt x="6394" y="3531"/>
                    <a:pt x="9281" y="673"/>
                  </a:cubicBezTo>
                  <a:cubicBezTo>
                    <a:pt x="9413" y="543"/>
                    <a:pt x="9511" y="374"/>
                    <a:pt x="9722" y="93"/>
                  </a:cubicBezTo>
                  <a:cubicBezTo>
                    <a:pt x="9642" y="65"/>
                    <a:pt x="9552" y="1"/>
                    <a:pt x="9487"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0" name="Google Shape;1920;p39"/>
            <p:cNvSpPr/>
            <p:nvPr/>
          </p:nvSpPr>
          <p:spPr>
            <a:xfrm>
              <a:off x="4839825" y="3656200"/>
              <a:ext cx="240150" cy="237175"/>
            </a:xfrm>
            <a:custGeom>
              <a:rect b="b" l="l" r="r" t="t"/>
              <a:pathLst>
                <a:path extrusionOk="0" h="9487" w="9606">
                  <a:moveTo>
                    <a:pt x="253" y="0"/>
                  </a:moveTo>
                  <a:cubicBezTo>
                    <a:pt x="188" y="50"/>
                    <a:pt x="79" y="90"/>
                    <a:pt x="64" y="153"/>
                  </a:cubicBezTo>
                  <a:cubicBezTo>
                    <a:pt x="1" y="409"/>
                    <a:pt x="187" y="562"/>
                    <a:pt x="345" y="718"/>
                  </a:cubicBezTo>
                  <a:cubicBezTo>
                    <a:pt x="3234" y="3574"/>
                    <a:pt x="6125" y="6428"/>
                    <a:pt x="9018" y="9279"/>
                  </a:cubicBezTo>
                  <a:cubicBezTo>
                    <a:pt x="9086" y="9347"/>
                    <a:pt x="9143" y="9487"/>
                    <a:pt x="9250" y="9487"/>
                  </a:cubicBezTo>
                  <a:cubicBezTo>
                    <a:pt x="9290" y="9487"/>
                    <a:pt x="9337" y="9467"/>
                    <a:pt x="9395" y="9415"/>
                  </a:cubicBezTo>
                  <a:cubicBezTo>
                    <a:pt x="9605" y="9229"/>
                    <a:pt x="9400" y="9136"/>
                    <a:pt x="9301" y="9036"/>
                  </a:cubicBezTo>
                  <a:cubicBezTo>
                    <a:pt x="6436" y="6131"/>
                    <a:pt x="3569" y="3229"/>
                    <a:pt x="698" y="329"/>
                  </a:cubicBezTo>
                  <a:cubicBezTo>
                    <a:pt x="579" y="208"/>
                    <a:pt x="420" y="123"/>
                    <a:pt x="253"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1" name="Google Shape;1921;p39"/>
            <p:cNvSpPr/>
            <p:nvPr/>
          </p:nvSpPr>
          <p:spPr>
            <a:xfrm>
              <a:off x="4836925" y="4194775"/>
              <a:ext cx="240900" cy="236175"/>
            </a:xfrm>
            <a:custGeom>
              <a:rect b="b" l="l" r="r" t="t"/>
              <a:pathLst>
                <a:path extrusionOk="0" h="9447" w="9636">
                  <a:moveTo>
                    <a:pt x="9362" y="0"/>
                  </a:moveTo>
                  <a:cubicBezTo>
                    <a:pt x="9230" y="0"/>
                    <a:pt x="9175" y="159"/>
                    <a:pt x="9096" y="237"/>
                  </a:cubicBezTo>
                  <a:cubicBezTo>
                    <a:pt x="6239" y="3050"/>
                    <a:pt x="3387" y="5867"/>
                    <a:pt x="538" y="8685"/>
                  </a:cubicBezTo>
                  <a:cubicBezTo>
                    <a:pt x="351" y="8869"/>
                    <a:pt x="0" y="9103"/>
                    <a:pt x="230" y="9349"/>
                  </a:cubicBezTo>
                  <a:cubicBezTo>
                    <a:pt x="294" y="9418"/>
                    <a:pt x="357" y="9446"/>
                    <a:pt x="419" y="9446"/>
                  </a:cubicBezTo>
                  <a:cubicBezTo>
                    <a:pt x="598" y="9446"/>
                    <a:pt x="760" y="9208"/>
                    <a:pt x="891" y="9074"/>
                  </a:cubicBezTo>
                  <a:cubicBezTo>
                    <a:pt x="3726" y="6213"/>
                    <a:pt x="6554" y="3347"/>
                    <a:pt x="9381" y="481"/>
                  </a:cubicBezTo>
                  <a:cubicBezTo>
                    <a:pt x="9465" y="396"/>
                    <a:pt x="9544" y="304"/>
                    <a:pt x="9636" y="205"/>
                  </a:cubicBezTo>
                  <a:cubicBezTo>
                    <a:pt x="9565" y="129"/>
                    <a:pt x="9527" y="60"/>
                    <a:pt x="9470" y="30"/>
                  </a:cubicBezTo>
                  <a:cubicBezTo>
                    <a:pt x="9428" y="9"/>
                    <a:pt x="9393" y="0"/>
                    <a:pt x="9362"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2" name="Google Shape;1922;p39"/>
            <p:cNvSpPr/>
            <p:nvPr/>
          </p:nvSpPr>
          <p:spPr>
            <a:xfrm>
              <a:off x="5374825" y="4194425"/>
              <a:ext cx="240675" cy="235650"/>
            </a:xfrm>
            <a:custGeom>
              <a:rect b="b" l="l" r="r" t="t"/>
              <a:pathLst>
                <a:path extrusionOk="0" h="9426" w="9627">
                  <a:moveTo>
                    <a:pt x="368" y="1"/>
                  </a:moveTo>
                  <a:cubicBezTo>
                    <a:pt x="322" y="1"/>
                    <a:pt x="270" y="28"/>
                    <a:pt x="208" y="98"/>
                  </a:cubicBezTo>
                  <a:cubicBezTo>
                    <a:pt x="1" y="332"/>
                    <a:pt x="282" y="410"/>
                    <a:pt x="382" y="510"/>
                  </a:cubicBezTo>
                  <a:cubicBezTo>
                    <a:pt x="2112" y="2254"/>
                    <a:pt x="3856" y="3981"/>
                    <a:pt x="5585" y="5727"/>
                  </a:cubicBezTo>
                  <a:cubicBezTo>
                    <a:pt x="6716" y="6870"/>
                    <a:pt x="7817" y="8039"/>
                    <a:pt x="8947" y="9181"/>
                  </a:cubicBezTo>
                  <a:cubicBezTo>
                    <a:pt x="9075" y="9312"/>
                    <a:pt x="9292" y="9361"/>
                    <a:pt x="9476" y="9425"/>
                  </a:cubicBezTo>
                  <a:cubicBezTo>
                    <a:pt x="9477" y="9426"/>
                    <a:pt x="9478" y="9426"/>
                    <a:pt x="9479" y="9426"/>
                  </a:cubicBezTo>
                  <a:cubicBezTo>
                    <a:pt x="9505" y="9426"/>
                    <a:pt x="9574" y="9302"/>
                    <a:pt x="9627" y="9234"/>
                  </a:cubicBezTo>
                  <a:cubicBezTo>
                    <a:pt x="9492" y="9058"/>
                    <a:pt x="9391" y="8889"/>
                    <a:pt x="9256" y="8754"/>
                  </a:cubicBezTo>
                  <a:cubicBezTo>
                    <a:pt x="6380" y="5910"/>
                    <a:pt x="3503" y="3068"/>
                    <a:pt x="621" y="230"/>
                  </a:cubicBezTo>
                  <a:cubicBezTo>
                    <a:pt x="547" y="158"/>
                    <a:pt x="477" y="1"/>
                    <a:pt x="368"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BLANK_1_1_1_1">
    <p:spTree>
      <p:nvGrpSpPr>
        <p:cNvPr id="1923" name="Shape 1923"/>
        <p:cNvGrpSpPr/>
        <p:nvPr/>
      </p:nvGrpSpPr>
      <p:grpSpPr>
        <a:xfrm>
          <a:off x="0" y="0"/>
          <a:ext cx="0" cy="0"/>
          <a:chOff x="0" y="0"/>
          <a:chExt cx="0" cy="0"/>
        </a:xfrm>
      </p:grpSpPr>
      <p:pic>
        <p:nvPicPr>
          <p:cNvPr id="1924" name="Google Shape;1924;p40"/>
          <p:cNvPicPr preferRelativeResize="0"/>
          <p:nvPr/>
        </p:nvPicPr>
        <p:blipFill>
          <a:blip r:embed="rId2">
            <a:alphaModFix amt="56000"/>
          </a:blip>
          <a:stretch>
            <a:fillRect/>
          </a:stretch>
        </p:blipFill>
        <p:spPr>
          <a:xfrm>
            <a:off x="-281575" y="-225250"/>
            <a:ext cx="9780152" cy="5594026"/>
          </a:xfrm>
          <a:prstGeom prst="rect">
            <a:avLst/>
          </a:prstGeom>
          <a:noFill/>
          <a:ln>
            <a:noFill/>
          </a:ln>
        </p:spPr>
      </p:pic>
      <p:sp>
        <p:nvSpPr>
          <p:cNvPr id="1925" name="Google Shape;1925;p40"/>
          <p:cNvSpPr txBox="1"/>
          <p:nvPr>
            <p:ph idx="1" type="subTitle"/>
          </p:nvPr>
        </p:nvSpPr>
        <p:spPr>
          <a:xfrm>
            <a:off x="1315230" y="2037275"/>
            <a:ext cx="3052800" cy="572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1926" name="Google Shape;1926;p40"/>
          <p:cNvSpPr txBox="1"/>
          <p:nvPr>
            <p:ph idx="2" type="subTitle"/>
          </p:nvPr>
        </p:nvSpPr>
        <p:spPr>
          <a:xfrm>
            <a:off x="5490747" y="2037275"/>
            <a:ext cx="3009600" cy="572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1927" name="Google Shape;1927;p40"/>
          <p:cNvSpPr txBox="1"/>
          <p:nvPr>
            <p:ph idx="3" type="subTitle"/>
          </p:nvPr>
        </p:nvSpPr>
        <p:spPr>
          <a:xfrm>
            <a:off x="1315230" y="3447000"/>
            <a:ext cx="3052800" cy="572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1928" name="Google Shape;1928;p40"/>
          <p:cNvSpPr txBox="1"/>
          <p:nvPr>
            <p:ph idx="4" type="subTitle"/>
          </p:nvPr>
        </p:nvSpPr>
        <p:spPr>
          <a:xfrm>
            <a:off x="5490747" y="3447000"/>
            <a:ext cx="3009600" cy="572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1929" name="Google Shape;1929;p40"/>
          <p:cNvSpPr txBox="1"/>
          <p:nvPr>
            <p:ph idx="5" type="subTitle"/>
          </p:nvPr>
        </p:nvSpPr>
        <p:spPr>
          <a:xfrm>
            <a:off x="1315203" y="1554575"/>
            <a:ext cx="3052800" cy="467100"/>
          </a:xfrm>
          <a:prstGeom prst="rect">
            <a:avLst/>
          </a:prstGeom>
          <a:ln cap="flat" cmpd="sng" w="9525">
            <a:solidFill>
              <a:schemeClr val="dk1"/>
            </a:solidFill>
            <a:prstDash val="solid"/>
            <a:round/>
            <a:headEnd len="sm" w="sm" type="none"/>
            <a:tailEnd len="sm" w="sm" type="none"/>
          </a:ln>
        </p:spPr>
        <p:txBody>
          <a:bodyPr anchorCtr="0" anchor="b" bIns="91425" lIns="91425" spcFirstLastPara="1" rIns="91425" wrap="square" tIns="91425">
            <a:noAutofit/>
          </a:bodyPr>
          <a:lstStyle>
            <a:lvl1pPr lvl="0" rtl="0">
              <a:spcBef>
                <a:spcPts val="0"/>
              </a:spcBef>
              <a:spcAft>
                <a:spcPts val="0"/>
              </a:spcAft>
              <a:buSzPts val="2000"/>
              <a:buFont typeface="Poller One"/>
              <a:buNone/>
              <a:defRPr b="1" sz="2000">
                <a:solidFill>
                  <a:schemeClr val="accent5"/>
                </a:solidFill>
                <a:latin typeface="El Messiri"/>
                <a:ea typeface="El Messiri"/>
                <a:cs typeface="El Messiri"/>
                <a:sym typeface="El Messi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930" name="Google Shape;1930;p40"/>
          <p:cNvSpPr txBox="1"/>
          <p:nvPr>
            <p:ph idx="6" type="subTitle"/>
          </p:nvPr>
        </p:nvSpPr>
        <p:spPr>
          <a:xfrm>
            <a:off x="1315203" y="2964350"/>
            <a:ext cx="3052800" cy="467100"/>
          </a:xfrm>
          <a:prstGeom prst="rect">
            <a:avLst/>
          </a:prstGeom>
          <a:ln cap="flat" cmpd="sng" w="9525">
            <a:solidFill>
              <a:schemeClr val="dk1"/>
            </a:solidFill>
            <a:prstDash val="solid"/>
            <a:round/>
            <a:headEnd len="sm" w="sm" type="none"/>
            <a:tailEnd len="sm" w="sm" type="none"/>
          </a:ln>
        </p:spPr>
        <p:txBody>
          <a:bodyPr anchorCtr="0" anchor="b" bIns="91425" lIns="91425" spcFirstLastPara="1" rIns="91425" wrap="square" tIns="91425">
            <a:noAutofit/>
          </a:bodyPr>
          <a:lstStyle>
            <a:lvl1pPr lvl="0" rtl="0">
              <a:spcBef>
                <a:spcPts val="0"/>
              </a:spcBef>
              <a:spcAft>
                <a:spcPts val="0"/>
              </a:spcAft>
              <a:buSzPts val="2000"/>
              <a:buFont typeface="Poller One"/>
              <a:buNone/>
              <a:defRPr b="1" sz="2000">
                <a:solidFill>
                  <a:schemeClr val="accent5"/>
                </a:solidFill>
                <a:latin typeface="El Messiri"/>
                <a:ea typeface="El Messiri"/>
                <a:cs typeface="El Messiri"/>
                <a:sym typeface="El Messi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931" name="Google Shape;1931;p40"/>
          <p:cNvSpPr txBox="1"/>
          <p:nvPr>
            <p:ph idx="7" type="subTitle"/>
          </p:nvPr>
        </p:nvSpPr>
        <p:spPr>
          <a:xfrm>
            <a:off x="5490747" y="1554575"/>
            <a:ext cx="3009600" cy="467100"/>
          </a:xfrm>
          <a:prstGeom prst="rect">
            <a:avLst/>
          </a:prstGeom>
          <a:ln cap="flat" cmpd="sng" w="9525">
            <a:solidFill>
              <a:schemeClr val="dk1"/>
            </a:solidFill>
            <a:prstDash val="solid"/>
            <a:round/>
            <a:headEnd len="sm" w="sm" type="none"/>
            <a:tailEnd len="sm" w="sm" type="none"/>
          </a:ln>
        </p:spPr>
        <p:txBody>
          <a:bodyPr anchorCtr="0" anchor="b" bIns="91425" lIns="91425" spcFirstLastPara="1" rIns="91425" wrap="square" tIns="91425">
            <a:noAutofit/>
          </a:bodyPr>
          <a:lstStyle>
            <a:lvl1pPr lvl="0" rtl="0">
              <a:spcBef>
                <a:spcPts val="0"/>
              </a:spcBef>
              <a:spcAft>
                <a:spcPts val="0"/>
              </a:spcAft>
              <a:buSzPts val="2000"/>
              <a:buFont typeface="Poller One"/>
              <a:buNone/>
              <a:defRPr b="1" sz="2000">
                <a:solidFill>
                  <a:schemeClr val="accent5"/>
                </a:solidFill>
                <a:latin typeface="El Messiri"/>
                <a:ea typeface="El Messiri"/>
                <a:cs typeface="El Messiri"/>
                <a:sym typeface="El Messi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932" name="Google Shape;1932;p40"/>
          <p:cNvSpPr txBox="1"/>
          <p:nvPr>
            <p:ph idx="8" type="subTitle"/>
          </p:nvPr>
        </p:nvSpPr>
        <p:spPr>
          <a:xfrm>
            <a:off x="5490747" y="2964350"/>
            <a:ext cx="3009600" cy="467100"/>
          </a:xfrm>
          <a:prstGeom prst="rect">
            <a:avLst/>
          </a:prstGeom>
          <a:ln cap="flat" cmpd="sng" w="9525">
            <a:solidFill>
              <a:schemeClr val="dk1"/>
            </a:solidFill>
            <a:prstDash val="solid"/>
            <a:round/>
            <a:headEnd len="sm" w="sm" type="none"/>
            <a:tailEnd len="sm" w="sm" type="none"/>
          </a:ln>
        </p:spPr>
        <p:txBody>
          <a:bodyPr anchorCtr="0" anchor="b" bIns="91425" lIns="91425" spcFirstLastPara="1" rIns="91425" wrap="square" tIns="91425">
            <a:noAutofit/>
          </a:bodyPr>
          <a:lstStyle>
            <a:lvl1pPr lvl="0" rtl="0">
              <a:spcBef>
                <a:spcPts val="0"/>
              </a:spcBef>
              <a:spcAft>
                <a:spcPts val="0"/>
              </a:spcAft>
              <a:buSzPts val="2000"/>
              <a:buFont typeface="Poller One"/>
              <a:buNone/>
              <a:defRPr b="1" sz="2000">
                <a:solidFill>
                  <a:schemeClr val="accent5"/>
                </a:solidFill>
                <a:latin typeface="El Messiri"/>
                <a:ea typeface="El Messiri"/>
                <a:cs typeface="El Messiri"/>
                <a:sym typeface="El Messi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933" name="Google Shape;1933;p40"/>
          <p:cNvSpPr txBox="1"/>
          <p:nvPr>
            <p:ph type="title"/>
          </p:nvPr>
        </p:nvSpPr>
        <p:spPr>
          <a:xfrm>
            <a:off x="720000" y="540000"/>
            <a:ext cx="7704000" cy="6345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grpSp>
        <p:nvGrpSpPr>
          <p:cNvPr id="1934" name="Google Shape;1934;p40"/>
          <p:cNvGrpSpPr/>
          <p:nvPr/>
        </p:nvGrpSpPr>
        <p:grpSpPr>
          <a:xfrm>
            <a:off x="-6" y="61966"/>
            <a:ext cx="634509" cy="634444"/>
            <a:chOff x="3248075" y="3436175"/>
            <a:chExt cx="1216700" cy="1216575"/>
          </a:xfrm>
        </p:grpSpPr>
        <p:sp>
          <p:nvSpPr>
            <p:cNvPr id="1935" name="Google Shape;1935;p40"/>
            <p:cNvSpPr/>
            <p:nvPr/>
          </p:nvSpPr>
          <p:spPr>
            <a:xfrm>
              <a:off x="3915900" y="4105500"/>
              <a:ext cx="344675" cy="341250"/>
            </a:xfrm>
            <a:custGeom>
              <a:rect b="b" l="l" r="r" t="t"/>
              <a:pathLst>
                <a:path extrusionOk="0" h="13650" w="13787">
                  <a:moveTo>
                    <a:pt x="395" y="0"/>
                  </a:moveTo>
                  <a:cubicBezTo>
                    <a:pt x="338" y="0"/>
                    <a:pt x="274" y="32"/>
                    <a:pt x="195" y="109"/>
                  </a:cubicBezTo>
                  <a:cubicBezTo>
                    <a:pt x="1" y="301"/>
                    <a:pt x="44" y="409"/>
                    <a:pt x="221" y="583"/>
                  </a:cubicBezTo>
                  <a:cubicBezTo>
                    <a:pt x="2109" y="2432"/>
                    <a:pt x="3989" y="4288"/>
                    <a:pt x="5869" y="6147"/>
                  </a:cubicBezTo>
                  <a:cubicBezTo>
                    <a:pt x="8347" y="8597"/>
                    <a:pt x="10822" y="11050"/>
                    <a:pt x="13302" y="13498"/>
                  </a:cubicBezTo>
                  <a:cubicBezTo>
                    <a:pt x="13372" y="13568"/>
                    <a:pt x="13473" y="13639"/>
                    <a:pt x="13566" y="13649"/>
                  </a:cubicBezTo>
                  <a:cubicBezTo>
                    <a:pt x="13568" y="13649"/>
                    <a:pt x="13570" y="13649"/>
                    <a:pt x="13572" y="13649"/>
                  </a:cubicBezTo>
                  <a:cubicBezTo>
                    <a:pt x="13634" y="13649"/>
                    <a:pt x="13707" y="13554"/>
                    <a:pt x="13786" y="13495"/>
                  </a:cubicBezTo>
                  <a:cubicBezTo>
                    <a:pt x="13535" y="13204"/>
                    <a:pt x="13333" y="12938"/>
                    <a:pt x="13097" y="12700"/>
                  </a:cubicBezTo>
                  <a:cubicBezTo>
                    <a:pt x="10615" y="10187"/>
                    <a:pt x="8131" y="7674"/>
                    <a:pt x="5640" y="5167"/>
                  </a:cubicBezTo>
                  <a:cubicBezTo>
                    <a:pt x="3979" y="3493"/>
                    <a:pt x="2305" y="1832"/>
                    <a:pt x="641" y="159"/>
                  </a:cubicBezTo>
                  <a:cubicBezTo>
                    <a:pt x="553" y="70"/>
                    <a:pt x="481" y="0"/>
                    <a:pt x="3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6" name="Google Shape;1936;p40"/>
            <p:cNvSpPr/>
            <p:nvPr/>
          </p:nvSpPr>
          <p:spPr>
            <a:xfrm>
              <a:off x="3449750" y="4104750"/>
              <a:ext cx="350900" cy="341200"/>
            </a:xfrm>
            <a:custGeom>
              <a:rect b="b" l="l" r="r" t="t"/>
              <a:pathLst>
                <a:path extrusionOk="0" h="13648" w="14036">
                  <a:moveTo>
                    <a:pt x="13461" y="1"/>
                  </a:moveTo>
                  <a:cubicBezTo>
                    <a:pt x="13371" y="1"/>
                    <a:pt x="13331" y="117"/>
                    <a:pt x="13279" y="170"/>
                  </a:cubicBezTo>
                  <a:cubicBezTo>
                    <a:pt x="11445" y="2020"/>
                    <a:pt x="9623" y="3883"/>
                    <a:pt x="7787" y="5729"/>
                  </a:cubicBezTo>
                  <a:cubicBezTo>
                    <a:pt x="5467" y="8060"/>
                    <a:pt x="3131" y="10370"/>
                    <a:pt x="826" y="12717"/>
                  </a:cubicBezTo>
                  <a:cubicBezTo>
                    <a:pt x="592" y="12958"/>
                    <a:pt x="0" y="13287"/>
                    <a:pt x="285" y="13572"/>
                  </a:cubicBezTo>
                  <a:cubicBezTo>
                    <a:pt x="338" y="13625"/>
                    <a:pt x="393" y="13647"/>
                    <a:pt x="449" y="13647"/>
                  </a:cubicBezTo>
                  <a:cubicBezTo>
                    <a:pt x="690" y="13647"/>
                    <a:pt x="943" y="13221"/>
                    <a:pt x="1140" y="13030"/>
                  </a:cubicBezTo>
                  <a:cubicBezTo>
                    <a:pt x="3662" y="10573"/>
                    <a:pt x="6160" y="8092"/>
                    <a:pt x="8658" y="5610"/>
                  </a:cubicBezTo>
                  <a:cubicBezTo>
                    <a:pt x="10331" y="3948"/>
                    <a:pt x="11994" y="2274"/>
                    <a:pt x="13664" y="609"/>
                  </a:cubicBezTo>
                  <a:cubicBezTo>
                    <a:pt x="13733" y="540"/>
                    <a:pt x="13831" y="500"/>
                    <a:pt x="14035" y="370"/>
                  </a:cubicBezTo>
                  <a:cubicBezTo>
                    <a:pt x="13814" y="218"/>
                    <a:pt x="13687" y="139"/>
                    <a:pt x="13572" y="49"/>
                  </a:cubicBezTo>
                  <a:cubicBezTo>
                    <a:pt x="13527" y="14"/>
                    <a:pt x="13491" y="1"/>
                    <a:pt x="1346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7" name="Google Shape;1937;p40"/>
            <p:cNvSpPr/>
            <p:nvPr/>
          </p:nvSpPr>
          <p:spPr>
            <a:xfrm>
              <a:off x="3449775" y="3642850"/>
              <a:ext cx="347925" cy="341325"/>
            </a:xfrm>
            <a:custGeom>
              <a:rect b="b" l="l" r="r" t="t"/>
              <a:pathLst>
                <a:path extrusionOk="0" h="13653" w="13917">
                  <a:moveTo>
                    <a:pt x="430" y="1"/>
                  </a:moveTo>
                  <a:cubicBezTo>
                    <a:pt x="380" y="1"/>
                    <a:pt x="326" y="25"/>
                    <a:pt x="266" y="83"/>
                  </a:cubicBezTo>
                  <a:cubicBezTo>
                    <a:pt x="0" y="341"/>
                    <a:pt x="531" y="635"/>
                    <a:pt x="731" y="838"/>
                  </a:cubicBezTo>
                  <a:cubicBezTo>
                    <a:pt x="4901" y="5071"/>
                    <a:pt x="9095" y="9280"/>
                    <a:pt x="13287" y="13492"/>
                  </a:cubicBezTo>
                  <a:cubicBezTo>
                    <a:pt x="13338" y="13543"/>
                    <a:pt x="13378" y="13652"/>
                    <a:pt x="13462" y="13652"/>
                  </a:cubicBezTo>
                  <a:cubicBezTo>
                    <a:pt x="13487" y="13652"/>
                    <a:pt x="13516" y="13642"/>
                    <a:pt x="13550" y="13618"/>
                  </a:cubicBezTo>
                  <a:cubicBezTo>
                    <a:pt x="13670" y="13533"/>
                    <a:pt x="13782" y="13433"/>
                    <a:pt x="13917" y="13323"/>
                  </a:cubicBezTo>
                  <a:cubicBezTo>
                    <a:pt x="13789" y="13187"/>
                    <a:pt x="13711" y="13095"/>
                    <a:pt x="13625" y="13011"/>
                  </a:cubicBezTo>
                  <a:cubicBezTo>
                    <a:pt x="9456" y="8866"/>
                    <a:pt x="5287" y="4720"/>
                    <a:pt x="1117" y="575"/>
                  </a:cubicBezTo>
                  <a:cubicBezTo>
                    <a:pt x="1098" y="557"/>
                    <a:pt x="1083" y="528"/>
                    <a:pt x="1062" y="523"/>
                  </a:cubicBezTo>
                  <a:cubicBezTo>
                    <a:pt x="798" y="461"/>
                    <a:pt x="650" y="1"/>
                    <a:pt x="4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8" name="Google Shape;1938;p40"/>
            <p:cNvSpPr/>
            <p:nvPr/>
          </p:nvSpPr>
          <p:spPr>
            <a:xfrm>
              <a:off x="3915000" y="3641525"/>
              <a:ext cx="345800" cy="341925"/>
            </a:xfrm>
            <a:custGeom>
              <a:rect b="b" l="l" r="r" t="t"/>
              <a:pathLst>
                <a:path extrusionOk="0" h="13677" w="13832">
                  <a:moveTo>
                    <a:pt x="13568" y="1"/>
                  </a:moveTo>
                  <a:cubicBezTo>
                    <a:pt x="13535" y="1"/>
                    <a:pt x="13495" y="19"/>
                    <a:pt x="13442" y="66"/>
                  </a:cubicBezTo>
                  <a:cubicBezTo>
                    <a:pt x="13239" y="251"/>
                    <a:pt x="13021" y="417"/>
                    <a:pt x="12827" y="610"/>
                  </a:cubicBezTo>
                  <a:cubicBezTo>
                    <a:pt x="10269" y="3137"/>
                    <a:pt x="7713" y="5666"/>
                    <a:pt x="5160" y="8200"/>
                  </a:cubicBezTo>
                  <a:cubicBezTo>
                    <a:pt x="3532" y="9819"/>
                    <a:pt x="1915" y="11449"/>
                    <a:pt x="286" y="13067"/>
                  </a:cubicBezTo>
                  <a:cubicBezTo>
                    <a:pt x="118" y="13235"/>
                    <a:pt x="1" y="13344"/>
                    <a:pt x="230" y="13566"/>
                  </a:cubicBezTo>
                  <a:cubicBezTo>
                    <a:pt x="312" y="13646"/>
                    <a:pt x="378" y="13677"/>
                    <a:pt x="435" y="13677"/>
                  </a:cubicBezTo>
                  <a:cubicBezTo>
                    <a:pt x="536" y="13677"/>
                    <a:pt x="610" y="13579"/>
                    <a:pt x="701" y="13487"/>
                  </a:cubicBezTo>
                  <a:cubicBezTo>
                    <a:pt x="4260" y="9901"/>
                    <a:pt x="7819" y="6317"/>
                    <a:pt x="11380" y="2733"/>
                  </a:cubicBezTo>
                  <a:cubicBezTo>
                    <a:pt x="11972" y="2137"/>
                    <a:pt x="12573" y="1548"/>
                    <a:pt x="13160" y="947"/>
                  </a:cubicBezTo>
                  <a:cubicBezTo>
                    <a:pt x="13384" y="717"/>
                    <a:pt x="13579" y="462"/>
                    <a:pt x="13831" y="167"/>
                  </a:cubicBezTo>
                  <a:lnTo>
                    <a:pt x="13831" y="167"/>
                  </a:lnTo>
                  <a:cubicBezTo>
                    <a:pt x="13829" y="167"/>
                    <a:pt x="13826" y="167"/>
                    <a:pt x="13823" y="167"/>
                  </a:cubicBezTo>
                  <a:cubicBezTo>
                    <a:pt x="13698" y="167"/>
                    <a:pt x="13667" y="1"/>
                    <a:pt x="1356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9" name="Google Shape;1939;p40"/>
            <p:cNvSpPr/>
            <p:nvPr/>
          </p:nvSpPr>
          <p:spPr>
            <a:xfrm>
              <a:off x="3848700" y="3436175"/>
              <a:ext cx="15725" cy="518175"/>
            </a:xfrm>
            <a:custGeom>
              <a:rect b="b" l="l" r="r" t="t"/>
              <a:pathLst>
                <a:path extrusionOk="0" h="20727" w="629">
                  <a:moveTo>
                    <a:pt x="322" y="0"/>
                  </a:moveTo>
                  <a:cubicBezTo>
                    <a:pt x="312" y="0"/>
                    <a:pt x="302" y="1"/>
                    <a:pt x="291" y="1"/>
                  </a:cubicBezTo>
                  <a:cubicBezTo>
                    <a:pt x="47" y="17"/>
                    <a:pt x="165" y="211"/>
                    <a:pt x="163" y="317"/>
                  </a:cubicBezTo>
                  <a:cubicBezTo>
                    <a:pt x="110" y="2621"/>
                    <a:pt x="164" y="4926"/>
                    <a:pt x="103" y="7233"/>
                  </a:cubicBezTo>
                  <a:cubicBezTo>
                    <a:pt x="20" y="10438"/>
                    <a:pt x="83" y="13647"/>
                    <a:pt x="83" y="16855"/>
                  </a:cubicBezTo>
                  <a:lnTo>
                    <a:pt x="7" y="16855"/>
                  </a:lnTo>
                  <a:cubicBezTo>
                    <a:pt x="7" y="18034"/>
                    <a:pt x="11" y="19213"/>
                    <a:pt x="3" y="20393"/>
                  </a:cubicBezTo>
                  <a:cubicBezTo>
                    <a:pt x="0" y="20601"/>
                    <a:pt x="4" y="20727"/>
                    <a:pt x="268" y="20727"/>
                  </a:cubicBezTo>
                  <a:cubicBezTo>
                    <a:pt x="275" y="20727"/>
                    <a:pt x="281" y="20727"/>
                    <a:pt x="288" y="20727"/>
                  </a:cubicBezTo>
                  <a:cubicBezTo>
                    <a:pt x="548" y="20721"/>
                    <a:pt x="621" y="20662"/>
                    <a:pt x="615" y="20395"/>
                  </a:cubicBezTo>
                  <a:cubicBezTo>
                    <a:pt x="556" y="17854"/>
                    <a:pt x="629" y="15312"/>
                    <a:pt x="551" y="12767"/>
                  </a:cubicBezTo>
                  <a:cubicBezTo>
                    <a:pt x="451" y="9423"/>
                    <a:pt x="482" y="6075"/>
                    <a:pt x="459" y="2728"/>
                  </a:cubicBezTo>
                  <a:cubicBezTo>
                    <a:pt x="453" y="1925"/>
                    <a:pt x="463" y="1122"/>
                    <a:pt x="452" y="319"/>
                  </a:cubicBezTo>
                  <a:cubicBezTo>
                    <a:pt x="451" y="209"/>
                    <a:pt x="562" y="0"/>
                    <a:pt x="3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0" name="Google Shape;1940;p40"/>
            <p:cNvSpPr/>
            <p:nvPr/>
          </p:nvSpPr>
          <p:spPr>
            <a:xfrm>
              <a:off x="3946325" y="4036700"/>
              <a:ext cx="518450" cy="15425"/>
            </a:xfrm>
            <a:custGeom>
              <a:rect b="b" l="l" r="r" t="t"/>
              <a:pathLst>
                <a:path extrusionOk="0" h="617" w="20738">
                  <a:moveTo>
                    <a:pt x="246" y="1"/>
                  </a:moveTo>
                  <a:cubicBezTo>
                    <a:pt x="112" y="1"/>
                    <a:pt x="8" y="37"/>
                    <a:pt x="4" y="298"/>
                  </a:cubicBezTo>
                  <a:cubicBezTo>
                    <a:pt x="1" y="576"/>
                    <a:pt x="110" y="616"/>
                    <a:pt x="257" y="616"/>
                  </a:cubicBezTo>
                  <a:cubicBezTo>
                    <a:pt x="309" y="616"/>
                    <a:pt x="366" y="610"/>
                    <a:pt x="425" y="610"/>
                  </a:cubicBezTo>
                  <a:cubicBezTo>
                    <a:pt x="2940" y="563"/>
                    <a:pt x="5458" y="617"/>
                    <a:pt x="7976" y="554"/>
                  </a:cubicBezTo>
                  <a:cubicBezTo>
                    <a:pt x="11948" y="453"/>
                    <a:pt x="15924" y="483"/>
                    <a:pt x="19898" y="458"/>
                  </a:cubicBezTo>
                  <a:cubicBezTo>
                    <a:pt x="20004" y="458"/>
                    <a:pt x="20110" y="464"/>
                    <a:pt x="20216" y="464"/>
                  </a:cubicBezTo>
                  <a:cubicBezTo>
                    <a:pt x="20286" y="464"/>
                    <a:pt x="20356" y="461"/>
                    <a:pt x="20425" y="453"/>
                  </a:cubicBezTo>
                  <a:cubicBezTo>
                    <a:pt x="20430" y="452"/>
                    <a:pt x="20435" y="452"/>
                    <a:pt x="20441" y="452"/>
                  </a:cubicBezTo>
                  <a:cubicBezTo>
                    <a:pt x="20492" y="452"/>
                    <a:pt x="20558" y="474"/>
                    <a:pt x="20613" y="474"/>
                  </a:cubicBezTo>
                  <a:cubicBezTo>
                    <a:pt x="20678" y="474"/>
                    <a:pt x="20730" y="445"/>
                    <a:pt x="20734" y="318"/>
                  </a:cubicBezTo>
                  <a:cubicBezTo>
                    <a:pt x="20738" y="171"/>
                    <a:pt x="20680" y="136"/>
                    <a:pt x="20607" y="136"/>
                  </a:cubicBezTo>
                  <a:cubicBezTo>
                    <a:pt x="20542" y="136"/>
                    <a:pt x="20466" y="164"/>
                    <a:pt x="20412" y="164"/>
                  </a:cubicBezTo>
                  <a:cubicBezTo>
                    <a:pt x="20411" y="164"/>
                    <a:pt x="20409" y="164"/>
                    <a:pt x="20408" y="164"/>
                  </a:cubicBezTo>
                  <a:cubicBezTo>
                    <a:pt x="18103" y="111"/>
                    <a:pt x="15798" y="165"/>
                    <a:pt x="13492" y="105"/>
                  </a:cubicBezTo>
                  <a:cubicBezTo>
                    <a:pt x="12216" y="71"/>
                    <a:pt x="10940" y="61"/>
                    <a:pt x="9663" y="61"/>
                  </a:cubicBezTo>
                  <a:cubicBezTo>
                    <a:pt x="7732" y="61"/>
                    <a:pt x="5801" y="84"/>
                    <a:pt x="3870" y="84"/>
                  </a:cubicBezTo>
                  <a:cubicBezTo>
                    <a:pt x="3870" y="60"/>
                    <a:pt x="3870" y="34"/>
                    <a:pt x="3871" y="6"/>
                  </a:cubicBezTo>
                  <a:lnTo>
                    <a:pt x="407" y="6"/>
                  </a:lnTo>
                  <a:cubicBezTo>
                    <a:pt x="351" y="6"/>
                    <a:pt x="296" y="1"/>
                    <a:pt x="2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1" name="Google Shape;1941;p40"/>
            <p:cNvSpPr/>
            <p:nvPr/>
          </p:nvSpPr>
          <p:spPr>
            <a:xfrm>
              <a:off x="3248075" y="4036800"/>
              <a:ext cx="518300" cy="15300"/>
            </a:xfrm>
            <a:custGeom>
              <a:rect b="b" l="l" r="r" t="t"/>
              <a:pathLst>
                <a:path extrusionOk="0" h="612" w="20732">
                  <a:moveTo>
                    <a:pt x="20440" y="0"/>
                  </a:moveTo>
                  <a:cubicBezTo>
                    <a:pt x="20420" y="0"/>
                    <a:pt x="20399" y="0"/>
                    <a:pt x="20377" y="1"/>
                  </a:cubicBezTo>
                  <a:cubicBezTo>
                    <a:pt x="19671" y="15"/>
                    <a:pt x="18965" y="19"/>
                    <a:pt x="18260" y="19"/>
                  </a:cubicBezTo>
                  <a:cubicBezTo>
                    <a:pt x="17507" y="19"/>
                    <a:pt x="16755" y="15"/>
                    <a:pt x="16003" y="15"/>
                  </a:cubicBezTo>
                  <a:cubicBezTo>
                    <a:pt x="14931" y="15"/>
                    <a:pt x="13859" y="23"/>
                    <a:pt x="12786" y="65"/>
                  </a:cubicBezTo>
                  <a:cubicBezTo>
                    <a:pt x="10258" y="163"/>
                    <a:pt x="7726" y="137"/>
                    <a:pt x="5194" y="153"/>
                  </a:cubicBezTo>
                  <a:cubicBezTo>
                    <a:pt x="4575" y="157"/>
                    <a:pt x="3955" y="158"/>
                    <a:pt x="3335" y="158"/>
                  </a:cubicBezTo>
                  <a:cubicBezTo>
                    <a:pt x="2762" y="158"/>
                    <a:pt x="2189" y="157"/>
                    <a:pt x="1615" y="157"/>
                  </a:cubicBezTo>
                  <a:cubicBezTo>
                    <a:pt x="1177" y="157"/>
                    <a:pt x="739" y="158"/>
                    <a:pt x="301" y="160"/>
                  </a:cubicBezTo>
                  <a:cubicBezTo>
                    <a:pt x="300" y="160"/>
                    <a:pt x="300" y="160"/>
                    <a:pt x="299" y="160"/>
                  </a:cubicBezTo>
                  <a:cubicBezTo>
                    <a:pt x="250" y="160"/>
                    <a:pt x="183" y="137"/>
                    <a:pt x="125" y="137"/>
                  </a:cubicBezTo>
                  <a:cubicBezTo>
                    <a:pt x="56" y="137"/>
                    <a:pt x="0" y="169"/>
                    <a:pt x="2" y="308"/>
                  </a:cubicBezTo>
                  <a:cubicBezTo>
                    <a:pt x="3" y="443"/>
                    <a:pt x="59" y="474"/>
                    <a:pt x="127" y="474"/>
                  </a:cubicBezTo>
                  <a:cubicBezTo>
                    <a:pt x="185" y="474"/>
                    <a:pt x="251" y="452"/>
                    <a:pt x="300" y="452"/>
                  </a:cubicBezTo>
                  <a:cubicBezTo>
                    <a:pt x="302" y="452"/>
                    <a:pt x="303" y="452"/>
                    <a:pt x="305" y="452"/>
                  </a:cubicBezTo>
                  <a:cubicBezTo>
                    <a:pt x="2622" y="504"/>
                    <a:pt x="4938" y="451"/>
                    <a:pt x="7258" y="511"/>
                  </a:cubicBezTo>
                  <a:cubicBezTo>
                    <a:pt x="8534" y="545"/>
                    <a:pt x="9810" y="555"/>
                    <a:pt x="11087" y="555"/>
                  </a:cubicBezTo>
                  <a:cubicBezTo>
                    <a:pt x="13018" y="555"/>
                    <a:pt x="14949" y="531"/>
                    <a:pt x="16880" y="531"/>
                  </a:cubicBezTo>
                  <a:lnTo>
                    <a:pt x="16880" y="607"/>
                  </a:lnTo>
                  <a:cubicBezTo>
                    <a:pt x="17463" y="607"/>
                    <a:pt x="18046" y="605"/>
                    <a:pt x="18630" y="605"/>
                  </a:cubicBezTo>
                  <a:cubicBezTo>
                    <a:pt x="19213" y="605"/>
                    <a:pt x="19797" y="607"/>
                    <a:pt x="20381" y="612"/>
                  </a:cubicBezTo>
                  <a:cubicBezTo>
                    <a:pt x="20391" y="612"/>
                    <a:pt x="20401" y="612"/>
                    <a:pt x="20410" y="612"/>
                  </a:cubicBezTo>
                  <a:cubicBezTo>
                    <a:pt x="20624" y="612"/>
                    <a:pt x="20729" y="585"/>
                    <a:pt x="20731" y="304"/>
                  </a:cubicBezTo>
                  <a:cubicBezTo>
                    <a:pt x="20732" y="33"/>
                    <a:pt x="20628" y="0"/>
                    <a:pt x="2044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2" name="Google Shape;1942;p40"/>
            <p:cNvSpPr/>
            <p:nvPr/>
          </p:nvSpPr>
          <p:spPr>
            <a:xfrm>
              <a:off x="3847925" y="4134500"/>
              <a:ext cx="16200" cy="518250"/>
            </a:xfrm>
            <a:custGeom>
              <a:rect b="b" l="l" r="r" t="t"/>
              <a:pathLst>
                <a:path extrusionOk="0" h="20730" w="648">
                  <a:moveTo>
                    <a:pt x="344" y="0"/>
                  </a:moveTo>
                  <a:cubicBezTo>
                    <a:pt x="343" y="0"/>
                    <a:pt x="341" y="0"/>
                    <a:pt x="340" y="0"/>
                  </a:cubicBezTo>
                  <a:cubicBezTo>
                    <a:pt x="47" y="1"/>
                    <a:pt x="29" y="118"/>
                    <a:pt x="34" y="351"/>
                  </a:cubicBezTo>
                  <a:cubicBezTo>
                    <a:pt x="87" y="2881"/>
                    <a:pt x="0" y="5410"/>
                    <a:pt x="97" y="7942"/>
                  </a:cubicBezTo>
                  <a:cubicBezTo>
                    <a:pt x="195" y="10496"/>
                    <a:pt x="168" y="13053"/>
                    <a:pt x="186" y="15610"/>
                  </a:cubicBezTo>
                  <a:cubicBezTo>
                    <a:pt x="197" y="17215"/>
                    <a:pt x="186" y="18822"/>
                    <a:pt x="194" y="20428"/>
                  </a:cubicBezTo>
                  <a:cubicBezTo>
                    <a:pt x="195" y="20534"/>
                    <a:pt x="84" y="20726"/>
                    <a:pt x="338" y="20729"/>
                  </a:cubicBezTo>
                  <a:cubicBezTo>
                    <a:pt x="340" y="20729"/>
                    <a:pt x="341" y="20729"/>
                    <a:pt x="342" y="20729"/>
                  </a:cubicBezTo>
                  <a:cubicBezTo>
                    <a:pt x="592" y="20729"/>
                    <a:pt x="483" y="20536"/>
                    <a:pt x="485" y="20431"/>
                  </a:cubicBezTo>
                  <a:cubicBezTo>
                    <a:pt x="537" y="18113"/>
                    <a:pt x="484" y="15796"/>
                    <a:pt x="545" y="13478"/>
                  </a:cubicBezTo>
                  <a:cubicBezTo>
                    <a:pt x="629" y="10271"/>
                    <a:pt x="566" y="7062"/>
                    <a:pt x="566" y="3855"/>
                  </a:cubicBezTo>
                  <a:lnTo>
                    <a:pt x="640" y="3855"/>
                  </a:lnTo>
                  <a:cubicBezTo>
                    <a:pt x="640" y="2689"/>
                    <a:pt x="635" y="1520"/>
                    <a:pt x="644" y="354"/>
                  </a:cubicBezTo>
                  <a:cubicBezTo>
                    <a:pt x="647" y="126"/>
                    <a:pt x="639" y="0"/>
                    <a:pt x="3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3" name="Google Shape;1943;p40"/>
            <p:cNvSpPr/>
            <p:nvPr/>
          </p:nvSpPr>
          <p:spPr>
            <a:xfrm>
              <a:off x="3755675" y="3824725"/>
              <a:ext cx="70500" cy="134825"/>
            </a:xfrm>
            <a:custGeom>
              <a:rect b="b" l="l" r="r" t="t"/>
              <a:pathLst>
                <a:path extrusionOk="0" h="5393" w="2820">
                  <a:moveTo>
                    <a:pt x="400" y="1"/>
                  </a:moveTo>
                  <a:cubicBezTo>
                    <a:pt x="378" y="1"/>
                    <a:pt x="349" y="13"/>
                    <a:pt x="309" y="45"/>
                  </a:cubicBezTo>
                  <a:cubicBezTo>
                    <a:pt x="187" y="137"/>
                    <a:pt x="1" y="182"/>
                    <a:pt x="111" y="413"/>
                  </a:cubicBezTo>
                  <a:cubicBezTo>
                    <a:pt x="891" y="2036"/>
                    <a:pt x="1665" y="3660"/>
                    <a:pt x="2434" y="5288"/>
                  </a:cubicBezTo>
                  <a:cubicBezTo>
                    <a:pt x="2465" y="5355"/>
                    <a:pt x="2488" y="5393"/>
                    <a:pt x="2525" y="5393"/>
                  </a:cubicBezTo>
                  <a:cubicBezTo>
                    <a:pt x="2547" y="5393"/>
                    <a:pt x="2574" y="5380"/>
                    <a:pt x="2612" y="5352"/>
                  </a:cubicBezTo>
                  <a:cubicBezTo>
                    <a:pt x="2676" y="5303"/>
                    <a:pt x="2752" y="5268"/>
                    <a:pt x="2820" y="5228"/>
                  </a:cubicBezTo>
                  <a:cubicBezTo>
                    <a:pt x="2782" y="5166"/>
                    <a:pt x="2766" y="5146"/>
                    <a:pt x="2756" y="5124"/>
                  </a:cubicBezTo>
                  <a:cubicBezTo>
                    <a:pt x="2001" y="3466"/>
                    <a:pt x="1247" y="1808"/>
                    <a:pt x="492" y="151"/>
                  </a:cubicBezTo>
                  <a:cubicBezTo>
                    <a:pt x="467" y="94"/>
                    <a:pt x="460" y="1"/>
                    <a:pt x="4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4" name="Google Shape;1944;p40"/>
            <p:cNvSpPr/>
            <p:nvPr/>
          </p:nvSpPr>
          <p:spPr>
            <a:xfrm>
              <a:off x="3885600" y="3824875"/>
              <a:ext cx="72000" cy="134625"/>
            </a:xfrm>
            <a:custGeom>
              <a:rect b="b" l="l" r="r" t="t"/>
              <a:pathLst>
                <a:path extrusionOk="0" h="5385" w="2880">
                  <a:moveTo>
                    <a:pt x="2447" y="0"/>
                  </a:moveTo>
                  <a:cubicBezTo>
                    <a:pt x="2347" y="0"/>
                    <a:pt x="2352" y="168"/>
                    <a:pt x="2325" y="224"/>
                  </a:cubicBezTo>
                  <a:cubicBezTo>
                    <a:pt x="1581" y="1833"/>
                    <a:pt x="855" y="3450"/>
                    <a:pt x="113" y="5061"/>
                  </a:cubicBezTo>
                  <a:cubicBezTo>
                    <a:pt x="0" y="5302"/>
                    <a:pt x="171" y="5310"/>
                    <a:pt x="336" y="5385"/>
                  </a:cubicBezTo>
                  <a:cubicBezTo>
                    <a:pt x="356" y="5364"/>
                    <a:pt x="397" y="5334"/>
                    <a:pt x="414" y="5292"/>
                  </a:cubicBezTo>
                  <a:cubicBezTo>
                    <a:pt x="1193" y="3657"/>
                    <a:pt x="1969" y="2019"/>
                    <a:pt x="2753" y="387"/>
                  </a:cubicBezTo>
                  <a:cubicBezTo>
                    <a:pt x="2879" y="126"/>
                    <a:pt x="2652" y="98"/>
                    <a:pt x="2535" y="30"/>
                  </a:cubicBezTo>
                  <a:cubicBezTo>
                    <a:pt x="2499" y="9"/>
                    <a:pt x="2470" y="0"/>
                    <a:pt x="24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5" name="Google Shape;1945;p40"/>
            <p:cNvSpPr/>
            <p:nvPr/>
          </p:nvSpPr>
          <p:spPr>
            <a:xfrm>
              <a:off x="3633900" y="3945600"/>
              <a:ext cx="138050" cy="67875"/>
            </a:xfrm>
            <a:custGeom>
              <a:rect b="b" l="l" r="r" t="t"/>
              <a:pathLst>
                <a:path extrusionOk="0" h="2715" w="5522">
                  <a:moveTo>
                    <a:pt x="378" y="1"/>
                  </a:moveTo>
                  <a:cubicBezTo>
                    <a:pt x="254" y="1"/>
                    <a:pt x="229" y="144"/>
                    <a:pt x="164" y="227"/>
                  </a:cubicBezTo>
                  <a:cubicBezTo>
                    <a:pt x="0" y="435"/>
                    <a:pt x="256" y="418"/>
                    <a:pt x="318" y="445"/>
                  </a:cubicBezTo>
                  <a:cubicBezTo>
                    <a:pt x="1938" y="1194"/>
                    <a:pt x="3568" y="1926"/>
                    <a:pt x="5187" y="2678"/>
                  </a:cubicBezTo>
                  <a:cubicBezTo>
                    <a:pt x="5242" y="2703"/>
                    <a:pt x="5283" y="2714"/>
                    <a:pt x="5316" y="2714"/>
                  </a:cubicBezTo>
                  <a:cubicBezTo>
                    <a:pt x="5445" y="2714"/>
                    <a:pt x="5435" y="2549"/>
                    <a:pt x="5522" y="2457"/>
                  </a:cubicBezTo>
                  <a:cubicBezTo>
                    <a:pt x="5480" y="2426"/>
                    <a:pt x="5445" y="2389"/>
                    <a:pt x="5403" y="2370"/>
                  </a:cubicBezTo>
                  <a:cubicBezTo>
                    <a:pt x="3768" y="1591"/>
                    <a:pt x="2131" y="816"/>
                    <a:pt x="498" y="33"/>
                  </a:cubicBezTo>
                  <a:cubicBezTo>
                    <a:pt x="450" y="10"/>
                    <a:pt x="411" y="1"/>
                    <a:pt x="3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6" name="Google Shape;1946;p40"/>
            <p:cNvSpPr/>
            <p:nvPr/>
          </p:nvSpPr>
          <p:spPr>
            <a:xfrm>
              <a:off x="3939825" y="3945550"/>
              <a:ext cx="138250" cy="68375"/>
            </a:xfrm>
            <a:custGeom>
              <a:rect b="b" l="l" r="r" t="t"/>
              <a:pathLst>
                <a:path extrusionOk="0" h="2735" w="5530">
                  <a:moveTo>
                    <a:pt x="5159" y="0"/>
                  </a:moveTo>
                  <a:cubicBezTo>
                    <a:pt x="5119" y="0"/>
                    <a:pt x="5072" y="12"/>
                    <a:pt x="5017" y="39"/>
                  </a:cubicBezTo>
                  <a:cubicBezTo>
                    <a:pt x="3406" y="813"/>
                    <a:pt x="1793" y="1584"/>
                    <a:pt x="180" y="2353"/>
                  </a:cubicBezTo>
                  <a:cubicBezTo>
                    <a:pt x="103" y="2391"/>
                    <a:pt x="1" y="2402"/>
                    <a:pt x="92" y="2526"/>
                  </a:cubicBezTo>
                  <a:cubicBezTo>
                    <a:pt x="144" y="2595"/>
                    <a:pt x="178" y="2677"/>
                    <a:pt x="211" y="2734"/>
                  </a:cubicBezTo>
                  <a:cubicBezTo>
                    <a:pt x="297" y="2703"/>
                    <a:pt x="344" y="2691"/>
                    <a:pt x="387" y="2670"/>
                  </a:cubicBezTo>
                  <a:cubicBezTo>
                    <a:pt x="2002" y="1936"/>
                    <a:pt x="3616" y="1205"/>
                    <a:pt x="5225" y="460"/>
                  </a:cubicBezTo>
                  <a:cubicBezTo>
                    <a:pt x="5291" y="430"/>
                    <a:pt x="5529" y="455"/>
                    <a:pt x="5416" y="247"/>
                  </a:cubicBezTo>
                  <a:cubicBezTo>
                    <a:pt x="5354" y="131"/>
                    <a:pt x="5294" y="0"/>
                    <a:pt x="51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7" name="Google Shape;1947;p40"/>
            <p:cNvSpPr/>
            <p:nvPr/>
          </p:nvSpPr>
          <p:spPr>
            <a:xfrm>
              <a:off x="3634775" y="4075700"/>
              <a:ext cx="136650" cy="67325"/>
            </a:xfrm>
            <a:custGeom>
              <a:rect b="b" l="l" r="r" t="t"/>
              <a:pathLst>
                <a:path extrusionOk="0" h="2693" w="5466">
                  <a:moveTo>
                    <a:pt x="5267" y="0"/>
                  </a:moveTo>
                  <a:cubicBezTo>
                    <a:pt x="5227" y="0"/>
                    <a:pt x="5179" y="13"/>
                    <a:pt x="5117" y="42"/>
                  </a:cubicBezTo>
                  <a:cubicBezTo>
                    <a:pt x="3529" y="777"/>
                    <a:pt x="1933" y="1491"/>
                    <a:pt x="347" y="2227"/>
                  </a:cubicBezTo>
                  <a:cubicBezTo>
                    <a:pt x="274" y="2260"/>
                    <a:pt x="0" y="2220"/>
                    <a:pt x="124" y="2481"/>
                  </a:cubicBezTo>
                  <a:cubicBezTo>
                    <a:pt x="191" y="2622"/>
                    <a:pt x="270" y="2693"/>
                    <a:pt x="380" y="2693"/>
                  </a:cubicBezTo>
                  <a:cubicBezTo>
                    <a:pt x="434" y="2693"/>
                    <a:pt x="495" y="2676"/>
                    <a:pt x="567" y="2642"/>
                  </a:cubicBezTo>
                  <a:cubicBezTo>
                    <a:pt x="2147" y="1884"/>
                    <a:pt x="3729" y="1133"/>
                    <a:pt x="5309" y="379"/>
                  </a:cubicBezTo>
                  <a:cubicBezTo>
                    <a:pt x="5373" y="349"/>
                    <a:pt x="5426" y="293"/>
                    <a:pt x="5466" y="262"/>
                  </a:cubicBezTo>
                  <a:cubicBezTo>
                    <a:pt x="5416" y="115"/>
                    <a:pt x="5384" y="0"/>
                    <a:pt x="52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8" name="Google Shape;1948;p40"/>
            <p:cNvSpPr/>
            <p:nvPr/>
          </p:nvSpPr>
          <p:spPr>
            <a:xfrm>
              <a:off x="3939825" y="4074875"/>
              <a:ext cx="138475" cy="68450"/>
            </a:xfrm>
            <a:custGeom>
              <a:rect b="b" l="l" r="r" t="t"/>
              <a:pathLst>
                <a:path extrusionOk="0" h="2738" w="5539">
                  <a:moveTo>
                    <a:pt x="213" y="0"/>
                  </a:moveTo>
                  <a:cubicBezTo>
                    <a:pt x="186" y="53"/>
                    <a:pt x="152" y="121"/>
                    <a:pt x="114" y="183"/>
                  </a:cubicBezTo>
                  <a:cubicBezTo>
                    <a:pt x="70" y="258"/>
                    <a:pt x="1" y="301"/>
                    <a:pt x="149" y="370"/>
                  </a:cubicBezTo>
                  <a:cubicBezTo>
                    <a:pt x="1800" y="1140"/>
                    <a:pt x="3448" y="1917"/>
                    <a:pt x="5094" y="2703"/>
                  </a:cubicBezTo>
                  <a:cubicBezTo>
                    <a:pt x="5144" y="2727"/>
                    <a:pt x="5184" y="2737"/>
                    <a:pt x="5217" y="2737"/>
                  </a:cubicBezTo>
                  <a:cubicBezTo>
                    <a:pt x="5355" y="2737"/>
                    <a:pt x="5356" y="2555"/>
                    <a:pt x="5413" y="2483"/>
                  </a:cubicBezTo>
                  <a:cubicBezTo>
                    <a:pt x="5538" y="2322"/>
                    <a:pt x="5321" y="2327"/>
                    <a:pt x="5255" y="2296"/>
                  </a:cubicBezTo>
                  <a:cubicBezTo>
                    <a:pt x="4219" y="1804"/>
                    <a:pt x="3179" y="1315"/>
                    <a:pt x="2135" y="839"/>
                  </a:cubicBezTo>
                  <a:cubicBezTo>
                    <a:pt x="1511" y="554"/>
                    <a:pt x="877" y="289"/>
                    <a:pt x="2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9" name="Google Shape;1949;p40"/>
            <p:cNvSpPr/>
            <p:nvPr/>
          </p:nvSpPr>
          <p:spPr>
            <a:xfrm>
              <a:off x="3755225" y="4129350"/>
              <a:ext cx="70775" cy="134825"/>
            </a:xfrm>
            <a:custGeom>
              <a:rect b="b" l="l" r="r" t="t"/>
              <a:pathLst>
                <a:path extrusionOk="0" h="5393" w="2831">
                  <a:moveTo>
                    <a:pt x="2542" y="1"/>
                  </a:moveTo>
                  <a:cubicBezTo>
                    <a:pt x="2516" y="1"/>
                    <a:pt x="2490" y="23"/>
                    <a:pt x="2459" y="91"/>
                  </a:cubicBezTo>
                  <a:cubicBezTo>
                    <a:pt x="1689" y="1743"/>
                    <a:pt x="912" y="3391"/>
                    <a:pt x="127" y="5037"/>
                  </a:cubicBezTo>
                  <a:cubicBezTo>
                    <a:pt x="0" y="5301"/>
                    <a:pt x="260" y="5284"/>
                    <a:pt x="348" y="5353"/>
                  </a:cubicBezTo>
                  <a:cubicBezTo>
                    <a:pt x="383" y="5381"/>
                    <a:pt x="411" y="5392"/>
                    <a:pt x="432" y="5392"/>
                  </a:cubicBezTo>
                  <a:cubicBezTo>
                    <a:pt x="509" y="5392"/>
                    <a:pt x="510" y="5247"/>
                    <a:pt x="535" y="5196"/>
                  </a:cubicBezTo>
                  <a:cubicBezTo>
                    <a:pt x="1028" y="4158"/>
                    <a:pt x="1516" y="3120"/>
                    <a:pt x="1992" y="2076"/>
                  </a:cubicBezTo>
                  <a:cubicBezTo>
                    <a:pt x="2279" y="1451"/>
                    <a:pt x="2542" y="818"/>
                    <a:pt x="2831" y="154"/>
                  </a:cubicBezTo>
                  <a:cubicBezTo>
                    <a:pt x="2778" y="126"/>
                    <a:pt x="2709" y="93"/>
                    <a:pt x="2644" y="55"/>
                  </a:cubicBezTo>
                  <a:cubicBezTo>
                    <a:pt x="2604" y="31"/>
                    <a:pt x="2573" y="1"/>
                    <a:pt x="25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0" name="Google Shape;1950;p40"/>
            <p:cNvSpPr/>
            <p:nvPr/>
          </p:nvSpPr>
          <p:spPr>
            <a:xfrm>
              <a:off x="3884950" y="4128825"/>
              <a:ext cx="71375" cy="134625"/>
            </a:xfrm>
            <a:custGeom>
              <a:rect b="b" l="l" r="r" t="t"/>
              <a:pathLst>
                <a:path extrusionOk="0" h="5385" w="2855">
                  <a:moveTo>
                    <a:pt x="378" y="0"/>
                  </a:moveTo>
                  <a:cubicBezTo>
                    <a:pt x="247" y="106"/>
                    <a:pt x="1" y="62"/>
                    <a:pt x="140" y="353"/>
                  </a:cubicBezTo>
                  <a:cubicBezTo>
                    <a:pt x="875" y="1927"/>
                    <a:pt x="1587" y="3512"/>
                    <a:pt x="2320" y="5086"/>
                  </a:cubicBezTo>
                  <a:cubicBezTo>
                    <a:pt x="2361" y="5171"/>
                    <a:pt x="2325" y="5384"/>
                    <a:pt x="2480" y="5384"/>
                  </a:cubicBezTo>
                  <a:cubicBezTo>
                    <a:pt x="2511" y="5384"/>
                    <a:pt x="2550" y="5376"/>
                    <a:pt x="2598" y="5356"/>
                  </a:cubicBezTo>
                  <a:cubicBezTo>
                    <a:pt x="2855" y="5251"/>
                    <a:pt x="2828" y="5100"/>
                    <a:pt x="2724" y="4883"/>
                  </a:cubicBezTo>
                  <a:cubicBezTo>
                    <a:pt x="1980" y="3337"/>
                    <a:pt x="1251" y="1785"/>
                    <a:pt x="516" y="236"/>
                  </a:cubicBezTo>
                  <a:cubicBezTo>
                    <a:pt x="476" y="155"/>
                    <a:pt x="425" y="80"/>
                    <a:pt x="3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1" name="Google Shape;1951;p40"/>
            <p:cNvSpPr/>
            <p:nvPr/>
          </p:nvSpPr>
          <p:spPr>
            <a:xfrm>
              <a:off x="3411350" y="4196100"/>
              <a:ext cx="102300" cy="51100"/>
            </a:xfrm>
            <a:custGeom>
              <a:rect b="b" l="l" r="r" t="t"/>
              <a:pathLst>
                <a:path extrusionOk="0" h="2044" w="4092">
                  <a:moveTo>
                    <a:pt x="3834" y="1"/>
                  </a:moveTo>
                  <a:cubicBezTo>
                    <a:pt x="3806" y="1"/>
                    <a:pt x="3771" y="11"/>
                    <a:pt x="3724" y="33"/>
                  </a:cubicBezTo>
                  <a:cubicBezTo>
                    <a:pt x="2545" y="591"/>
                    <a:pt x="1362" y="1141"/>
                    <a:pt x="179" y="1692"/>
                  </a:cubicBezTo>
                  <a:cubicBezTo>
                    <a:pt x="81" y="1738"/>
                    <a:pt x="0" y="1774"/>
                    <a:pt x="93" y="1898"/>
                  </a:cubicBezTo>
                  <a:cubicBezTo>
                    <a:pt x="122" y="1937"/>
                    <a:pt x="127" y="1995"/>
                    <a:pt x="143" y="2044"/>
                  </a:cubicBezTo>
                  <a:cubicBezTo>
                    <a:pt x="199" y="2018"/>
                    <a:pt x="222" y="2007"/>
                    <a:pt x="244" y="1998"/>
                  </a:cubicBezTo>
                  <a:cubicBezTo>
                    <a:pt x="1465" y="1446"/>
                    <a:pt x="2685" y="889"/>
                    <a:pt x="3912" y="349"/>
                  </a:cubicBezTo>
                  <a:cubicBezTo>
                    <a:pt x="4092" y="271"/>
                    <a:pt x="3975" y="224"/>
                    <a:pt x="3948" y="139"/>
                  </a:cubicBezTo>
                  <a:cubicBezTo>
                    <a:pt x="3919" y="52"/>
                    <a:pt x="3895" y="1"/>
                    <a:pt x="38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2" name="Google Shape;1952;p40"/>
            <p:cNvSpPr/>
            <p:nvPr/>
          </p:nvSpPr>
          <p:spPr>
            <a:xfrm>
              <a:off x="3650600" y="3601650"/>
              <a:ext cx="54800" cy="98225"/>
            </a:xfrm>
            <a:custGeom>
              <a:rect b="b" l="l" r="r" t="t"/>
              <a:pathLst>
                <a:path extrusionOk="0" h="3929" w="2192">
                  <a:moveTo>
                    <a:pt x="338" y="0"/>
                  </a:moveTo>
                  <a:cubicBezTo>
                    <a:pt x="290" y="0"/>
                    <a:pt x="236" y="6"/>
                    <a:pt x="198" y="14"/>
                  </a:cubicBezTo>
                  <a:cubicBezTo>
                    <a:pt x="1" y="58"/>
                    <a:pt x="176" y="200"/>
                    <a:pt x="186" y="224"/>
                  </a:cubicBezTo>
                  <a:cubicBezTo>
                    <a:pt x="717" y="1417"/>
                    <a:pt x="1260" y="2603"/>
                    <a:pt x="1804" y="3789"/>
                  </a:cubicBezTo>
                  <a:cubicBezTo>
                    <a:pt x="1830" y="3849"/>
                    <a:pt x="1848" y="3928"/>
                    <a:pt x="1904" y="3928"/>
                  </a:cubicBezTo>
                  <a:cubicBezTo>
                    <a:pt x="1928" y="3928"/>
                    <a:pt x="1959" y="3913"/>
                    <a:pt x="2000" y="3876"/>
                  </a:cubicBezTo>
                  <a:cubicBezTo>
                    <a:pt x="2058" y="3823"/>
                    <a:pt x="2132" y="3786"/>
                    <a:pt x="2192" y="3745"/>
                  </a:cubicBezTo>
                  <a:cubicBezTo>
                    <a:pt x="1596" y="2474"/>
                    <a:pt x="1023" y="1247"/>
                    <a:pt x="440" y="24"/>
                  </a:cubicBezTo>
                  <a:cubicBezTo>
                    <a:pt x="431" y="7"/>
                    <a:pt x="388" y="0"/>
                    <a:pt x="3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3" name="Google Shape;1953;p40"/>
            <p:cNvSpPr/>
            <p:nvPr/>
          </p:nvSpPr>
          <p:spPr>
            <a:xfrm>
              <a:off x="4200200" y="3842100"/>
              <a:ext cx="99425" cy="50650"/>
            </a:xfrm>
            <a:custGeom>
              <a:rect b="b" l="l" r="r" t="t"/>
              <a:pathLst>
                <a:path extrusionOk="0" h="2026" w="3977">
                  <a:moveTo>
                    <a:pt x="3861" y="0"/>
                  </a:moveTo>
                  <a:cubicBezTo>
                    <a:pt x="3828" y="0"/>
                    <a:pt x="3788" y="13"/>
                    <a:pt x="3742" y="35"/>
                  </a:cubicBezTo>
                  <a:cubicBezTo>
                    <a:pt x="2554" y="576"/>
                    <a:pt x="1368" y="1116"/>
                    <a:pt x="179" y="1657"/>
                  </a:cubicBezTo>
                  <a:cubicBezTo>
                    <a:pt x="72" y="1705"/>
                    <a:pt x="1" y="1724"/>
                    <a:pt x="92" y="1887"/>
                  </a:cubicBezTo>
                  <a:cubicBezTo>
                    <a:pt x="146" y="1983"/>
                    <a:pt x="183" y="2025"/>
                    <a:pt x="241" y="2025"/>
                  </a:cubicBezTo>
                  <a:cubicBezTo>
                    <a:pt x="271" y="2025"/>
                    <a:pt x="307" y="2014"/>
                    <a:pt x="354" y="1992"/>
                  </a:cubicBezTo>
                  <a:cubicBezTo>
                    <a:pt x="1502" y="1451"/>
                    <a:pt x="2652" y="913"/>
                    <a:pt x="3800" y="372"/>
                  </a:cubicBezTo>
                  <a:cubicBezTo>
                    <a:pt x="3878" y="336"/>
                    <a:pt x="3944" y="273"/>
                    <a:pt x="3960" y="261"/>
                  </a:cubicBezTo>
                  <a:cubicBezTo>
                    <a:pt x="3977" y="69"/>
                    <a:pt x="3938" y="0"/>
                    <a:pt x="38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4" name="Google Shape;1954;p40"/>
            <p:cNvSpPr/>
            <p:nvPr/>
          </p:nvSpPr>
          <p:spPr>
            <a:xfrm>
              <a:off x="3412275" y="3841150"/>
              <a:ext cx="99550" cy="51625"/>
            </a:xfrm>
            <a:custGeom>
              <a:rect b="b" l="l" r="r" t="t"/>
              <a:pathLst>
                <a:path extrusionOk="0" h="2065" w="3982">
                  <a:moveTo>
                    <a:pt x="165" y="1"/>
                  </a:moveTo>
                  <a:cubicBezTo>
                    <a:pt x="125" y="1"/>
                    <a:pt x="85" y="30"/>
                    <a:pt x="56" y="121"/>
                  </a:cubicBezTo>
                  <a:cubicBezTo>
                    <a:pt x="1" y="296"/>
                    <a:pt x="63" y="337"/>
                    <a:pt x="200" y="402"/>
                  </a:cubicBezTo>
                  <a:cubicBezTo>
                    <a:pt x="1350" y="939"/>
                    <a:pt x="2498" y="1480"/>
                    <a:pt x="3642" y="2030"/>
                  </a:cubicBezTo>
                  <a:cubicBezTo>
                    <a:pt x="3692" y="2054"/>
                    <a:pt x="3733" y="2064"/>
                    <a:pt x="3767" y="2064"/>
                  </a:cubicBezTo>
                  <a:cubicBezTo>
                    <a:pt x="3884" y="2064"/>
                    <a:pt x="3917" y="1936"/>
                    <a:pt x="3982" y="1803"/>
                  </a:cubicBezTo>
                  <a:cubicBezTo>
                    <a:pt x="3925" y="1762"/>
                    <a:pt x="3864" y="1698"/>
                    <a:pt x="3790" y="1665"/>
                  </a:cubicBezTo>
                  <a:cubicBezTo>
                    <a:pt x="2637" y="1135"/>
                    <a:pt x="1483" y="608"/>
                    <a:pt x="321" y="96"/>
                  </a:cubicBezTo>
                  <a:cubicBezTo>
                    <a:pt x="305" y="89"/>
                    <a:pt x="234" y="1"/>
                    <a:pt x="1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5" name="Google Shape;1955;p40"/>
            <p:cNvSpPr/>
            <p:nvPr/>
          </p:nvSpPr>
          <p:spPr>
            <a:xfrm>
              <a:off x="4005725" y="3601225"/>
              <a:ext cx="56825" cy="99350"/>
            </a:xfrm>
            <a:custGeom>
              <a:rect b="b" l="l" r="r" t="t"/>
              <a:pathLst>
                <a:path extrusionOk="0" h="3974" w="2273">
                  <a:moveTo>
                    <a:pt x="1931" y="1"/>
                  </a:moveTo>
                  <a:cubicBezTo>
                    <a:pt x="1861" y="1"/>
                    <a:pt x="1815" y="41"/>
                    <a:pt x="1764" y="153"/>
                  </a:cubicBezTo>
                  <a:cubicBezTo>
                    <a:pt x="1231" y="1317"/>
                    <a:pt x="685" y="2475"/>
                    <a:pt x="128" y="3629"/>
                  </a:cubicBezTo>
                  <a:cubicBezTo>
                    <a:pt x="1" y="3894"/>
                    <a:pt x="262" y="3842"/>
                    <a:pt x="355" y="3973"/>
                  </a:cubicBezTo>
                  <a:cubicBezTo>
                    <a:pt x="398" y="3903"/>
                    <a:pt x="440" y="3852"/>
                    <a:pt x="469" y="3795"/>
                  </a:cubicBezTo>
                  <a:cubicBezTo>
                    <a:pt x="1010" y="2620"/>
                    <a:pt x="1551" y="1445"/>
                    <a:pt x="2074" y="263"/>
                  </a:cubicBezTo>
                  <a:cubicBezTo>
                    <a:pt x="2085" y="240"/>
                    <a:pt x="2273" y="88"/>
                    <a:pt x="2051" y="24"/>
                  </a:cubicBezTo>
                  <a:cubicBezTo>
                    <a:pt x="2004" y="10"/>
                    <a:pt x="1965" y="1"/>
                    <a:pt x="19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6" name="Google Shape;1956;p40"/>
            <p:cNvSpPr/>
            <p:nvPr/>
          </p:nvSpPr>
          <p:spPr>
            <a:xfrm>
              <a:off x="4200375" y="4196000"/>
              <a:ext cx="99750" cy="50850"/>
            </a:xfrm>
            <a:custGeom>
              <a:rect b="b" l="l" r="r" t="t"/>
              <a:pathLst>
                <a:path extrusionOk="0" h="2034" w="3990">
                  <a:moveTo>
                    <a:pt x="206" y="1"/>
                  </a:moveTo>
                  <a:cubicBezTo>
                    <a:pt x="133" y="1"/>
                    <a:pt x="131" y="95"/>
                    <a:pt x="91" y="152"/>
                  </a:cubicBezTo>
                  <a:cubicBezTo>
                    <a:pt x="13" y="259"/>
                    <a:pt x="1" y="296"/>
                    <a:pt x="143" y="358"/>
                  </a:cubicBezTo>
                  <a:cubicBezTo>
                    <a:pt x="1358" y="899"/>
                    <a:pt x="2569" y="1446"/>
                    <a:pt x="3774" y="2004"/>
                  </a:cubicBezTo>
                  <a:cubicBezTo>
                    <a:pt x="3819" y="2025"/>
                    <a:pt x="3852" y="2034"/>
                    <a:pt x="3876" y="2034"/>
                  </a:cubicBezTo>
                  <a:cubicBezTo>
                    <a:pt x="3969" y="2034"/>
                    <a:pt x="3940" y="1906"/>
                    <a:pt x="3989" y="1814"/>
                  </a:cubicBezTo>
                  <a:cubicBezTo>
                    <a:pt x="3975" y="1794"/>
                    <a:pt x="3957" y="1738"/>
                    <a:pt x="3918" y="1719"/>
                  </a:cubicBezTo>
                  <a:cubicBezTo>
                    <a:pt x="2705" y="1151"/>
                    <a:pt x="1487" y="584"/>
                    <a:pt x="271" y="18"/>
                  </a:cubicBezTo>
                  <a:cubicBezTo>
                    <a:pt x="244" y="6"/>
                    <a:pt x="223" y="1"/>
                    <a:pt x="2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7" name="Google Shape;1957;p40"/>
            <p:cNvSpPr/>
            <p:nvPr/>
          </p:nvSpPr>
          <p:spPr>
            <a:xfrm>
              <a:off x="3649725" y="4388975"/>
              <a:ext cx="55625" cy="98725"/>
            </a:xfrm>
            <a:custGeom>
              <a:rect b="b" l="l" r="r" t="t"/>
              <a:pathLst>
                <a:path extrusionOk="0" h="3949" w="2225">
                  <a:moveTo>
                    <a:pt x="1922" y="0"/>
                  </a:moveTo>
                  <a:cubicBezTo>
                    <a:pt x="1842" y="0"/>
                    <a:pt x="1843" y="126"/>
                    <a:pt x="1823" y="169"/>
                  </a:cubicBezTo>
                  <a:cubicBezTo>
                    <a:pt x="1281" y="1331"/>
                    <a:pt x="747" y="2495"/>
                    <a:pt x="229" y="3666"/>
                  </a:cubicBezTo>
                  <a:cubicBezTo>
                    <a:pt x="221" y="3686"/>
                    <a:pt x="1" y="3852"/>
                    <a:pt x="261" y="3930"/>
                  </a:cubicBezTo>
                  <a:cubicBezTo>
                    <a:pt x="304" y="3943"/>
                    <a:pt x="338" y="3949"/>
                    <a:pt x="366" y="3949"/>
                  </a:cubicBezTo>
                  <a:cubicBezTo>
                    <a:pt x="464" y="3949"/>
                    <a:pt x="494" y="3880"/>
                    <a:pt x="541" y="3781"/>
                  </a:cubicBezTo>
                  <a:cubicBezTo>
                    <a:pt x="814" y="3202"/>
                    <a:pt x="1097" y="2626"/>
                    <a:pt x="1369" y="2045"/>
                  </a:cubicBezTo>
                  <a:cubicBezTo>
                    <a:pt x="1654" y="1432"/>
                    <a:pt x="1932" y="816"/>
                    <a:pt x="2225" y="177"/>
                  </a:cubicBezTo>
                  <a:cubicBezTo>
                    <a:pt x="2162" y="136"/>
                    <a:pt x="2086" y="85"/>
                    <a:pt x="2008" y="33"/>
                  </a:cubicBezTo>
                  <a:cubicBezTo>
                    <a:pt x="1972" y="10"/>
                    <a:pt x="1944" y="0"/>
                    <a:pt x="19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8" name="Google Shape;1958;p40"/>
            <p:cNvSpPr/>
            <p:nvPr/>
          </p:nvSpPr>
          <p:spPr>
            <a:xfrm>
              <a:off x="4005600" y="4387675"/>
              <a:ext cx="56850" cy="100075"/>
            </a:xfrm>
            <a:custGeom>
              <a:rect b="b" l="l" r="r" t="t"/>
              <a:pathLst>
                <a:path extrusionOk="0" h="4003" w="2274">
                  <a:moveTo>
                    <a:pt x="342" y="1"/>
                  </a:moveTo>
                  <a:cubicBezTo>
                    <a:pt x="286" y="169"/>
                    <a:pt x="0" y="98"/>
                    <a:pt x="131" y="370"/>
                  </a:cubicBezTo>
                  <a:cubicBezTo>
                    <a:pt x="686" y="1523"/>
                    <a:pt x="1232" y="2682"/>
                    <a:pt x="1767" y="3846"/>
                  </a:cubicBezTo>
                  <a:cubicBezTo>
                    <a:pt x="1818" y="3956"/>
                    <a:pt x="1861" y="4003"/>
                    <a:pt x="1934" y="4003"/>
                  </a:cubicBezTo>
                  <a:cubicBezTo>
                    <a:pt x="1967" y="4003"/>
                    <a:pt x="2005" y="3993"/>
                    <a:pt x="2052" y="3976"/>
                  </a:cubicBezTo>
                  <a:cubicBezTo>
                    <a:pt x="2274" y="3893"/>
                    <a:pt x="2083" y="3748"/>
                    <a:pt x="2066" y="3707"/>
                  </a:cubicBezTo>
                  <a:cubicBezTo>
                    <a:pt x="1553" y="2545"/>
                    <a:pt x="1025" y="1393"/>
                    <a:pt x="496" y="240"/>
                  </a:cubicBezTo>
                  <a:cubicBezTo>
                    <a:pt x="464" y="169"/>
                    <a:pt x="412" y="107"/>
                    <a:pt x="3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9" name="Google Shape;1959;p40"/>
            <p:cNvSpPr/>
            <p:nvPr/>
          </p:nvSpPr>
          <p:spPr>
            <a:xfrm>
              <a:off x="3957075" y="4282800"/>
              <a:ext cx="47400" cy="85450"/>
            </a:xfrm>
            <a:custGeom>
              <a:rect b="b" l="l" r="r" t="t"/>
              <a:pathLst>
                <a:path extrusionOk="0" h="3418" w="1896">
                  <a:moveTo>
                    <a:pt x="393" y="0"/>
                  </a:moveTo>
                  <a:cubicBezTo>
                    <a:pt x="375" y="0"/>
                    <a:pt x="352" y="10"/>
                    <a:pt x="323" y="33"/>
                  </a:cubicBezTo>
                  <a:cubicBezTo>
                    <a:pt x="228" y="109"/>
                    <a:pt x="1" y="160"/>
                    <a:pt x="112" y="390"/>
                  </a:cubicBezTo>
                  <a:cubicBezTo>
                    <a:pt x="568" y="1350"/>
                    <a:pt x="1020" y="2310"/>
                    <a:pt x="1474" y="3271"/>
                  </a:cubicBezTo>
                  <a:cubicBezTo>
                    <a:pt x="1506" y="3338"/>
                    <a:pt x="1537" y="3417"/>
                    <a:pt x="1608" y="3417"/>
                  </a:cubicBezTo>
                  <a:cubicBezTo>
                    <a:pt x="1630" y="3417"/>
                    <a:pt x="1657" y="3409"/>
                    <a:pt x="1688" y="3391"/>
                  </a:cubicBezTo>
                  <a:cubicBezTo>
                    <a:pt x="1763" y="3348"/>
                    <a:pt x="1895" y="3338"/>
                    <a:pt x="1810" y="3088"/>
                  </a:cubicBezTo>
                  <a:cubicBezTo>
                    <a:pt x="1401" y="2187"/>
                    <a:pt x="950" y="1186"/>
                    <a:pt x="489" y="188"/>
                  </a:cubicBezTo>
                  <a:cubicBezTo>
                    <a:pt x="466" y="139"/>
                    <a:pt x="463" y="0"/>
                    <a:pt x="3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0" name="Google Shape;1960;p40"/>
            <p:cNvSpPr/>
            <p:nvPr/>
          </p:nvSpPr>
          <p:spPr>
            <a:xfrm>
              <a:off x="3707175" y="3720800"/>
              <a:ext cx="47525" cy="85175"/>
            </a:xfrm>
            <a:custGeom>
              <a:rect b="b" l="l" r="r" t="t"/>
              <a:pathLst>
                <a:path extrusionOk="0" h="3407" w="1901">
                  <a:moveTo>
                    <a:pt x="345" y="0"/>
                  </a:moveTo>
                  <a:cubicBezTo>
                    <a:pt x="311" y="0"/>
                    <a:pt x="269" y="12"/>
                    <a:pt x="214" y="40"/>
                  </a:cubicBezTo>
                  <a:cubicBezTo>
                    <a:pt x="1" y="147"/>
                    <a:pt x="118" y="247"/>
                    <a:pt x="169" y="360"/>
                  </a:cubicBezTo>
                  <a:cubicBezTo>
                    <a:pt x="593" y="1306"/>
                    <a:pt x="1020" y="2255"/>
                    <a:pt x="1450" y="3198"/>
                  </a:cubicBezTo>
                  <a:cubicBezTo>
                    <a:pt x="1484" y="3276"/>
                    <a:pt x="1556" y="3337"/>
                    <a:pt x="1611" y="3406"/>
                  </a:cubicBezTo>
                  <a:cubicBezTo>
                    <a:pt x="1718" y="3321"/>
                    <a:pt x="1826" y="3235"/>
                    <a:pt x="1900" y="3177"/>
                  </a:cubicBezTo>
                  <a:cubicBezTo>
                    <a:pt x="1857" y="3064"/>
                    <a:pt x="1843" y="3018"/>
                    <a:pt x="1823" y="2974"/>
                  </a:cubicBezTo>
                  <a:cubicBezTo>
                    <a:pt x="1390" y="2058"/>
                    <a:pt x="957" y="1141"/>
                    <a:pt x="514" y="230"/>
                  </a:cubicBezTo>
                  <a:cubicBezTo>
                    <a:pt x="474" y="151"/>
                    <a:pt x="466" y="0"/>
                    <a:pt x="34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1" name="Google Shape;1961;p40"/>
            <p:cNvSpPr/>
            <p:nvPr/>
          </p:nvSpPr>
          <p:spPr>
            <a:xfrm>
              <a:off x="3531475" y="3897725"/>
              <a:ext cx="87800" cy="44000"/>
            </a:xfrm>
            <a:custGeom>
              <a:rect b="b" l="l" r="r" t="t"/>
              <a:pathLst>
                <a:path extrusionOk="0" h="1760" w="3512">
                  <a:moveTo>
                    <a:pt x="227" y="0"/>
                  </a:moveTo>
                  <a:cubicBezTo>
                    <a:pt x="111" y="0"/>
                    <a:pt x="101" y="103"/>
                    <a:pt x="69" y="162"/>
                  </a:cubicBezTo>
                  <a:cubicBezTo>
                    <a:pt x="1" y="289"/>
                    <a:pt x="108" y="328"/>
                    <a:pt x="200" y="371"/>
                  </a:cubicBezTo>
                  <a:cubicBezTo>
                    <a:pt x="1149" y="820"/>
                    <a:pt x="2098" y="1269"/>
                    <a:pt x="3043" y="1726"/>
                  </a:cubicBezTo>
                  <a:cubicBezTo>
                    <a:pt x="3092" y="1749"/>
                    <a:pt x="3134" y="1759"/>
                    <a:pt x="3171" y="1759"/>
                  </a:cubicBezTo>
                  <a:cubicBezTo>
                    <a:pt x="3319" y="1759"/>
                    <a:pt x="3379" y="1600"/>
                    <a:pt x="3432" y="1514"/>
                  </a:cubicBezTo>
                  <a:cubicBezTo>
                    <a:pt x="3511" y="1380"/>
                    <a:pt x="3320" y="1380"/>
                    <a:pt x="3233" y="1339"/>
                  </a:cubicBezTo>
                  <a:cubicBezTo>
                    <a:pt x="2940" y="1195"/>
                    <a:pt x="2646" y="1050"/>
                    <a:pt x="2349" y="916"/>
                  </a:cubicBezTo>
                  <a:cubicBezTo>
                    <a:pt x="1656" y="604"/>
                    <a:pt x="961" y="299"/>
                    <a:pt x="331" y="20"/>
                  </a:cubicBezTo>
                  <a:cubicBezTo>
                    <a:pt x="289" y="6"/>
                    <a:pt x="255" y="0"/>
                    <a:pt x="2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2" name="Google Shape;1962;p40"/>
            <p:cNvSpPr/>
            <p:nvPr/>
          </p:nvSpPr>
          <p:spPr>
            <a:xfrm>
              <a:off x="4094975" y="3897875"/>
              <a:ext cx="85750" cy="43800"/>
            </a:xfrm>
            <a:custGeom>
              <a:rect b="b" l="l" r="r" t="t"/>
              <a:pathLst>
                <a:path extrusionOk="0" h="1752" w="3430">
                  <a:moveTo>
                    <a:pt x="3220" y="1"/>
                  </a:moveTo>
                  <a:cubicBezTo>
                    <a:pt x="3181" y="1"/>
                    <a:pt x="3132" y="14"/>
                    <a:pt x="3069" y="44"/>
                  </a:cubicBezTo>
                  <a:cubicBezTo>
                    <a:pt x="2133" y="490"/>
                    <a:pt x="1178" y="899"/>
                    <a:pt x="233" y="1326"/>
                  </a:cubicBezTo>
                  <a:cubicBezTo>
                    <a:pt x="145" y="1366"/>
                    <a:pt x="77" y="1446"/>
                    <a:pt x="1" y="1508"/>
                  </a:cubicBezTo>
                  <a:cubicBezTo>
                    <a:pt x="111" y="1576"/>
                    <a:pt x="161" y="1752"/>
                    <a:pt x="310" y="1752"/>
                  </a:cubicBezTo>
                  <a:cubicBezTo>
                    <a:pt x="346" y="1752"/>
                    <a:pt x="387" y="1742"/>
                    <a:pt x="436" y="1718"/>
                  </a:cubicBezTo>
                  <a:cubicBezTo>
                    <a:pt x="1349" y="1275"/>
                    <a:pt x="2266" y="844"/>
                    <a:pt x="3180" y="406"/>
                  </a:cubicBezTo>
                  <a:cubicBezTo>
                    <a:pt x="3271" y="361"/>
                    <a:pt x="3350" y="291"/>
                    <a:pt x="3430" y="237"/>
                  </a:cubicBezTo>
                  <a:cubicBezTo>
                    <a:pt x="3362" y="104"/>
                    <a:pt x="3328" y="1"/>
                    <a:pt x="32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3" name="Google Shape;1963;p40"/>
            <p:cNvSpPr/>
            <p:nvPr/>
          </p:nvSpPr>
          <p:spPr>
            <a:xfrm>
              <a:off x="3531050" y="4147300"/>
              <a:ext cx="86875" cy="44700"/>
            </a:xfrm>
            <a:custGeom>
              <a:rect b="b" l="l" r="r" t="t"/>
              <a:pathLst>
                <a:path extrusionOk="0" h="1788" w="3475">
                  <a:moveTo>
                    <a:pt x="3186" y="0"/>
                  </a:moveTo>
                  <a:cubicBezTo>
                    <a:pt x="3156" y="0"/>
                    <a:pt x="3120" y="9"/>
                    <a:pt x="3078" y="29"/>
                  </a:cubicBezTo>
                  <a:cubicBezTo>
                    <a:pt x="2119" y="484"/>
                    <a:pt x="1157" y="934"/>
                    <a:pt x="198" y="1390"/>
                  </a:cubicBezTo>
                  <a:cubicBezTo>
                    <a:pt x="114" y="1429"/>
                    <a:pt x="0" y="1478"/>
                    <a:pt x="96" y="1610"/>
                  </a:cubicBezTo>
                  <a:cubicBezTo>
                    <a:pt x="139" y="1669"/>
                    <a:pt x="185" y="1729"/>
                    <a:pt x="229" y="1787"/>
                  </a:cubicBezTo>
                  <a:cubicBezTo>
                    <a:pt x="323" y="1741"/>
                    <a:pt x="376" y="1713"/>
                    <a:pt x="431" y="1689"/>
                  </a:cubicBezTo>
                  <a:cubicBezTo>
                    <a:pt x="1377" y="1262"/>
                    <a:pt x="2325" y="837"/>
                    <a:pt x="3269" y="407"/>
                  </a:cubicBezTo>
                  <a:cubicBezTo>
                    <a:pt x="3346" y="372"/>
                    <a:pt x="3407" y="300"/>
                    <a:pt x="3475" y="245"/>
                  </a:cubicBezTo>
                  <a:cubicBezTo>
                    <a:pt x="3361" y="194"/>
                    <a:pt x="3330" y="0"/>
                    <a:pt x="31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4" name="Google Shape;1964;p40"/>
            <p:cNvSpPr/>
            <p:nvPr/>
          </p:nvSpPr>
          <p:spPr>
            <a:xfrm>
              <a:off x="4092100" y="4147175"/>
              <a:ext cx="88425" cy="44025"/>
            </a:xfrm>
            <a:custGeom>
              <a:rect b="b" l="l" r="r" t="t"/>
              <a:pathLst>
                <a:path extrusionOk="0" h="1761" w="3537">
                  <a:moveTo>
                    <a:pt x="387" y="0"/>
                  </a:moveTo>
                  <a:cubicBezTo>
                    <a:pt x="251" y="0"/>
                    <a:pt x="217" y="177"/>
                    <a:pt x="129" y="246"/>
                  </a:cubicBezTo>
                  <a:cubicBezTo>
                    <a:pt x="0" y="348"/>
                    <a:pt x="179" y="348"/>
                    <a:pt x="209" y="360"/>
                  </a:cubicBezTo>
                  <a:cubicBezTo>
                    <a:pt x="1207" y="818"/>
                    <a:pt x="2213" y="1257"/>
                    <a:pt x="3207" y="1724"/>
                  </a:cubicBezTo>
                  <a:cubicBezTo>
                    <a:pt x="3261" y="1749"/>
                    <a:pt x="3303" y="1760"/>
                    <a:pt x="3337" y="1760"/>
                  </a:cubicBezTo>
                  <a:cubicBezTo>
                    <a:pt x="3445" y="1760"/>
                    <a:pt x="3472" y="1649"/>
                    <a:pt x="3537" y="1542"/>
                  </a:cubicBezTo>
                  <a:cubicBezTo>
                    <a:pt x="3499" y="1498"/>
                    <a:pt x="3461" y="1423"/>
                    <a:pt x="3403" y="1396"/>
                  </a:cubicBezTo>
                  <a:cubicBezTo>
                    <a:pt x="2432" y="936"/>
                    <a:pt x="1459" y="482"/>
                    <a:pt x="487" y="26"/>
                  </a:cubicBezTo>
                  <a:cubicBezTo>
                    <a:pt x="448" y="8"/>
                    <a:pt x="415" y="0"/>
                    <a:pt x="3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5" name="Google Shape;1965;p40"/>
            <p:cNvSpPr/>
            <p:nvPr/>
          </p:nvSpPr>
          <p:spPr>
            <a:xfrm>
              <a:off x="3707950" y="4282175"/>
              <a:ext cx="47750" cy="86400"/>
            </a:xfrm>
            <a:custGeom>
              <a:rect b="b" l="l" r="r" t="t"/>
              <a:pathLst>
                <a:path extrusionOk="0" h="3456" w="1910">
                  <a:moveTo>
                    <a:pt x="1525" y="1"/>
                  </a:moveTo>
                  <a:cubicBezTo>
                    <a:pt x="1483" y="1"/>
                    <a:pt x="1480" y="103"/>
                    <a:pt x="1470" y="125"/>
                  </a:cubicBezTo>
                  <a:cubicBezTo>
                    <a:pt x="1014" y="1124"/>
                    <a:pt x="575" y="2130"/>
                    <a:pt x="107" y="3124"/>
                  </a:cubicBezTo>
                  <a:cubicBezTo>
                    <a:pt x="1" y="3349"/>
                    <a:pt x="147" y="3370"/>
                    <a:pt x="288" y="3455"/>
                  </a:cubicBezTo>
                  <a:cubicBezTo>
                    <a:pt x="333" y="3416"/>
                    <a:pt x="407" y="3380"/>
                    <a:pt x="434" y="3321"/>
                  </a:cubicBezTo>
                  <a:cubicBezTo>
                    <a:pt x="893" y="2350"/>
                    <a:pt x="1348" y="1377"/>
                    <a:pt x="1803" y="404"/>
                  </a:cubicBezTo>
                  <a:cubicBezTo>
                    <a:pt x="1910" y="181"/>
                    <a:pt x="1669" y="153"/>
                    <a:pt x="1585" y="47"/>
                  </a:cubicBezTo>
                  <a:cubicBezTo>
                    <a:pt x="1559" y="13"/>
                    <a:pt x="1539" y="1"/>
                    <a:pt x="15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6" name="Google Shape;1966;p40"/>
            <p:cNvSpPr/>
            <p:nvPr/>
          </p:nvSpPr>
          <p:spPr>
            <a:xfrm>
              <a:off x="3957075" y="3720775"/>
              <a:ext cx="47375" cy="85025"/>
            </a:xfrm>
            <a:custGeom>
              <a:rect b="b" l="l" r="r" t="t"/>
              <a:pathLst>
                <a:path extrusionOk="0" h="3401" w="1895">
                  <a:moveTo>
                    <a:pt x="1607" y="0"/>
                  </a:moveTo>
                  <a:cubicBezTo>
                    <a:pt x="1518" y="0"/>
                    <a:pt x="1496" y="108"/>
                    <a:pt x="1458" y="187"/>
                  </a:cubicBezTo>
                  <a:cubicBezTo>
                    <a:pt x="1015" y="1111"/>
                    <a:pt x="575" y="2038"/>
                    <a:pt x="123" y="2959"/>
                  </a:cubicBezTo>
                  <a:cubicBezTo>
                    <a:pt x="1" y="3206"/>
                    <a:pt x="203" y="3311"/>
                    <a:pt x="331" y="3385"/>
                  </a:cubicBezTo>
                  <a:cubicBezTo>
                    <a:pt x="351" y="3396"/>
                    <a:pt x="368" y="3401"/>
                    <a:pt x="382" y="3401"/>
                  </a:cubicBezTo>
                  <a:cubicBezTo>
                    <a:pt x="461" y="3401"/>
                    <a:pt x="472" y="3255"/>
                    <a:pt x="509" y="3181"/>
                  </a:cubicBezTo>
                  <a:cubicBezTo>
                    <a:pt x="650" y="2886"/>
                    <a:pt x="795" y="2593"/>
                    <a:pt x="929" y="2295"/>
                  </a:cubicBezTo>
                  <a:cubicBezTo>
                    <a:pt x="1241" y="1603"/>
                    <a:pt x="1546" y="907"/>
                    <a:pt x="1823" y="283"/>
                  </a:cubicBezTo>
                  <a:cubicBezTo>
                    <a:pt x="1894" y="58"/>
                    <a:pt x="1748" y="49"/>
                    <a:pt x="1679" y="18"/>
                  </a:cubicBezTo>
                  <a:cubicBezTo>
                    <a:pt x="1651" y="6"/>
                    <a:pt x="1627" y="0"/>
                    <a:pt x="160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67" name="Google Shape;1967;p40"/>
          <p:cNvSpPr/>
          <p:nvPr/>
        </p:nvSpPr>
        <p:spPr>
          <a:xfrm rot="932611">
            <a:off x="8238193" y="140476"/>
            <a:ext cx="710900" cy="911296"/>
          </a:xfrm>
          <a:prstGeom prst="star4">
            <a:avLst>
              <a:gd fmla="val 12221" name="adj"/>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8" name="Google Shape;1968;p40"/>
          <p:cNvSpPr/>
          <p:nvPr/>
        </p:nvSpPr>
        <p:spPr>
          <a:xfrm rot="-820355">
            <a:off x="3527" y="4147874"/>
            <a:ext cx="710741" cy="911277"/>
          </a:xfrm>
          <a:prstGeom prst="star4">
            <a:avLst>
              <a:gd fmla="val 12221" name="adj"/>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69" name="Google Shape;1969;p40"/>
          <p:cNvGrpSpPr/>
          <p:nvPr/>
        </p:nvGrpSpPr>
        <p:grpSpPr>
          <a:xfrm>
            <a:off x="8423994" y="4509066"/>
            <a:ext cx="634509" cy="634444"/>
            <a:chOff x="3248075" y="3436175"/>
            <a:chExt cx="1216700" cy="1216575"/>
          </a:xfrm>
        </p:grpSpPr>
        <p:sp>
          <p:nvSpPr>
            <p:cNvPr id="1970" name="Google Shape;1970;p40"/>
            <p:cNvSpPr/>
            <p:nvPr/>
          </p:nvSpPr>
          <p:spPr>
            <a:xfrm>
              <a:off x="3915900" y="4105500"/>
              <a:ext cx="344675" cy="341250"/>
            </a:xfrm>
            <a:custGeom>
              <a:rect b="b" l="l" r="r" t="t"/>
              <a:pathLst>
                <a:path extrusionOk="0" h="13650" w="13787">
                  <a:moveTo>
                    <a:pt x="395" y="0"/>
                  </a:moveTo>
                  <a:cubicBezTo>
                    <a:pt x="338" y="0"/>
                    <a:pt x="274" y="32"/>
                    <a:pt x="195" y="109"/>
                  </a:cubicBezTo>
                  <a:cubicBezTo>
                    <a:pt x="1" y="301"/>
                    <a:pt x="44" y="409"/>
                    <a:pt x="221" y="583"/>
                  </a:cubicBezTo>
                  <a:cubicBezTo>
                    <a:pt x="2109" y="2432"/>
                    <a:pt x="3989" y="4288"/>
                    <a:pt x="5869" y="6147"/>
                  </a:cubicBezTo>
                  <a:cubicBezTo>
                    <a:pt x="8347" y="8597"/>
                    <a:pt x="10822" y="11050"/>
                    <a:pt x="13302" y="13498"/>
                  </a:cubicBezTo>
                  <a:cubicBezTo>
                    <a:pt x="13372" y="13568"/>
                    <a:pt x="13473" y="13639"/>
                    <a:pt x="13566" y="13649"/>
                  </a:cubicBezTo>
                  <a:cubicBezTo>
                    <a:pt x="13568" y="13649"/>
                    <a:pt x="13570" y="13649"/>
                    <a:pt x="13572" y="13649"/>
                  </a:cubicBezTo>
                  <a:cubicBezTo>
                    <a:pt x="13634" y="13649"/>
                    <a:pt x="13707" y="13554"/>
                    <a:pt x="13786" y="13495"/>
                  </a:cubicBezTo>
                  <a:cubicBezTo>
                    <a:pt x="13535" y="13204"/>
                    <a:pt x="13333" y="12938"/>
                    <a:pt x="13097" y="12700"/>
                  </a:cubicBezTo>
                  <a:cubicBezTo>
                    <a:pt x="10615" y="10187"/>
                    <a:pt x="8131" y="7674"/>
                    <a:pt x="5640" y="5167"/>
                  </a:cubicBezTo>
                  <a:cubicBezTo>
                    <a:pt x="3979" y="3493"/>
                    <a:pt x="2305" y="1832"/>
                    <a:pt x="641" y="159"/>
                  </a:cubicBezTo>
                  <a:cubicBezTo>
                    <a:pt x="553" y="70"/>
                    <a:pt x="481" y="0"/>
                    <a:pt x="3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1" name="Google Shape;1971;p40"/>
            <p:cNvSpPr/>
            <p:nvPr/>
          </p:nvSpPr>
          <p:spPr>
            <a:xfrm>
              <a:off x="3449750" y="4104750"/>
              <a:ext cx="350900" cy="341200"/>
            </a:xfrm>
            <a:custGeom>
              <a:rect b="b" l="l" r="r" t="t"/>
              <a:pathLst>
                <a:path extrusionOk="0" h="13648" w="14036">
                  <a:moveTo>
                    <a:pt x="13461" y="1"/>
                  </a:moveTo>
                  <a:cubicBezTo>
                    <a:pt x="13371" y="1"/>
                    <a:pt x="13331" y="117"/>
                    <a:pt x="13279" y="170"/>
                  </a:cubicBezTo>
                  <a:cubicBezTo>
                    <a:pt x="11445" y="2020"/>
                    <a:pt x="9623" y="3883"/>
                    <a:pt x="7787" y="5729"/>
                  </a:cubicBezTo>
                  <a:cubicBezTo>
                    <a:pt x="5467" y="8060"/>
                    <a:pt x="3131" y="10370"/>
                    <a:pt x="826" y="12717"/>
                  </a:cubicBezTo>
                  <a:cubicBezTo>
                    <a:pt x="592" y="12958"/>
                    <a:pt x="0" y="13287"/>
                    <a:pt x="285" y="13572"/>
                  </a:cubicBezTo>
                  <a:cubicBezTo>
                    <a:pt x="338" y="13625"/>
                    <a:pt x="393" y="13647"/>
                    <a:pt x="449" y="13647"/>
                  </a:cubicBezTo>
                  <a:cubicBezTo>
                    <a:pt x="690" y="13647"/>
                    <a:pt x="943" y="13221"/>
                    <a:pt x="1140" y="13030"/>
                  </a:cubicBezTo>
                  <a:cubicBezTo>
                    <a:pt x="3662" y="10573"/>
                    <a:pt x="6160" y="8092"/>
                    <a:pt x="8658" y="5610"/>
                  </a:cubicBezTo>
                  <a:cubicBezTo>
                    <a:pt x="10331" y="3948"/>
                    <a:pt x="11994" y="2274"/>
                    <a:pt x="13664" y="609"/>
                  </a:cubicBezTo>
                  <a:cubicBezTo>
                    <a:pt x="13733" y="540"/>
                    <a:pt x="13831" y="500"/>
                    <a:pt x="14035" y="370"/>
                  </a:cubicBezTo>
                  <a:cubicBezTo>
                    <a:pt x="13814" y="218"/>
                    <a:pt x="13687" y="139"/>
                    <a:pt x="13572" y="49"/>
                  </a:cubicBezTo>
                  <a:cubicBezTo>
                    <a:pt x="13527" y="14"/>
                    <a:pt x="13491" y="1"/>
                    <a:pt x="1346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2" name="Google Shape;1972;p40"/>
            <p:cNvSpPr/>
            <p:nvPr/>
          </p:nvSpPr>
          <p:spPr>
            <a:xfrm>
              <a:off x="3449775" y="3642850"/>
              <a:ext cx="347925" cy="341325"/>
            </a:xfrm>
            <a:custGeom>
              <a:rect b="b" l="l" r="r" t="t"/>
              <a:pathLst>
                <a:path extrusionOk="0" h="13653" w="13917">
                  <a:moveTo>
                    <a:pt x="430" y="1"/>
                  </a:moveTo>
                  <a:cubicBezTo>
                    <a:pt x="380" y="1"/>
                    <a:pt x="326" y="25"/>
                    <a:pt x="266" y="83"/>
                  </a:cubicBezTo>
                  <a:cubicBezTo>
                    <a:pt x="0" y="341"/>
                    <a:pt x="531" y="635"/>
                    <a:pt x="731" y="838"/>
                  </a:cubicBezTo>
                  <a:cubicBezTo>
                    <a:pt x="4901" y="5071"/>
                    <a:pt x="9095" y="9280"/>
                    <a:pt x="13287" y="13492"/>
                  </a:cubicBezTo>
                  <a:cubicBezTo>
                    <a:pt x="13338" y="13543"/>
                    <a:pt x="13378" y="13652"/>
                    <a:pt x="13462" y="13652"/>
                  </a:cubicBezTo>
                  <a:cubicBezTo>
                    <a:pt x="13487" y="13652"/>
                    <a:pt x="13516" y="13642"/>
                    <a:pt x="13550" y="13618"/>
                  </a:cubicBezTo>
                  <a:cubicBezTo>
                    <a:pt x="13670" y="13533"/>
                    <a:pt x="13782" y="13433"/>
                    <a:pt x="13917" y="13323"/>
                  </a:cubicBezTo>
                  <a:cubicBezTo>
                    <a:pt x="13789" y="13187"/>
                    <a:pt x="13711" y="13095"/>
                    <a:pt x="13625" y="13011"/>
                  </a:cubicBezTo>
                  <a:cubicBezTo>
                    <a:pt x="9456" y="8866"/>
                    <a:pt x="5287" y="4720"/>
                    <a:pt x="1117" y="575"/>
                  </a:cubicBezTo>
                  <a:cubicBezTo>
                    <a:pt x="1098" y="557"/>
                    <a:pt x="1083" y="528"/>
                    <a:pt x="1062" y="523"/>
                  </a:cubicBezTo>
                  <a:cubicBezTo>
                    <a:pt x="798" y="461"/>
                    <a:pt x="650" y="1"/>
                    <a:pt x="4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3" name="Google Shape;1973;p40"/>
            <p:cNvSpPr/>
            <p:nvPr/>
          </p:nvSpPr>
          <p:spPr>
            <a:xfrm>
              <a:off x="3915000" y="3641525"/>
              <a:ext cx="345800" cy="341925"/>
            </a:xfrm>
            <a:custGeom>
              <a:rect b="b" l="l" r="r" t="t"/>
              <a:pathLst>
                <a:path extrusionOk="0" h="13677" w="13832">
                  <a:moveTo>
                    <a:pt x="13568" y="1"/>
                  </a:moveTo>
                  <a:cubicBezTo>
                    <a:pt x="13535" y="1"/>
                    <a:pt x="13495" y="19"/>
                    <a:pt x="13442" y="66"/>
                  </a:cubicBezTo>
                  <a:cubicBezTo>
                    <a:pt x="13239" y="251"/>
                    <a:pt x="13021" y="417"/>
                    <a:pt x="12827" y="610"/>
                  </a:cubicBezTo>
                  <a:cubicBezTo>
                    <a:pt x="10269" y="3137"/>
                    <a:pt x="7713" y="5666"/>
                    <a:pt x="5160" y="8200"/>
                  </a:cubicBezTo>
                  <a:cubicBezTo>
                    <a:pt x="3532" y="9819"/>
                    <a:pt x="1915" y="11449"/>
                    <a:pt x="286" y="13067"/>
                  </a:cubicBezTo>
                  <a:cubicBezTo>
                    <a:pt x="118" y="13235"/>
                    <a:pt x="1" y="13344"/>
                    <a:pt x="230" y="13566"/>
                  </a:cubicBezTo>
                  <a:cubicBezTo>
                    <a:pt x="312" y="13646"/>
                    <a:pt x="378" y="13677"/>
                    <a:pt x="435" y="13677"/>
                  </a:cubicBezTo>
                  <a:cubicBezTo>
                    <a:pt x="536" y="13677"/>
                    <a:pt x="610" y="13579"/>
                    <a:pt x="701" y="13487"/>
                  </a:cubicBezTo>
                  <a:cubicBezTo>
                    <a:pt x="4260" y="9901"/>
                    <a:pt x="7819" y="6317"/>
                    <a:pt x="11380" y="2733"/>
                  </a:cubicBezTo>
                  <a:cubicBezTo>
                    <a:pt x="11972" y="2137"/>
                    <a:pt x="12573" y="1548"/>
                    <a:pt x="13160" y="947"/>
                  </a:cubicBezTo>
                  <a:cubicBezTo>
                    <a:pt x="13384" y="717"/>
                    <a:pt x="13579" y="462"/>
                    <a:pt x="13831" y="167"/>
                  </a:cubicBezTo>
                  <a:lnTo>
                    <a:pt x="13831" y="167"/>
                  </a:lnTo>
                  <a:cubicBezTo>
                    <a:pt x="13829" y="167"/>
                    <a:pt x="13826" y="167"/>
                    <a:pt x="13823" y="167"/>
                  </a:cubicBezTo>
                  <a:cubicBezTo>
                    <a:pt x="13698" y="167"/>
                    <a:pt x="13667" y="1"/>
                    <a:pt x="1356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4" name="Google Shape;1974;p40"/>
            <p:cNvSpPr/>
            <p:nvPr/>
          </p:nvSpPr>
          <p:spPr>
            <a:xfrm>
              <a:off x="3848700" y="3436175"/>
              <a:ext cx="15725" cy="518175"/>
            </a:xfrm>
            <a:custGeom>
              <a:rect b="b" l="l" r="r" t="t"/>
              <a:pathLst>
                <a:path extrusionOk="0" h="20727" w="629">
                  <a:moveTo>
                    <a:pt x="322" y="0"/>
                  </a:moveTo>
                  <a:cubicBezTo>
                    <a:pt x="312" y="0"/>
                    <a:pt x="302" y="1"/>
                    <a:pt x="291" y="1"/>
                  </a:cubicBezTo>
                  <a:cubicBezTo>
                    <a:pt x="47" y="17"/>
                    <a:pt x="165" y="211"/>
                    <a:pt x="163" y="317"/>
                  </a:cubicBezTo>
                  <a:cubicBezTo>
                    <a:pt x="110" y="2621"/>
                    <a:pt x="164" y="4926"/>
                    <a:pt x="103" y="7233"/>
                  </a:cubicBezTo>
                  <a:cubicBezTo>
                    <a:pt x="20" y="10438"/>
                    <a:pt x="83" y="13647"/>
                    <a:pt x="83" y="16855"/>
                  </a:cubicBezTo>
                  <a:lnTo>
                    <a:pt x="7" y="16855"/>
                  </a:lnTo>
                  <a:cubicBezTo>
                    <a:pt x="7" y="18034"/>
                    <a:pt x="11" y="19213"/>
                    <a:pt x="3" y="20393"/>
                  </a:cubicBezTo>
                  <a:cubicBezTo>
                    <a:pt x="0" y="20601"/>
                    <a:pt x="4" y="20727"/>
                    <a:pt x="268" y="20727"/>
                  </a:cubicBezTo>
                  <a:cubicBezTo>
                    <a:pt x="275" y="20727"/>
                    <a:pt x="281" y="20727"/>
                    <a:pt x="288" y="20727"/>
                  </a:cubicBezTo>
                  <a:cubicBezTo>
                    <a:pt x="548" y="20721"/>
                    <a:pt x="621" y="20662"/>
                    <a:pt x="615" y="20395"/>
                  </a:cubicBezTo>
                  <a:cubicBezTo>
                    <a:pt x="556" y="17854"/>
                    <a:pt x="629" y="15312"/>
                    <a:pt x="551" y="12767"/>
                  </a:cubicBezTo>
                  <a:cubicBezTo>
                    <a:pt x="451" y="9423"/>
                    <a:pt x="482" y="6075"/>
                    <a:pt x="459" y="2728"/>
                  </a:cubicBezTo>
                  <a:cubicBezTo>
                    <a:pt x="453" y="1925"/>
                    <a:pt x="463" y="1122"/>
                    <a:pt x="452" y="319"/>
                  </a:cubicBezTo>
                  <a:cubicBezTo>
                    <a:pt x="451" y="209"/>
                    <a:pt x="562" y="0"/>
                    <a:pt x="3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5" name="Google Shape;1975;p40"/>
            <p:cNvSpPr/>
            <p:nvPr/>
          </p:nvSpPr>
          <p:spPr>
            <a:xfrm>
              <a:off x="3946325" y="4036700"/>
              <a:ext cx="518450" cy="15425"/>
            </a:xfrm>
            <a:custGeom>
              <a:rect b="b" l="l" r="r" t="t"/>
              <a:pathLst>
                <a:path extrusionOk="0" h="617" w="20738">
                  <a:moveTo>
                    <a:pt x="246" y="1"/>
                  </a:moveTo>
                  <a:cubicBezTo>
                    <a:pt x="112" y="1"/>
                    <a:pt x="8" y="37"/>
                    <a:pt x="4" y="298"/>
                  </a:cubicBezTo>
                  <a:cubicBezTo>
                    <a:pt x="1" y="576"/>
                    <a:pt x="110" y="616"/>
                    <a:pt x="257" y="616"/>
                  </a:cubicBezTo>
                  <a:cubicBezTo>
                    <a:pt x="309" y="616"/>
                    <a:pt x="366" y="610"/>
                    <a:pt x="425" y="610"/>
                  </a:cubicBezTo>
                  <a:cubicBezTo>
                    <a:pt x="2940" y="563"/>
                    <a:pt x="5458" y="617"/>
                    <a:pt x="7976" y="554"/>
                  </a:cubicBezTo>
                  <a:cubicBezTo>
                    <a:pt x="11948" y="453"/>
                    <a:pt x="15924" y="483"/>
                    <a:pt x="19898" y="458"/>
                  </a:cubicBezTo>
                  <a:cubicBezTo>
                    <a:pt x="20004" y="458"/>
                    <a:pt x="20110" y="464"/>
                    <a:pt x="20216" y="464"/>
                  </a:cubicBezTo>
                  <a:cubicBezTo>
                    <a:pt x="20286" y="464"/>
                    <a:pt x="20356" y="461"/>
                    <a:pt x="20425" y="453"/>
                  </a:cubicBezTo>
                  <a:cubicBezTo>
                    <a:pt x="20430" y="452"/>
                    <a:pt x="20435" y="452"/>
                    <a:pt x="20441" y="452"/>
                  </a:cubicBezTo>
                  <a:cubicBezTo>
                    <a:pt x="20492" y="452"/>
                    <a:pt x="20558" y="474"/>
                    <a:pt x="20613" y="474"/>
                  </a:cubicBezTo>
                  <a:cubicBezTo>
                    <a:pt x="20678" y="474"/>
                    <a:pt x="20730" y="445"/>
                    <a:pt x="20734" y="318"/>
                  </a:cubicBezTo>
                  <a:cubicBezTo>
                    <a:pt x="20738" y="171"/>
                    <a:pt x="20680" y="136"/>
                    <a:pt x="20607" y="136"/>
                  </a:cubicBezTo>
                  <a:cubicBezTo>
                    <a:pt x="20542" y="136"/>
                    <a:pt x="20466" y="164"/>
                    <a:pt x="20412" y="164"/>
                  </a:cubicBezTo>
                  <a:cubicBezTo>
                    <a:pt x="20411" y="164"/>
                    <a:pt x="20409" y="164"/>
                    <a:pt x="20408" y="164"/>
                  </a:cubicBezTo>
                  <a:cubicBezTo>
                    <a:pt x="18103" y="111"/>
                    <a:pt x="15798" y="165"/>
                    <a:pt x="13492" y="105"/>
                  </a:cubicBezTo>
                  <a:cubicBezTo>
                    <a:pt x="12216" y="71"/>
                    <a:pt x="10940" y="61"/>
                    <a:pt x="9663" y="61"/>
                  </a:cubicBezTo>
                  <a:cubicBezTo>
                    <a:pt x="7732" y="61"/>
                    <a:pt x="5801" y="84"/>
                    <a:pt x="3870" y="84"/>
                  </a:cubicBezTo>
                  <a:cubicBezTo>
                    <a:pt x="3870" y="60"/>
                    <a:pt x="3870" y="34"/>
                    <a:pt x="3871" y="6"/>
                  </a:cubicBezTo>
                  <a:lnTo>
                    <a:pt x="407" y="6"/>
                  </a:lnTo>
                  <a:cubicBezTo>
                    <a:pt x="351" y="6"/>
                    <a:pt x="296" y="1"/>
                    <a:pt x="2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6" name="Google Shape;1976;p40"/>
            <p:cNvSpPr/>
            <p:nvPr/>
          </p:nvSpPr>
          <p:spPr>
            <a:xfrm>
              <a:off x="3248075" y="4036800"/>
              <a:ext cx="518300" cy="15300"/>
            </a:xfrm>
            <a:custGeom>
              <a:rect b="b" l="l" r="r" t="t"/>
              <a:pathLst>
                <a:path extrusionOk="0" h="612" w="20732">
                  <a:moveTo>
                    <a:pt x="20440" y="0"/>
                  </a:moveTo>
                  <a:cubicBezTo>
                    <a:pt x="20420" y="0"/>
                    <a:pt x="20399" y="0"/>
                    <a:pt x="20377" y="1"/>
                  </a:cubicBezTo>
                  <a:cubicBezTo>
                    <a:pt x="19671" y="15"/>
                    <a:pt x="18965" y="19"/>
                    <a:pt x="18260" y="19"/>
                  </a:cubicBezTo>
                  <a:cubicBezTo>
                    <a:pt x="17507" y="19"/>
                    <a:pt x="16755" y="15"/>
                    <a:pt x="16003" y="15"/>
                  </a:cubicBezTo>
                  <a:cubicBezTo>
                    <a:pt x="14931" y="15"/>
                    <a:pt x="13859" y="23"/>
                    <a:pt x="12786" y="65"/>
                  </a:cubicBezTo>
                  <a:cubicBezTo>
                    <a:pt x="10258" y="163"/>
                    <a:pt x="7726" y="137"/>
                    <a:pt x="5194" y="153"/>
                  </a:cubicBezTo>
                  <a:cubicBezTo>
                    <a:pt x="4575" y="157"/>
                    <a:pt x="3955" y="158"/>
                    <a:pt x="3335" y="158"/>
                  </a:cubicBezTo>
                  <a:cubicBezTo>
                    <a:pt x="2762" y="158"/>
                    <a:pt x="2189" y="157"/>
                    <a:pt x="1615" y="157"/>
                  </a:cubicBezTo>
                  <a:cubicBezTo>
                    <a:pt x="1177" y="157"/>
                    <a:pt x="739" y="158"/>
                    <a:pt x="301" y="160"/>
                  </a:cubicBezTo>
                  <a:cubicBezTo>
                    <a:pt x="300" y="160"/>
                    <a:pt x="300" y="160"/>
                    <a:pt x="299" y="160"/>
                  </a:cubicBezTo>
                  <a:cubicBezTo>
                    <a:pt x="250" y="160"/>
                    <a:pt x="183" y="137"/>
                    <a:pt x="125" y="137"/>
                  </a:cubicBezTo>
                  <a:cubicBezTo>
                    <a:pt x="56" y="137"/>
                    <a:pt x="0" y="169"/>
                    <a:pt x="2" y="308"/>
                  </a:cubicBezTo>
                  <a:cubicBezTo>
                    <a:pt x="3" y="443"/>
                    <a:pt x="59" y="474"/>
                    <a:pt x="127" y="474"/>
                  </a:cubicBezTo>
                  <a:cubicBezTo>
                    <a:pt x="185" y="474"/>
                    <a:pt x="251" y="452"/>
                    <a:pt x="300" y="452"/>
                  </a:cubicBezTo>
                  <a:cubicBezTo>
                    <a:pt x="302" y="452"/>
                    <a:pt x="303" y="452"/>
                    <a:pt x="305" y="452"/>
                  </a:cubicBezTo>
                  <a:cubicBezTo>
                    <a:pt x="2622" y="504"/>
                    <a:pt x="4938" y="451"/>
                    <a:pt x="7258" y="511"/>
                  </a:cubicBezTo>
                  <a:cubicBezTo>
                    <a:pt x="8534" y="545"/>
                    <a:pt x="9810" y="555"/>
                    <a:pt x="11087" y="555"/>
                  </a:cubicBezTo>
                  <a:cubicBezTo>
                    <a:pt x="13018" y="555"/>
                    <a:pt x="14949" y="531"/>
                    <a:pt x="16880" y="531"/>
                  </a:cubicBezTo>
                  <a:lnTo>
                    <a:pt x="16880" y="607"/>
                  </a:lnTo>
                  <a:cubicBezTo>
                    <a:pt x="17463" y="607"/>
                    <a:pt x="18046" y="605"/>
                    <a:pt x="18630" y="605"/>
                  </a:cubicBezTo>
                  <a:cubicBezTo>
                    <a:pt x="19213" y="605"/>
                    <a:pt x="19797" y="607"/>
                    <a:pt x="20381" y="612"/>
                  </a:cubicBezTo>
                  <a:cubicBezTo>
                    <a:pt x="20391" y="612"/>
                    <a:pt x="20401" y="612"/>
                    <a:pt x="20410" y="612"/>
                  </a:cubicBezTo>
                  <a:cubicBezTo>
                    <a:pt x="20624" y="612"/>
                    <a:pt x="20729" y="585"/>
                    <a:pt x="20731" y="304"/>
                  </a:cubicBezTo>
                  <a:cubicBezTo>
                    <a:pt x="20732" y="33"/>
                    <a:pt x="20628" y="0"/>
                    <a:pt x="2044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7" name="Google Shape;1977;p40"/>
            <p:cNvSpPr/>
            <p:nvPr/>
          </p:nvSpPr>
          <p:spPr>
            <a:xfrm>
              <a:off x="3847925" y="4134500"/>
              <a:ext cx="16200" cy="518250"/>
            </a:xfrm>
            <a:custGeom>
              <a:rect b="b" l="l" r="r" t="t"/>
              <a:pathLst>
                <a:path extrusionOk="0" h="20730" w="648">
                  <a:moveTo>
                    <a:pt x="344" y="0"/>
                  </a:moveTo>
                  <a:cubicBezTo>
                    <a:pt x="343" y="0"/>
                    <a:pt x="341" y="0"/>
                    <a:pt x="340" y="0"/>
                  </a:cubicBezTo>
                  <a:cubicBezTo>
                    <a:pt x="47" y="1"/>
                    <a:pt x="29" y="118"/>
                    <a:pt x="34" y="351"/>
                  </a:cubicBezTo>
                  <a:cubicBezTo>
                    <a:pt x="87" y="2881"/>
                    <a:pt x="0" y="5410"/>
                    <a:pt x="97" y="7942"/>
                  </a:cubicBezTo>
                  <a:cubicBezTo>
                    <a:pt x="195" y="10496"/>
                    <a:pt x="168" y="13053"/>
                    <a:pt x="186" y="15610"/>
                  </a:cubicBezTo>
                  <a:cubicBezTo>
                    <a:pt x="197" y="17215"/>
                    <a:pt x="186" y="18822"/>
                    <a:pt x="194" y="20428"/>
                  </a:cubicBezTo>
                  <a:cubicBezTo>
                    <a:pt x="195" y="20534"/>
                    <a:pt x="84" y="20726"/>
                    <a:pt x="338" y="20729"/>
                  </a:cubicBezTo>
                  <a:cubicBezTo>
                    <a:pt x="340" y="20729"/>
                    <a:pt x="341" y="20729"/>
                    <a:pt x="342" y="20729"/>
                  </a:cubicBezTo>
                  <a:cubicBezTo>
                    <a:pt x="592" y="20729"/>
                    <a:pt x="483" y="20536"/>
                    <a:pt x="485" y="20431"/>
                  </a:cubicBezTo>
                  <a:cubicBezTo>
                    <a:pt x="537" y="18113"/>
                    <a:pt x="484" y="15796"/>
                    <a:pt x="545" y="13478"/>
                  </a:cubicBezTo>
                  <a:cubicBezTo>
                    <a:pt x="629" y="10271"/>
                    <a:pt x="566" y="7062"/>
                    <a:pt x="566" y="3855"/>
                  </a:cubicBezTo>
                  <a:lnTo>
                    <a:pt x="640" y="3855"/>
                  </a:lnTo>
                  <a:cubicBezTo>
                    <a:pt x="640" y="2689"/>
                    <a:pt x="635" y="1520"/>
                    <a:pt x="644" y="354"/>
                  </a:cubicBezTo>
                  <a:cubicBezTo>
                    <a:pt x="647" y="126"/>
                    <a:pt x="639" y="0"/>
                    <a:pt x="3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8" name="Google Shape;1978;p40"/>
            <p:cNvSpPr/>
            <p:nvPr/>
          </p:nvSpPr>
          <p:spPr>
            <a:xfrm>
              <a:off x="3755675" y="3824725"/>
              <a:ext cx="70500" cy="134825"/>
            </a:xfrm>
            <a:custGeom>
              <a:rect b="b" l="l" r="r" t="t"/>
              <a:pathLst>
                <a:path extrusionOk="0" h="5393" w="2820">
                  <a:moveTo>
                    <a:pt x="400" y="1"/>
                  </a:moveTo>
                  <a:cubicBezTo>
                    <a:pt x="378" y="1"/>
                    <a:pt x="349" y="13"/>
                    <a:pt x="309" y="45"/>
                  </a:cubicBezTo>
                  <a:cubicBezTo>
                    <a:pt x="187" y="137"/>
                    <a:pt x="1" y="182"/>
                    <a:pt x="111" y="413"/>
                  </a:cubicBezTo>
                  <a:cubicBezTo>
                    <a:pt x="891" y="2036"/>
                    <a:pt x="1665" y="3660"/>
                    <a:pt x="2434" y="5288"/>
                  </a:cubicBezTo>
                  <a:cubicBezTo>
                    <a:pt x="2465" y="5355"/>
                    <a:pt x="2488" y="5393"/>
                    <a:pt x="2525" y="5393"/>
                  </a:cubicBezTo>
                  <a:cubicBezTo>
                    <a:pt x="2547" y="5393"/>
                    <a:pt x="2574" y="5380"/>
                    <a:pt x="2612" y="5352"/>
                  </a:cubicBezTo>
                  <a:cubicBezTo>
                    <a:pt x="2676" y="5303"/>
                    <a:pt x="2752" y="5268"/>
                    <a:pt x="2820" y="5228"/>
                  </a:cubicBezTo>
                  <a:cubicBezTo>
                    <a:pt x="2782" y="5166"/>
                    <a:pt x="2766" y="5146"/>
                    <a:pt x="2756" y="5124"/>
                  </a:cubicBezTo>
                  <a:cubicBezTo>
                    <a:pt x="2001" y="3466"/>
                    <a:pt x="1247" y="1808"/>
                    <a:pt x="492" y="151"/>
                  </a:cubicBezTo>
                  <a:cubicBezTo>
                    <a:pt x="467" y="94"/>
                    <a:pt x="460" y="1"/>
                    <a:pt x="4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9" name="Google Shape;1979;p40"/>
            <p:cNvSpPr/>
            <p:nvPr/>
          </p:nvSpPr>
          <p:spPr>
            <a:xfrm>
              <a:off x="3885600" y="3824875"/>
              <a:ext cx="72000" cy="134625"/>
            </a:xfrm>
            <a:custGeom>
              <a:rect b="b" l="l" r="r" t="t"/>
              <a:pathLst>
                <a:path extrusionOk="0" h="5385" w="2880">
                  <a:moveTo>
                    <a:pt x="2447" y="0"/>
                  </a:moveTo>
                  <a:cubicBezTo>
                    <a:pt x="2347" y="0"/>
                    <a:pt x="2352" y="168"/>
                    <a:pt x="2325" y="224"/>
                  </a:cubicBezTo>
                  <a:cubicBezTo>
                    <a:pt x="1581" y="1833"/>
                    <a:pt x="855" y="3450"/>
                    <a:pt x="113" y="5061"/>
                  </a:cubicBezTo>
                  <a:cubicBezTo>
                    <a:pt x="0" y="5302"/>
                    <a:pt x="171" y="5310"/>
                    <a:pt x="336" y="5385"/>
                  </a:cubicBezTo>
                  <a:cubicBezTo>
                    <a:pt x="356" y="5364"/>
                    <a:pt x="397" y="5334"/>
                    <a:pt x="414" y="5292"/>
                  </a:cubicBezTo>
                  <a:cubicBezTo>
                    <a:pt x="1193" y="3657"/>
                    <a:pt x="1969" y="2019"/>
                    <a:pt x="2753" y="387"/>
                  </a:cubicBezTo>
                  <a:cubicBezTo>
                    <a:pt x="2879" y="126"/>
                    <a:pt x="2652" y="98"/>
                    <a:pt x="2535" y="30"/>
                  </a:cubicBezTo>
                  <a:cubicBezTo>
                    <a:pt x="2499" y="9"/>
                    <a:pt x="2470" y="0"/>
                    <a:pt x="24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0" name="Google Shape;1980;p40"/>
            <p:cNvSpPr/>
            <p:nvPr/>
          </p:nvSpPr>
          <p:spPr>
            <a:xfrm>
              <a:off x="3633900" y="3945600"/>
              <a:ext cx="138050" cy="67875"/>
            </a:xfrm>
            <a:custGeom>
              <a:rect b="b" l="l" r="r" t="t"/>
              <a:pathLst>
                <a:path extrusionOk="0" h="2715" w="5522">
                  <a:moveTo>
                    <a:pt x="378" y="1"/>
                  </a:moveTo>
                  <a:cubicBezTo>
                    <a:pt x="254" y="1"/>
                    <a:pt x="229" y="144"/>
                    <a:pt x="164" y="227"/>
                  </a:cubicBezTo>
                  <a:cubicBezTo>
                    <a:pt x="0" y="435"/>
                    <a:pt x="256" y="418"/>
                    <a:pt x="318" y="445"/>
                  </a:cubicBezTo>
                  <a:cubicBezTo>
                    <a:pt x="1938" y="1194"/>
                    <a:pt x="3568" y="1926"/>
                    <a:pt x="5187" y="2678"/>
                  </a:cubicBezTo>
                  <a:cubicBezTo>
                    <a:pt x="5242" y="2703"/>
                    <a:pt x="5283" y="2714"/>
                    <a:pt x="5316" y="2714"/>
                  </a:cubicBezTo>
                  <a:cubicBezTo>
                    <a:pt x="5445" y="2714"/>
                    <a:pt x="5435" y="2549"/>
                    <a:pt x="5522" y="2457"/>
                  </a:cubicBezTo>
                  <a:cubicBezTo>
                    <a:pt x="5480" y="2426"/>
                    <a:pt x="5445" y="2389"/>
                    <a:pt x="5403" y="2370"/>
                  </a:cubicBezTo>
                  <a:cubicBezTo>
                    <a:pt x="3768" y="1591"/>
                    <a:pt x="2131" y="816"/>
                    <a:pt x="498" y="33"/>
                  </a:cubicBezTo>
                  <a:cubicBezTo>
                    <a:pt x="450" y="10"/>
                    <a:pt x="411" y="1"/>
                    <a:pt x="3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1" name="Google Shape;1981;p40"/>
            <p:cNvSpPr/>
            <p:nvPr/>
          </p:nvSpPr>
          <p:spPr>
            <a:xfrm>
              <a:off x="3939825" y="3945550"/>
              <a:ext cx="138250" cy="68375"/>
            </a:xfrm>
            <a:custGeom>
              <a:rect b="b" l="l" r="r" t="t"/>
              <a:pathLst>
                <a:path extrusionOk="0" h="2735" w="5530">
                  <a:moveTo>
                    <a:pt x="5159" y="0"/>
                  </a:moveTo>
                  <a:cubicBezTo>
                    <a:pt x="5119" y="0"/>
                    <a:pt x="5072" y="12"/>
                    <a:pt x="5017" y="39"/>
                  </a:cubicBezTo>
                  <a:cubicBezTo>
                    <a:pt x="3406" y="813"/>
                    <a:pt x="1793" y="1584"/>
                    <a:pt x="180" y="2353"/>
                  </a:cubicBezTo>
                  <a:cubicBezTo>
                    <a:pt x="103" y="2391"/>
                    <a:pt x="1" y="2402"/>
                    <a:pt x="92" y="2526"/>
                  </a:cubicBezTo>
                  <a:cubicBezTo>
                    <a:pt x="144" y="2595"/>
                    <a:pt x="178" y="2677"/>
                    <a:pt x="211" y="2734"/>
                  </a:cubicBezTo>
                  <a:cubicBezTo>
                    <a:pt x="297" y="2703"/>
                    <a:pt x="344" y="2691"/>
                    <a:pt x="387" y="2670"/>
                  </a:cubicBezTo>
                  <a:cubicBezTo>
                    <a:pt x="2002" y="1936"/>
                    <a:pt x="3616" y="1205"/>
                    <a:pt x="5225" y="460"/>
                  </a:cubicBezTo>
                  <a:cubicBezTo>
                    <a:pt x="5291" y="430"/>
                    <a:pt x="5529" y="455"/>
                    <a:pt x="5416" y="247"/>
                  </a:cubicBezTo>
                  <a:cubicBezTo>
                    <a:pt x="5354" y="131"/>
                    <a:pt x="5294" y="0"/>
                    <a:pt x="51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2" name="Google Shape;1982;p40"/>
            <p:cNvSpPr/>
            <p:nvPr/>
          </p:nvSpPr>
          <p:spPr>
            <a:xfrm>
              <a:off x="3634775" y="4075700"/>
              <a:ext cx="136650" cy="67325"/>
            </a:xfrm>
            <a:custGeom>
              <a:rect b="b" l="l" r="r" t="t"/>
              <a:pathLst>
                <a:path extrusionOk="0" h="2693" w="5466">
                  <a:moveTo>
                    <a:pt x="5267" y="0"/>
                  </a:moveTo>
                  <a:cubicBezTo>
                    <a:pt x="5227" y="0"/>
                    <a:pt x="5179" y="13"/>
                    <a:pt x="5117" y="42"/>
                  </a:cubicBezTo>
                  <a:cubicBezTo>
                    <a:pt x="3529" y="777"/>
                    <a:pt x="1933" y="1491"/>
                    <a:pt x="347" y="2227"/>
                  </a:cubicBezTo>
                  <a:cubicBezTo>
                    <a:pt x="274" y="2260"/>
                    <a:pt x="0" y="2220"/>
                    <a:pt x="124" y="2481"/>
                  </a:cubicBezTo>
                  <a:cubicBezTo>
                    <a:pt x="191" y="2622"/>
                    <a:pt x="270" y="2693"/>
                    <a:pt x="380" y="2693"/>
                  </a:cubicBezTo>
                  <a:cubicBezTo>
                    <a:pt x="434" y="2693"/>
                    <a:pt x="495" y="2676"/>
                    <a:pt x="567" y="2642"/>
                  </a:cubicBezTo>
                  <a:cubicBezTo>
                    <a:pt x="2147" y="1884"/>
                    <a:pt x="3729" y="1133"/>
                    <a:pt x="5309" y="379"/>
                  </a:cubicBezTo>
                  <a:cubicBezTo>
                    <a:pt x="5373" y="349"/>
                    <a:pt x="5426" y="293"/>
                    <a:pt x="5466" y="262"/>
                  </a:cubicBezTo>
                  <a:cubicBezTo>
                    <a:pt x="5416" y="115"/>
                    <a:pt x="5384" y="0"/>
                    <a:pt x="52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3" name="Google Shape;1983;p40"/>
            <p:cNvSpPr/>
            <p:nvPr/>
          </p:nvSpPr>
          <p:spPr>
            <a:xfrm>
              <a:off x="3939825" y="4074875"/>
              <a:ext cx="138475" cy="68450"/>
            </a:xfrm>
            <a:custGeom>
              <a:rect b="b" l="l" r="r" t="t"/>
              <a:pathLst>
                <a:path extrusionOk="0" h="2738" w="5539">
                  <a:moveTo>
                    <a:pt x="213" y="0"/>
                  </a:moveTo>
                  <a:cubicBezTo>
                    <a:pt x="186" y="53"/>
                    <a:pt x="152" y="121"/>
                    <a:pt x="114" y="183"/>
                  </a:cubicBezTo>
                  <a:cubicBezTo>
                    <a:pt x="70" y="258"/>
                    <a:pt x="1" y="301"/>
                    <a:pt x="149" y="370"/>
                  </a:cubicBezTo>
                  <a:cubicBezTo>
                    <a:pt x="1800" y="1140"/>
                    <a:pt x="3448" y="1917"/>
                    <a:pt x="5094" y="2703"/>
                  </a:cubicBezTo>
                  <a:cubicBezTo>
                    <a:pt x="5144" y="2727"/>
                    <a:pt x="5184" y="2737"/>
                    <a:pt x="5217" y="2737"/>
                  </a:cubicBezTo>
                  <a:cubicBezTo>
                    <a:pt x="5355" y="2737"/>
                    <a:pt x="5356" y="2555"/>
                    <a:pt x="5413" y="2483"/>
                  </a:cubicBezTo>
                  <a:cubicBezTo>
                    <a:pt x="5538" y="2322"/>
                    <a:pt x="5321" y="2327"/>
                    <a:pt x="5255" y="2296"/>
                  </a:cubicBezTo>
                  <a:cubicBezTo>
                    <a:pt x="4219" y="1804"/>
                    <a:pt x="3179" y="1315"/>
                    <a:pt x="2135" y="839"/>
                  </a:cubicBezTo>
                  <a:cubicBezTo>
                    <a:pt x="1511" y="554"/>
                    <a:pt x="877" y="289"/>
                    <a:pt x="2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4" name="Google Shape;1984;p40"/>
            <p:cNvSpPr/>
            <p:nvPr/>
          </p:nvSpPr>
          <p:spPr>
            <a:xfrm>
              <a:off x="3755225" y="4129350"/>
              <a:ext cx="70775" cy="134825"/>
            </a:xfrm>
            <a:custGeom>
              <a:rect b="b" l="l" r="r" t="t"/>
              <a:pathLst>
                <a:path extrusionOk="0" h="5393" w="2831">
                  <a:moveTo>
                    <a:pt x="2542" y="1"/>
                  </a:moveTo>
                  <a:cubicBezTo>
                    <a:pt x="2516" y="1"/>
                    <a:pt x="2490" y="23"/>
                    <a:pt x="2459" y="91"/>
                  </a:cubicBezTo>
                  <a:cubicBezTo>
                    <a:pt x="1689" y="1743"/>
                    <a:pt x="912" y="3391"/>
                    <a:pt x="127" y="5037"/>
                  </a:cubicBezTo>
                  <a:cubicBezTo>
                    <a:pt x="0" y="5301"/>
                    <a:pt x="260" y="5284"/>
                    <a:pt x="348" y="5353"/>
                  </a:cubicBezTo>
                  <a:cubicBezTo>
                    <a:pt x="383" y="5381"/>
                    <a:pt x="411" y="5392"/>
                    <a:pt x="432" y="5392"/>
                  </a:cubicBezTo>
                  <a:cubicBezTo>
                    <a:pt x="509" y="5392"/>
                    <a:pt x="510" y="5247"/>
                    <a:pt x="535" y="5196"/>
                  </a:cubicBezTo>
                  <a:cubicBezTo>
                    <a:pt x="1028" y="4158"/>
                    <a:pt x="1516" y="3120"/>
                    <a:pt x="1992" y="2076"/>
                  </a:cubicBezTo>
                  <a:cubicBezTo>
                    <a:pt x="2279" y="1451"/>
                    <a:pt x="2542" y="818"/>
                    <a:pt x="2831" y="154"/>
                  </a:cubicBezTo>
                  <a:cubicBezTo>
                    <a:pt x="2778" y="126"/>
                    <a:pt x="2709" y="93"/>
                    <a:pt x="2644" y="55"/>
                  </a:cubicBezTo>
                  <a:cubicBezTo>
                    <a:pt x="2604" y="31"/>
                    <a:pt x="2573" y="1"/>
                    <a:pt x="25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5" name="Google Shape;1985;p40"/>
            <p:cNvSpPr/>
            <p:nvPr/>
          </p:nvSpPr>
          <p:spPr>
            <a:xfrm>
              <a:off x="3884950" y="4128825"/>
              <a:ext cx="71375" cy="134625"/>
            </a:xfrm>
            <a:custGeom>
              <a:rect b="b" l="l" r="r" t="t"/>
              <a:pathLst>
                <a:path extrusionOk="0" h="5385" w="2855">
                  <a:moveTo>
                    <a:pt x="378" y="0"/>
                  </a:moveTo>
                  <a:cubicBezTo>
                    <a:pt x="247" y="106"/>
                    <a:pt x="1" y="62"/>
                    <a:pt x="140" y="353"/>
                  </a:cubicBezTo>
                  <a:cubicBezTo>
                    <a:pt x="875" y="1927"/>
                    <a:pt x="1587" y="3512"/>
                    <a:pt x="2320" y="5086"/>
                  </a:cubicBezTo>
                  <a:cubicBezTo>
                    <a:pt x="2361" y="5171"/>
                    <a:pt x="2325" y="5384"/>
                    <a:pt x="2480" y="5384"/>
                  </a:cubicBezTo>
                  <a:cubicBezTo>
                    <a:pt x="2511" y="5384"/>
                    <a:pt x="2550" y="5376"/>
                    <a:pt x="2598" y="5356"/>
                  </a:cubicBezTo>
                  <a:cubicBezTo>
                    <a:pt x="2855" y="5251"/>
                    <a:pt x="2828" y="5100"/>
                    <a:pt x="2724" y="4883"/>
                  </a:cubicBezTo>
                  <a:cubicBezTo>
                    <a:pt x="1980" y="3337"/>
                    <a:pt x="1251" y="1785"/>
                    <a:pt x="516" y="236"/>
                  </a:cubicBezTo>
                  <a:cubicBezTo>
                    <a:pt x="476" y="155"/>
                    <a:pt x="425" y="80"/>
                    <a:pt x="3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6" name="Google Shape;1986;p40"/>
            <p:cNvSpPr/>
            <p:nvPr/>
          </p:nvSpPr>
          <p:spPr>
            <a:xfrm>
              <a:off x="3411350" y="4196100"/>
              <a:ext cx="102300" cy="51100"/>
            </a:xfrm>
            <a:custGeom>
              <a:rect b="b" l="l" r="r" t="t"/>
              <a:pathLst>
                <a:path extrusionOk="0" h="2044" w="4092">
                  <a:moveTo>
                    <a:pt x="3834" y="1"/>
                  </a:moveTo>
                  <a:cubicBezTo>
                    <a:pt x="3806" y="1"/>
                    <a:pt x="3771" y="11"/>
                    <a:pt x="3724" y="33"/>
                  </a:cubicBezTo>
                  <a:cubicBezTo>
                    <a:pt x="2545" y="591"/>
                    <a:pt x="1362" y="1141"/>
                    <a:pt x="179" y="1692"/>
                  </a:cubicBezTo>
                  <a:cubicBezTo>
                    <a:pt x="81" y="1738"/>
                    <a:pt x="0" y="1774"/>
                    <a:pt x="93" y="1898"/>
                  </a:cubicBezTo>
                  <a:cubicBezTo>
                    <a:pt x="122" y="1937"/>
                    <a:pt x="127" y="1995"/>
                    <a:pt x="143" y="2044"/>
                  </a:cubicBezTo>
                  <a:cubicBezTo>
                    <a:pt x="199" y="2018"/>
                    <a:pt x="222" y="2007"/>
                    <a:pt x="244" y="1998"/>
                  </a:cubicBezTo>
                  <a:cubicBezTo>
                    <a:pt x="1465" y="1446"/>
                    <a:pt x="2685" y="889"/>
                    <a:pt x="3912" y="349"/>
                  </a:cubicBezTo>
                  <a:cubicBezTo>
                    <a:pt x="4092" y="271"/>
                    <a:pt x="3975" y="224"/>
                    <a:pt x="3948" y="139"/>
                  </a:cubicBezTo>
                  <a:cubicBezTo>
                    <a:pt x="3919" y="52"/>
                    <a:pt x="3895" y="1"/>
                    <a:pt x="38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7" name="Google Shape;1987;p40"/>
            <p:cNvSpPr/>
            <p:nvPr/>
          </p:nvSpPr>
          <p:spPr>
            <a:xfrm>
              <a:off x="3650600" y="3601650"/>
              <a:ext cx="54800" cy="98225"/>
            </a:xfrm>
            <a:custGeom>
              <a:rect b="b" l="l" r="r" t="t"/>
              <a:pathLst>
                <a:path extrusionOk="0" h="3929" w="2192">
                  <a:moveTo>
                    <a:pt x="338" y="0"/>
                  </a:moveTo>
                  <a:cubicBezTo>
                    <a:pt x="290" y="0"/>
                    <a:pt x="236" y="6"/>
                    <a:pt x="198" y="14"/>
                  </a:cubicBezTo>
                  <a:cubicBezTo>
                    <a:pt x="1" y="58"/>
                    <a:pt x="176" y="200"/>
                    <a:pt x="186" y="224"/>
                  </a:cubicBezTo>
                  <a:cubicBezTo>
                    <a:pt x="717" y="1417"/>
                    <a:pt x="1260" y="2603"/>
                    <a:pt x="1804" y="3789"/>
                  </a:cubicBezTo>
                  <a:cubicBezTo>
                    <a:pt x="1830" y="3849"/>
                    <a:pt x="1848" y="3928"/>
                    <a:pt x="1904" y="3928"/>
                  </a:cubicBezTo>
                  <a:cubicBezTo>
                    <a:pt x="1928" y="3928"/>
                    <a:pt x="1959" y="3913"/>
                    <a:pt x="2000" y="3876"/>
                  </a:cubicBezTo>
                  <a:cubicBezTo>
                    <a:pt x="2058" y="3823"/>
                    <a:pt x="2132" y="3786"/>
                    <a:pt x="2192" y="3745"/>
                  </a:cubicBezTo>
                  <a:cubicBezTo>
                    <a:pt x="1596" y="2474"/>
                    <a:pt x="1023" y="1247"/>
                    <a:pt x="440" y="24"/>
                  </a:cubicBezTo>
                  <a:cubicBezTo>
                    <a:pt x="431" y="7"/>
                    <a:pt x="388" y="0"/>
                    <a:pt x="3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8" name="Google Shape;1988;p40"/>
            <p:cNvSpPr/>
            <p:nvPr/>
          </p:nvSpPr>
          <p:spPr>
            <a:xfrm>
              <a:off x="4200200" y="3842100"/>
              <a:ext cx="99425" cy="50650"/>
            </a:xfrm>
            <a:custGeom>
              <a:rect b="b" l="l" r="r" t="t"/>
              <a:pathLst>
                <a:path extrusionOk="0" h="2026" w="3977">
                  <a:moveTo>
                    <a:pt x="3861" y="0"/>
                  </a:moveTo>
                  <a:cubicBezTo>
                    <a:pt x="3828" y="0"/>
                    <a:pt x="3788" y="13"/>
                    <a:pt x="3742" y="35"/>
                  </a:cubicBezTo>
                  <a:cubicBezTo>
                    <a:pt x="2554" y="576"/>
                    <a:pt x="1368" y="1116"/>
                    <a:pt x="179" y="1657"/>
                  </a:cubicBezTo>
                  <a:cubicBezTo>
                    <a:pt x="72" y="1705"/>
                    <a:pt x="1" y="1724"/>
                    <a:pt x="92" y="1887"/>
                  </a:cubicBezTo>
                  <a:cubicBezTo>
                    <a:pt x="146" y="1983"/>
                    <a:pt x="183" y="2025"/>
                    <a:pt x="241" y="2025"/>
                  </a:cubicBezTo>
                  <a:cubicBezTo>
                    <a:pt x="271" y="2025"/>
                    <a:pt x="307" y="2014"/>
                    <a:pt x="354" y="1992"/>
                  </a:cubicBezTo>
                  <a:cubicBezTo>
                    <a:pt x="1502" y="1451"/>
                    <a:pt x="2652" y="913"/>
                    <a:pt x="3800" y="372"/>
                  </a:cubicBezTo>
                  <a:cubicBezTo>
                    <a:pt x="3878" y="336"/>
                    <a:pt x="3944" y="273"/>
                    <a:pt x="3960" y="261"/>
                  </a:cubicBezTo>
                  <a:cubicBezTo>
                    <a:pt x="3977" y="69"/>
                    <a:pt x="3938" y="0"/>
                    <a:pt x="38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9" name="Google Shape;1989;p40"/>
            <p:cNvSpPr/>
            <p:nvPr/>
          </p:nvSpPr>
          <p:spPr>
            <a:xfrm>
              <a:off x="3412275" y="3841150"/>
              <a:ext cx="99550" cy="51625"/>
            </a:xfrm>
            <a:custGeom>
              <a:rect b="b" l="l" r="r" t="t"/>
              <a:pathLst>
                <a:path extrusionOk="0" h="2065" w="3982">
                  <a:moveTo>
                    <a:pt x="165" y="1"/>
                  </a:moveTo>
                  <a:cubicBezTo>
                    <a:pt x="125" y="1"/>
                    <a:pt x="85" y="30"/>
                    <a:pt x="56" y="121"/>
                  </a:cubicBezTo>
                  <a:cubicBezTo>
                    <a:pt x="1" y="296"/>
                    <a:pt x="63" y="337"/>
                    <a:pt x="200" y="402"/>
                  </a:cubicBezTo>
                  <a:cubicBezTo>
                    <a:pt x="1350" y="939"/>
                    <a:pt x="2498" y="1480"/>
                    <a:pt x="3642" y="2030"/>
                  </a:cubicBezTo>
                  <a:cubicBezTo>
                    <a:pt x="3692" y="2054"/>
                    <a:pt x="3733" y="2064"/>
                    <a:pt x="3767" y="2064"/>
                  </a:cubicBezTo>
                  <a:cubicBezTo>
                    <a:pt x="3884" y="2064"/>
                    <a:pt x="3917" y="1936"/>
                    <a:pt x="3982" y="1803"/>
                  </a:cubicBezTo>
                  <a:cubicBezTo>
                    <a:pt x="3925" y="1762"/>
                    <a:pt x="3864" y="1698"/>
                    <a:pt x="3790" y="1665"/>
                  </a:cubicBezTo>
                  <a:cubicBezTo>
                    <a:pt x="2637" y="1135"/>
                    <a:pt x="1483" y="608"/>
                    <a:pt x="321" y="96"/>
                  </a:cubicBezTo>
                  <a:cubicBezTo>
                    <a:pt x="305" y="89"/>
                    <a:pt x="234" y="1"/>
                    <a:pt x="1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0" name="Google Shape;1990;p40"/>
            <p:cNvSpPr/>
            <p:nvPr/>
          </p:nvSpPr>
          <p:spPr>
            <a:xfrm>
              <a:off x="4005725" y="3601225"/>
              <a:ext cx="56825" cy="99350"/>
            </a:xfrm>
            <a:custGeom>
              <a:rect b="b" l="l" r="r" t="t"/>
              <a:pathLst>
                <a:path extrusionOk="0" h="3974" w="2273">
                  <a:moveTo>
                    <a:pt x="1931" y="1"/>
                  </a:moveTo>
                  <a:cubicBezTo>
                    <a:pt x="1861" y="1"/>
                    <a:pt x="1815" y="41"/>
                    <a:pt x="1764" y="153"/>
                  </a:cubicBezTo>
                  <a:cubicBezTo>
                    <a:pt x="1231" y="1317"/>
                    <a:pt x="685" y="2475"/>
                    <a:pt x="128" y="3629"/>
                  </a:cubicBezTo>
                  <a:cubicBezTo>
                    <a:pt x="1" y="3894"/>
                    <a:pt x="262" y="3842"/>
                    <a:pt x="355" y="3973"/>
                  </a:cubicBezTo>
                  <a:cubicBezTo>
                    <a:pt x="398" y="3903"/>
                    <a:pt x="440" y="3852"/>
                    <a:pt x="469" y="3795"/>
                  </a:cubicBezTo>
                  <a:cubicBezTo>
                    <a:pt x="1010" y="2620"/>
                    <a:pt x="1551" y="1445"/>
                    <a:pt x="2074" y="263"/>
                  </a:cubicBezTo>
                  <a:cubicBezTo>
                    <a:pt x="2085" y="240"/>
                    <a:pt x="2273" y="88"/>
                    <a:pt x="2051" y="24"/>
                  </a:cubicBezTo>
                  <a:cubicBezTo>
                    <a:pt x="2004" y="10"/>
                    <a:pt x="1965" y="1"/>
                    <a:pt x="19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1" name="Google Shape;1991;p40"/>
            <p:cNvSpPr/>
            <p:nvPr/>
          </p:nvSpPr>
          <p:spPr>
            <a:xfrm>
              <a:off x="4200375" y="4196000"/>
              <a:ext cx="99750" cy="50850"/>
            </a:xfrm>
            <a:custGeom>
              <a:rect b="b" l="l" r="r" t="t"/>
              <a:pathLst>
                <a:path extrusionOk="0" h="2034" w="3990">
                  <a:moveTo>
                    <a:pt x="206" y="1"/>
                  </a:moveTo>
                  <a:cubicBezTo>
                    <a:pt x="133" y="1"/>
                    <a:pt x="131" y="95"/>
                    <a:pt x="91" y="152"/>
                  </a:cubicBezTo>
                  <a:cubicBezTo>
                    <a:pt x="13" y="259"/>
                    <a:pt x="1" y="296"/>
                    <a:pt x="143" y="358"/>
                  </a:cubicBezTo>
                  <a:cubicBezTo>
                    <a:pt x="1358" y="899"/>
                    <a:pt x="2569" y="1446"/>
                    <a:pt x="3774" y="2004"/>
                  </a:cubicBezTo>
                  <a:cubicBezTo>
                    <a:pt x="3819" y="2025"/>
                    <a:pt x="3852" y="2034"/>
                    <a:pt x="3876" y="2034"/>
                  </a:cubicBezTo>
                  <a:cubicBezTo>
                    <a:pt x="3969" y="2034"/>
                    <a:pt x="3940" y="1906"/>
                    <a:pt x="3989" y="1814"/>
                  </a:cubicBezTo>
                  <a:cubicBezTo>
                    <a:pt x="3975" y="1794"/>
                    <a:pt x="3957" y="1738"/>
                    <a:pt x="3918" y="1719"/>
                  </a:cubicBezTo>
                  <a:cubicBezTo>
                    <a:pt x="2705" y="1151"/>
                    <a:pt x="1487" y="584"/>
                    <a:pt x="271" y="18"/>
                  </a:cubicBezTo>
                  <a:cubicBezTo>
                    <a:pt x="244" y="6"/>
                    <a:pt x="223" y="1"/>
                    <a:pt x="2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2" name="Google Shape;1992;p40"/>
            <p:cNvSpPr/>
            <p:nvPr/>
          </p:nvSpPr>
          <p:spPr>
            <a:xfrm>
              <a:off x="3649725" y="4388975"/>
              <a:ext cx="55625" cy="98725"/>
            </a:xfrm>
            <a:custGeom>
              <a:rect b="b" l="l" r="r" t="t"/>
              <a:pathLst>
                <a:path extrusionOk="0" h="3949" w="2225">
                  <a:moveTo>
                    <a:pt x="1922" y="0"/>
                  </a:moveTo>
                  <a:cubicBezTo>
                    <a:pt x="1842" y="0"/>
                    <a:pt x="1843" y="126"/>
                    <a:pt x="1823" y="169"/>
                  </a:cubicBezTo>
                  <a:cubicBezTo>
                    <a:pt x="1281" y="1331"/>
                    <a:pt x="747" y="2495"/>
                    <a:pt x="229" y="3666"/>
                  </a:cubicBezTo>
                  <a:cubicBezTo>
                    <a:pt x="221" y="3686"/>
                    <a:pt x="1" y="3852"/>
                    <a:pt x="261" y="3930"/>
                  </a:cubicBezTo>
                  <a:cubicBezTo>
                    <a:pt x="304" y="3943"/>
                    <a:pt x="338" y="3949"/>
                    <a:pt x="366" y="3949"/>
                  </a:cubicBezTo>
                  <a:cubicBezTo>
                    <a:pt x="464" y="3949"/>
                    <a:pt x="494" y="3880"/>
                    <a:pt x="541" y="3781"/>
                  </a:cubicBezTo>
                  <a:cubicBezTo>
                    <a:pt x="814" y="3202"/>
                    <a:pt x="1097" y="2626"/>
                    <a:pt x="1369" y="2045"/>
                  </a:cubicBezTo>
                  <a:cubicBezTo>
                    <a:pt x="1654" y="1432"/>
                    <a:pt x="1932" y="816"/>
                    <a:pt x="2225" y="177"/>
                  </a:cubicBezTo>
                  <a:cubicBezTo>
                    <a:pt x="2162" y="136"/>
                    <a:pt x="2086" y="85"/>
                    <a:pt x="2008" y="33"/>
                  </a:cubicBezTo>
                  <a:cubicBezTo>
                    <a:pt x="1972" y="10"/>
                    <a:pt x="1944" y="0"/>
                    <a:pt x="19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3" name="Google Shape;1993;p40"/>
            <p:cNvSpPr/>
            <p:nvPr/>
          </p:nvSpPr>
          <p:spPr>
            <a:xfrm>
              <a:off x="4005600" y="4387675"/>
              <a:ext cx="56850" cy="100075"/>
            </a:xfrm>
            <a:custGeom>
              <a:rect b="b" l="l" r="r" t="t"/>
              <a:pathLst>
                <a:path extrusionOk="0" h="4003" w="2274">
                  <a:moveTo>
                    <a:pt x="342" y="1"/>
                  </a:moveTo>
                  <a:cubicBezTo>
                    <a:pt x="286" y="169"/>
                    <a:pt x="0" y="98"/>
                    <a:pt x="131" y="370"/>
                  </a:cubicBezTo>
                  <a:cubicBezTo>
                    <a:pt x="686" y="1523"/>
                    <a:pt x="1232" y="2682"/>
                    <a:pt x="1767" y="3846"/>
                  </a:cubicBezTo>
                  <a:cubicBezTo>
                    <a:pt x="1818" y="3956"/>
                    <a:pt x="1861" y="4003"/>
                    <a:pt x="1934" y="4003"/>
                  </a:cubicBezTo>
                  <a:cubicBezTo>
                    <a:pt x="1967" y="4003"/>
                    <a:pt x="2005" y="3993"/>
                    <a:pt x="2052" y="3976"/>
                  </a:cubicBezTo>
                  <a:cubicBezTo>
                    <a:pt x="2274" y="3893"/>
                    <a:pt x="2083" y="3748"/>
                    <a:pt x="2066" y="3707"/>
                  </a:cubicBezTo>
                  <a:cubicBezTo>
                    <a:pt x="1553" y="2545"/>
                    <a:pt x="1025" y="1393"/>
                    <a:pt x="496" y="240"/>
                  </a:cubicBezTo>
                  <a:cubicBezTo>
                    <a:pt x="464" y="169"/>
                    <a:pt x="412" y="107"/>
                    <a:pt x="3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4" name="Google Shape;1994;p40"/>
            <p:cNvSpPr/>
            <p:nvPr/>
          </p:nvSpPr>
          <p:spPr>
            <a:xfrm>
              <a:off x="3957075" y="4282800"/>
              <a:ext cx="47400" cy="85450"/>
            </a:xfrm>
            <a:custGeom>
              <a:rect b="b" l="l" r="r" t="t"/>
              <a:pathLst>
                <a:path extrusionOk="0" h="3418" w="1896">
                  <a:moveTo>
                    <a:pt x="393" y="0"/>
                  </a:moveTo>
                  <a:cubicBezTo>
                    <a:pt x="375" y="0"/>
                    <a:pt x="352" y="10"/>
                    <a:pt x="323" y="33"/>
                  </a:cubicBezTo>
                  <a:cubicBezTo>
                    <a:pt x="228" y="109"/>
                    <a:pt x="1" y="160"/>
                    <a:pt x="112" y="390"/>
                  </a:cubicBezTo>
                  <a:cubicBezTo>
                    <a:pt x="568" y="1350"/>
                    <a:pt x="1020" y="2310"/>
                    <a:pt x="1474" y="3271"/>
                  </a:cubicBezTo>
                  <a:cubicBezTo>
                    <a:pt x="1506" y="3338"/>
                    <a:pt x="1537" y="3417"/>
                    <a:pt x="1608" y="3417"/>
                  </a:cubicBezTo>
                  <a:cubicBezTo>
                    <a:pt x="1630" y="3417"/>
                    <a:pt x="1657" y="3409"/>
                    <a:pt x="1688" y="3391"/>
                  </a:cubicBezTo>
                  <a:cubicBezTo>
                    <a:pt x="1763" y="3348"/>
                    <a:pt x="1895" y="3338"/>
                    <a:pt x="1810" y="3088"/>
                  </a:cubicBezTo>
                  <a:cubicBezTo>
                    <a:pt x="1401" y="2187"/>
                    <a:pt x="950" y="1186"/>
                    <a:pt x="489" y="188"/>
                  </a:cubicBezTo>
                  <a:cubicBezTo>
                    <a:pt x="466" y="139"/>
                    <a:pt x="463" y="0"/>
                    <a:pt x="3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5" name="Google Shape;1995;p40"/>
            <p:cNvSpPr/>
            <p:nvPr/>
          </p:nvSpPr>
          <p:spPr>
            <a:xfrm>
              <a:off x="3707175" y="3720800"/>
              <a:ext cx="47525" cy="85175"/>
            </a:xfrm>
            <a:custGeom>
              <a:rect b="b" l="l" r="r" t="t"/>
              <a:pathLst>
                <a:path extrusionOk="0" h="3407" w="1901">
                  <a:moveTo>
                    <a:pt x="345" y="0"/>
                  </a:moveTo>
                  <a:cubicBezTo>
                    <a:pt x="311" y="0"/>
                    <a:pt x="269" y="12"/>
                    <a:pt x="214" y="40"/>
                  </a:cubicBezTo>
                  <a:cubicBezTo>
                    <a:pt x="1" y="147"/>
                    <a:pt x="118" y="247"/>
                    <a:pt x="169" y="360"/>
                  </a:cubicBezTo>
                  <a:cubicBezTo>
                    <a:pt x="593" y="1306"/>
                    <a:pt x="1020" y="2255"/>
                    <a:pt x="1450" y="3198"/>
                  </a:cubicBezTo>
                  <a:cubicBezTo>
                    <a:pt x="1484" y="3276"/>
                    <a:pt x="1556" y="3337"/>
                    <a:pt x="1611" y="3406"/>
                  </a:cubicBezTo>
                  <a:cubicBezTo>
                    <a:pt x="1718" y="3321"/>
                    <a:pt x="1826" y="3235"/>
                    <a:pt x="1900" y="3177"/>
                  </a:cubicBezTo>
                  <a:cubicBezTo>
                    <a:pt x="1857" y="3064"/>
                    <a:pt x="1843" y="3018"/>
                    <a:pt x="1823" y="2974"/>
                  </a:cubicBezTo>
                  <a:cubicBezTo>
                    <a:pt x="1390" y="2058"/>
                    <a:pt x="957" y="1141"/>
                    <a:pt x="514" y="230"/>
                  </a:cubicBezTo>
                  <a:cubicBezTo>
                    <a:pt x="474" y="151"/>
                    <a:pt x="466" y="0"/>
                    <a:pt x="34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6" name="Google Shape;1996;p40"/>
            <p:cNvSpPr/>
            <p:nvPr/>
          </p:nvSpPr>
          <p:spPr>
            <a:xfrm>
              <a:off x="3531475" y="3897725"/>
              <a:ext cx="87800" cy="44000"/>
            </a:xfrm>
            <a:custGeom>
              <a:rect b="b" l="l" r="r" t="t"/>
              <a:pathLst>
                <a:path extrusionOk="0" h="1760" w="3512">
                  <a:moveTo>
                    <a:pt x="227" y="0"/>
                  </a:moveTo>
                  <a:cubicBezTo>
                    <a:pt x="111" y="0"/>
                    <a:pt x="101" y="103"/>
                    <a:pt x="69" y="162"/>
                  </a:cubicBezTo>
                  <a:cubicBezTo>
                    <a:pt x="1" y="289"/>
                    <a:pt x="108" y="328"/>
                    <a:pt x="200" y="371"/>
                  </a:cubicBezTo>
                  <a:cubicBezTo>
                    <a:pt x="1149" y="820"/>
                    <a:pt x="2098" y="1269"/>
                    <a:pt x="3043" y="1726"/>
                  </a:cubicBezTo>
                  <a:cubicBezTo>
                    <a:pt x="3092" y="1749"/>
                    <a:pt x="3134" y="1759"/>
                    <a:pt x="3171" y="1759"/>
                  </a:cubicBezTo>
                  <a:cubicBezTo>
                    <a:pt x="3319" y="1759"/>
                    <a:pt x="3379" y="1600"/>
                    <a:pt x="3432" y="1514"/>
                  </a:cubicBezTo>
                  <a:cubicBezTo>
                    <a:pt x="3511" y="1380"/>
                    <a:pt x="3320" y="1380"/>
                    <a:pt x="3233" y="1339"/>
                  </a:cubicBezTo>
                  <a:cubicBezTo>
                    <a:pt x="2940" y="1195"/>
                    <a:pt x="2646" y="1050"/>
                    <a:pt x="2349" y="916"/>
                  </a:cubicBezTo>
                  <a:cubicBezTo>
                    <a:pt x="1656" y="604"/>
                    <a:pt x="961" y="299"/>
                    <a:pt x="331" y="20"/>
                  </a:cubicBezTo>
                  <a:cubicBezTo>
                    <a:pt x="289" y="6"/>
                    <a:pt x="255" y="0"/>
                    <a:pt x="2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7" name="Google Shape;1997;p40"/>
            <p:cNvSpPr/>
            <p:nvPr/>
          </p:nvSpPr>
          <p:spPr>
            <a:xfrm>
              <a:off x="4094975" y="3897875"/>
              <a:ext cx="85750" cy="43800"/>
            </a:xfrm>
            <a:custGeom>
              <a:rect b="b" l="l" r="r" t="t"/>
              <a:pathLst>
                <a:path extrusionOk="0" h="1752" w="3430">
                  <a:moveTo>
                    <a:pt x="3220" y="1"/>
                  </a:moveTo>
                  <a:cubicBezTo>
                    <a:pt x="3181" y="1"/>
                    <a:pt x="3132" y="14"/>
                    <a:pt x="3069" y="44"/>
                  </a:cubicBezTo>
                  <a:cubicBezTo>
                    <a:pt x="2133" y="490"/>
                    <a:pt x="1178" y="899"/>
                    <a:pt x="233" y="1326"/>
                  </a:cubicBezTo>
                  <a:cubicBezTo>
                    <a:pt x="145" y="1366"/>
                    <a:pt x="77" y="1446"/>
                    <a:pt x="1" y="1508"/>
                  </a:cubicBezTo>
                  <a:cubicBezTo>
                    <a:pt x="111" y="1576"/>
                    <a:pt x="161" y="1752"/>
                    <a:pt x="310" y="1752"/>
                  </a:cubicBezTo>
                  <a:cubicBezTo>
                    <a:pt x="346" y="1752"/>
                    <a:pt x="387" y="1742"/>
                    <a:pt x="436" y="1718"/>
                  </a:cubicBezTo>
                  <a:cubicBezTo>
                    <a:pt x="1349" y="1275"/>
                    <a:pt x="2266" y="844"/>
                    <a:pt x="3180" y="406"/>
                  </a:cubicBezTo>
                  <a:cubicBezTo>
                    <a:pt x="3271" y="361"/>
                    <a:pt x="3350" y="291"/>
                    <a:pt x="3430" y="237"/>
                  </a:cubicBezTo>
                  <a:cubicBezTo>
                    <a:pt x="3362" y="104"/>
                    <a:pt x="3328" y="1"/>
                    <a:pt x="32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8" name="Google Shape;1998;p40"/>
            <p:cNvSpPr/>
            <p:nvPr/>
          </p:nvSpPr>
          <p:spPr>
            <a:xfrm>
              <a:off x="3531050" y="4147300"/>
              <a:ext cx="86875" cy="44700"/>
            </a:xfrm>
            <a:custGeom>
              <a:rect b="b" l="l" r="r" t="t"/>
              <a:pathLst>
                <a:path extrusionOk="0" h="1788" w="3475">
                  <a:moveTo>
                    <a:pt x="3186" y="0"/>
                  </a:moveTo>
                  <a:cubicBezTo>
                    <a:pt x="3156" y="0"/>
                    <a:pt x="3120" y="9"/>
                    <a:pt x="3078" y="29"/>
                  </a:cubicBezTo>
                  <a:cubicBezTo>
                    <a:pt x="2119" y="484"/>
                    <a:pt x="1157" y="934"/>
                    <a:pt x="198" y="1390"/>
                  </a:cubicBezTo>
                  <a:cubicBezTo>
                    <a:pt x="114" y="1429"/>
                    <a:pt x="0" y="1478"/>
                    <a:pt x="96" y="1610"/>
                  </a:cubicBezTo>
                  <a:cubicBezTo>
                    <a:pt x="139" y="1669"/>
                    <a:pt x="185" y="1729"/>
                    <a:pt x="229" y="1787"/>
                  </a:cubicBezTo>
                  <a:cubicBezTo>
                    <a:pt x="323" y="1741"/>
                    <a:pt x="376" y="1713"/>
                    <a:pt x="431" y="1689"/>
                  </a:cubicBezTo>
                  <a:cubicBezTo>
                    <a:pt x="1377" y="1262"/>
                    <a:pt x="2325" y="837"/>
                    <a:pt x="3269" y="407"/>
                  </a:cubicBezTo>
                  <a:cubicBezTo>
                    <a:pt x="3346" y="372"/>
                    <a:pt x="3407" y="300"/>
                    <a:pt x="3475" y="245"/>
                  </a:cubicBezTo>
                  <a:cubicBezTo>
                    <a:pt x="3361" y="194"/>
                    <a:pt x="3330" y="0"/>
                    <a:pt x="31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9" name="Google Shape;1999;p40"/>
            <p:cNvSpPr/>
            <p:nvPr/>
          </p:nvSpPr>
          <p:spPr>
            <a:xfrm>
              <a:off x="4092100" y="4147175"/>
              <a:ext cx="88425" cy="44025"/>
            </a:xfrm>
            <a:custGeom>
              <a:rect b="b" l="l" r="r" t="t"/>
              <a:pathLst>
                <a:path extrusionOk="0" h="1761" w="3537">
                  <a:moveTo>
                    <a:pt x="387" y="0"/>
                  </a:moveTo>
                  <a:cubicBezTo>
                    <a:pt x="251" y="0"/>
                    <a:pt x="217" y="177"/>
                    <a:pt x="129" y="246"/>
                  </a:cubicBezTo>
                  <a:cubicBezTo>
                    <a:pt x="0" y="348"/>
                    <a:pt x="179" y="348"/>
                    <a:pt x="209" y="360"/>
                  </a:cubicBezTo>
                  <a:cubicBezTo>
                    <a:pt x="1207" y="818"/>
                    <a:pt x="2213" y="1257"/>
                    <a:pt x="3207" y="1724"/>
                  </a:cubicBezTo>
                  <a:cubicBezTo>
                    <a:pt x="3261" y="1749"/>
                    <a:pt x="3303" y="1760"/>
                    <a:pt x="3337" y="1760"/>
                  </a:cubicBezTo>
                  <a:cubicBezTo>
                    <a:pt x="3445" y="1760"/>
                    <a:pt x="3472" y="1649"/>
                    <a:pt x="3537" y="1542"/>
                  </a:cubicBezTo>
                  <a:cubicBezTo>
                    <a:pt x="3499" y="1498"/>
                    <a:pt x="3461" y="1423"/>
                    <a:pt x="3403" y="1396"/>
                  </a:cubicBezTo>
                  <a:cubicBezTo>
                    <a:pt x="2432" y="936"/>
                    <a:pt x="1459" y="482"/>
                    <a:pt x="487" y="26"/>
                  </a:cubicBezTo>
                  <a:cubicBezTo>
                    <a:pt x="448" y="8"/>
                    <a:pt x="415" y="0"/>
                    <a:pt x="3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0" name="Google Shape;2000;p40"/>
            <p:cNvSpPr/>
            <p:nvPr/>
          </p:nvSpPr>
          <p:spPr>
            <a:xfrm>
              <a:off x="3707950" y="4282175"/>
              <a:ext cx="47750" cy="86400"/>
            </a:xfrm>
            <a:custGeom>
              <a:rect b="b" l="l" r="r" t="t"/>
              <a:pathLst>
                <a:path extrusionOk="0" h="3456" w="1910">
                  <a:moveTo>
                    <a:pt x="1525" y="1"/>
                  </a:moveTo>
                  <a:cubicBezTo>
                    <a:pt x="1483" y="1"/>
                    <a:pt x="1480" y="103"/>
                    <a:pt x="1470" y="125"/>
                  </a:cubicBezTo>
                  <a:cubicBezTo>
                    <a:pt x="1014" y="1124"/>
                    <a:pt x="575" y="2130"/>
                    <a:pt x="107" y="3124"/>
                  </a:cubicBezTo>
                  <a:cubicBezTo>
                    <a:pt x="1" y="3349"/>
                    <a:pt x="147" y="3370"/>
                    <a:pt x="288" y="3455"/>
                  </a:cubicBezTo>
                  <a:cubicBezTo>
                    <a:pt x="333" y="3416"/>
                    <a:pt x="407" y="3380"/>
                    <a:pt x="434" y="3321"/>
                  </a:cubicBezTo>
                  <a:cubicBezTo>
                    <a:pt x="893" y="2350"/>
                    <a:pt x="1348" y="1377"/>
                    <a:pt x="1803" y="404"/>
                  </a:cubicBezTo>
                  <a:cubicBezTo>
                    <a:pt x="1910" y="181"/>
                    <a:pt x="1669" y="153"/>
                    <a:pt x="1585" y="47"/>
                  </a:cubicBezTo>
                  <a:cubicBezTo>
                    <a:pt x="1559" y="13"/>
                    <a:pt x="1539" y="1"/>
                    <a:pt x="15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1" name="Google Shape;2001;p40"/>
            <p:cNvSpPr/>
            <p:nvPr/>
          </p:nvSpPr>
          <p:spPr>
            <a:xfrm>
              <a:off x="3957075" y="3720775"/>
              <a:ext cx="47375" cy="85025"/>
            </a:xfrm>
            <a:custGeom>
              <a:rect b="b" l="l" r="r" t="t"/>
              <a:pathLst>
                <a:path extrusionOk="0" h="3401" w="1895">
                  <a:moveTo>
                    <a:pt x="1607" y="0"/>
                  </a:moveTo>
                  <a:cubicBezTo>
                    <a:pt x="1518" y="0"/>
                    <a:pt x="1496" y="108"/>
                    <a:pt x="1458" y="187"/>
                  </a:cubicBezTo>
                  <a:cubicBezTo>
                    <a:pt x="1015" y="1111"/>
                    <a:pt x="575" y="2038"/>
                    <a:pt x="123" y="2959"/>
                  </a:cubicBezTo>
                  <a:cubicBezTo>
                    <a:pt x="1" y="3206"/>
                    <a:pt x="203" y="3311"/>
                    <a:pt x="331" y="3385"/>
                  </a:cubicBezTo>
                  <a:cubicBezTo>
                    <a:pt x="351" y="3396"/>
                    <a:pt x="368" y="3401"/>
                    <a:pt x="382" y="3401"/>
                  </a:cubicBezTo>
                  <a:cubicBezTo>
                    <a:pt x="461" y="3401"/>
                    <a:pt x="472" y="3255"/>
                    <a:pt x="509" y="3181"/>
                  </a:cubicBezTo>
                  <a:cubicBezTo>
                    <a:pt x="650" y="2886"/>
                    <a:pt x="795" y="2593"/>
                    <a:pt x="929" y="2295"/>
                  </a:cubicBezTo>
                  <a:cubicBezTo>
                    <a:pt x="1241" y="1603"/>
                    <a:pt x="1546" y="907"/>
                    <a:pt x="1823" y="283"/>
                  </a:cubicBezTo>
                  <a:cubicBezTo>
                    <a:pt x="1894" y="58"/>
                    <a:pt x="1748" y="49"/>
                    <a:pt x="1679" y="18"/>
                  </a:cubicBezTo>
                  <a:cubicBezTo>
                    <a:pt x="1651" y="6"/>
                    <a:pt x="1627" y="0"/>
                    <a:pt x="160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ive columns">
  <p:cSld name="BLANK_1_1_1_1_1_2">
    <p:spTree>
      <p:nvGrpSpPr>
        <p:cNvPr id="2002" name="Shape 2002"/>
        <p:cNvGrpSpPr/>
        <p:nvPr/>
      </p:nvGrpSpPr>
      <p:grpSpPr>
        <a:xfrm>
          <a:off x="0" y="0"/>
          <a:ext cx="0" cy="0"/>
          <a:chOff x="0" y="0"/>
          <a:chExt cx="0" cy="0"/>
        </a:xfrm>
      </p:grpSpPr>
      <p:pic>
        <p:nvPicPr>
          <p:cNvPr id="2003" name="Google Shape;2003;p41"/>
          <p:cNvPicPr preferRelativeResize="0"/>
          <p:nvPr/>
        </p:nvPicPr>
        <p:blipFill>
          <a:blip r:embed="rId2">
            <a:alphaModFix amt="56000"/>
          </a:blip>
          <a:stretch>
            <a:fillRect/>
          </a:stretch>
        </p:blipFill>
        <p:spPr>
          <a:xfrm>
            <a:off x="-281575" y="-225250"/>
            <a:ext cx="9780152" cy="5594026"/>
          </a:xfrm>
          <a:prstGeom prst="rect">
            <a:avLst/>
          </a:prstGeom>
          <a:noFill/>
          <a:ln>
            <a:noFill/>
          </a:ln>
        </p:spPr>
      </p:pic>
      <p:sp>
        <p:nvSpPr>
          <p:cNvPr id="2004" name="Google Shape;2004;p41"/>
          <p:cNvSpPr txBox="1"/>
          <p:nvPr>
            <p:ph idx="1" type="subTitle"/>
          </p:nvPr>
        </p:nvSpPr>
        <p:spPr>
          <a:xfrm>
            <a:off x="720000" y="2254475"/>
            <a:ext cx="2305500" cy="575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005" name="Google Shape;2005;p41"/>
          <p:cNvSpPr txBox="1"/>
          <p:nvPr>
            <p:ph idx="2" type="subTitle"/>
          </p:nvPr>
        </p:nvSpPr>
        <p:spPr>
          <a:xfrm>
            <a:off x="3419271" y="2254475"/>
            <a:ext cx="2305500" cy="575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006" name="Google Shape;2006;p41"/>
          <p:cNvSpPr txBox="1"/>
          <p:nvPr>
            <p:ph idx="3" type="subTitle"/>
          </p:nvPr>
        </p:nvSpPr>
        <p:spPr>
          <a:xfrm>
            <a:off x="2069650" y="4035232"/>
            <a:ext cx="2305500" cy="575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007" name="Google Shape;2007;p41"/>
          <p:cNvSpPr txBox="1"/>
          <p:nvPr>
            <p:ph idx="4" type="subTitle"/>
          </p:nvPr>
        </p:nvSpPr>
        <p:spPr>
          <a:xfrm>
            <a:off x="4768910" y="4035232"/>
            <a:ext cx="2305500" cy="575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008" name="Google Shape;2008;p41"/>
          <p:cNvSpPr txBox="1"/>
          <p:nvPr>
            <p:ph idx="5" type="subTitle"/>
          </p:nvPr>
        </p:nvSpPr>
        <p:spPr>
          <a:xfrm>
            <a:off x="6118550" y="2254475"/>
            <a:ext cx="2305500" cy="575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009" name="Google Shape;2009;p41"/>
          <p:cNvSpPr txBox="1"/>
          <p:nvPr>
            <p:ph idx="6" type="subTitle"/>
          </p:nvPr>
        </p:nvSpPr>
        <p:spPr>
          <a:xfrm>
            <a:off x="720000" y="1802525"/>
            <a:ext cx="2305500" cy="467100"/>
          </a:xfrm>
          <a:prstGeom prst="rect">
            <a:avLst/>
          </a:prstGeom>
          <a:ln cap="flat" cmpd="sng" w="9525">
            <a:solidFill>
              <a:schemeClr val="dk1"/>
            </a:solidFill>
            <a:prstDash val="solid"/>
            <a:round/>
            <a:headEnd len="sm" w="sm" type="none"/>
            <a:tailEnd len="sm" w="sm" type="none"/>
          </a:ln>
        </p:spPr>
        <p:txBody>
          <a:bodyPr anchorCtr="0" anchor="b" bIns="91425" lIns="91425" spcFirstLastPara="1" rIns="91425" wrap="square" tIns="91425">
            <a:noAutofit/>
          </a:bodyPr>
          <a:lstStyle>
            <a:lvl1pPr lvl="0" rtl="0" algn="ctr">
              <a:spcBef>
                <a:spcPts val="0"/>
              </a:spcBef>
              <a:spcAft>
                <a:spcPts val="0"/>
              </a:spcAft>
              <a:buSzPts val="2000"/>
              <a:buFont typeface="Poller One"/>
              <a:buNone/>
              <a:defRPr b="1" sz="2000">
                <a:solidFill>
                  <a:schemeClr val="accent5"/>
                </a:solidFill>
                <a:latin typeface="El Messiri"/>
                <a:ea typeface="El Messiri"/>
                <a:cs typeface="El Messiri"/>
                <a:sym typeface="El Messiri"/>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010" name="Google Shape;2010;p41"/>
          <p:cNvSpPr txBox="1"/>
          <p:nvPr>
            <p:ph idx="7" type="subTitle"/>
          </p:nvPr>
        </p:nvSpPr>
        <p:spPr>
          <a:xfrm>
            <a:off x="3419275" y="1802525"/>
            <a:ext cx="2305500" cy="467100"/>
          </a:xfrm>
          <a:prstGeom prst="rect">
            <a:avLst/>
          </a:prstGeom>
          <a:ln cap="flat" cmpd="sng" w="9525">
            <a:solidFill>
              <a:schemeClr val="dk1"/>
            </a:solidFill>
            <a:prstDash val="solid"/>
            <a:round/>
            <a:headEnd len="sm" w="sm" type="none"/>
            <a:tailEnd len="sm" w="sm" type="none"/>
          </a:ln>
        </p:spPr>
        <p:txBody>
          <a:bodyPr anchorCtr="0" anchor="b" bIns="91425" lIns="91425" spcFirstLastPara="1" rIns="91425" wrap="square" tIns="91425">
            <a:noAutofit/>
          </a:bodyPr>
          <a:lstStyle>
            <a:lvl1pPr lvl="0" rtl="0" algn="ctr">
              <a:spcBef>
                <a:spcPts val="0"/>
              </a:spcBef>
              <a:spcAft>
                <a:spcPts val="0"/>
              </a:spcAft>
              <a:buSzPts val="2000"/>
              <a:buFont typeface="Poller One"/>
              <a:buNone/>
              <a:defRPr b="1" sz="2000">
                <a:solidFill>
                  <a:schemeClr val="accent5"/>
                </a:solidFill>
                <a:latin typeface="El Messiri"/>
                <a:ea typeface="El Messiri"/>
                <a:cs typeface="El Messiri"/>
                <a:sym typeface="El Messiri"/>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011" name="Google Shape;2011;p41"/>
          <p:cNvSpPr txBox="1"/>
          <p:nvPr>
            <p:ph idx="8" type="subTitle"/>
          </p:nvPr>
        </p:nvSpPr>
        <p:spPr>
          <a:xfrm>
            <a:off x="6118500" y="1802525"/>
            <a:ext cx="2305500" cy="467100"/>
          </a:xfrm>
          <a:prstGeom prst="rect">
            <a:avLst/>
          </a:prstGeom>
          <a:ln cap="flat" cmpd="sng" w="9525">
            <a:solidFill>
              <a:schemeClr val="dk1"/>
            </a:solidFill>
            <a:prstDash val="solid"/>
            <a:round/>
            <a:headEnd len="sm" w="sm" type="none"/>
            <a:tailEnd len="sm" w="sm" type="none"/>
          </a:ln>
        </p:spPr>
        <p:txBody>
          <a:bodyPr anchorCtr="0" anchor="b" bIns="91425" lIns="91425" spcFirstLastPara="1" rIns="91425" wrap="square" tIns="91425">
            <a:noAutofit/>
          </a:bodyPr>
          <a:lstStyle>
            <a:lvl1pPr lvl="0" rtl="0" algn="ctr">
              <a:spcBef>
                <a:spcPts val="0"/>
              </a:spcBef>
              <a:spcAft>
                <a:spcPts val="0"/>
              </a:spcAft>
              <a:buSzPts val="2000"/>
              <a:buFont typeface="Poller One"/>
              <a:buNone/>
              <a:defRPr b="1" sz="2000">
                <a:solidFill>
                  <a:schemeClr val="accent5"/>
                </a:solidFill>
                <a:latin typeface="El Messiri"/>
                <a:ea typeface="El Messiri"/>
                <a:cs typeface="El Messiri"/>
                <a:sym typeface="El Messiri"/>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012" name="Google Shape;2012;p41"/>
          <p:cNvSpPr txBox="1"/>
          <p:nvPr>
            <p:ph idx="9" type="subTitle"/>
          </p:nvPr>
        </p:nvSpPr>
        <p:spPr>
          <a:xfrm>
            <a:off x="2069650" y="3583132"/>
            <a:ext cx="2305500" cy="467100"/>
          </a:xfrm>
          <a:prstGeom prst="rect">
            <a:avLst/>
          </a:prstGeom>
          <a:ln cap="flat" cmpd="sng" w="9525">
            <a:solidFill>
              <a:schemeClr val="dk1"/>
            </a:solidFill>
            <a:prstDash val="solid"/>
            <a:round/>
            <a:headEnd len="sm" w="sm" type="none"/>
            <a:tailEnd len="sm" w="sm" type="none"/>
          </a:ln>
        </p:spPr>
        <p:txBody>
          <a:bodyPr anchorCtr="0" anchor="b" bIns="91425" lIns="91425" spcFirstLastPara="1" rIns="91425" wrap="square" tIns="91425">
            <a:noAutofit/>
          </a:bodyPr>
          <a:lstStyle>
            <a:lvl1pPr lvl="0" rtl="0" algn="ctr">
              <a:spcBef>
                <a:spcPts val="0"/>
              </a:spcBef>
              <a:spcAft>
                <a:spcPts val="0"/>
              </a:spcAft>
              <a:buSzPts val="2000"/>
              <a:buFont typeface="Poller One"/>
              <a:buNone/>
              <a:defRPr b="1" sz="2000">
                <a:solidFill>
                  <a:schemeClr val="accent5"/>
                </a:solidFill>
                <a:latin typeface="El Messiri"/>
                <a:ea typeface="El Messiri"/>
                <a:cs typeface="El Messiri"/>
                <a:sym typeface="El Messiri"/>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013" name="Google Shape;2013;p41"/>
          <p:cNvSpPr txBox="1"/>
          <p:nvPr>
            <p:ph idx="13" type="subTitle"/>
          </p:nvPr>
        </p:nvSpPr>
        <p:spPr>
          <a:xfrm>
            <a:off x="4768900" y="3583132"/>
            <a:ext cx="2305500" cy="467100"/>
          </a:xfrm>
          <a:prstGeom prst="rect">
            <a:avLst/>
          </a:prstGeom>
          <a:ln cap="flat" cmpd="sng" w="9525">
            <a:solidFill>
              <a:schemeClr val="dk1"/>
            </a:solidFill>
            <a:prstDash val="solid"/>
            <a:round/>
            <a:headEnd len="sm" w="sm" type="none"/>
            <a:tailEnd len="sm" w="sm" type="none"/>
          </a:ln>
        </p:spPr>
        <p:txBody>
          <a:bodyPr anchorCtr="0" anchor="b" bIns="91425" lIns="91425" spcFirstLastPara="1" rIns="91425" wrap="square" tIns="91425">
            <a:noAutofit/>
          </a:bodyPr>
          <a:lstStyle>
            <a:lvl1pPr lvl="0" rtl="0" algn="ctr">
              <a:spcBef>
                <a:spcPts val="0"/>
              </a:spcBef>
              <a:spcAft>
                <a:spcPts val="0"/>
              </a:spcAft>
              <a:buSzPts val="2000"/>
              <a:buFont typeface="Poller One"/>
              <a:buNone/>
              <a:defRPr b="1" sz="2000">
                <a:solidFill>
                  <a:schemeClr val="accent5"/>
                </a:solidFill>
                <a:latin typeface="El Messiri"/>
                <a:ea typeface="El Messiri"/>
                <a:cs typeface="El Messiri"/>
                <a:sym typeface="El Messiri"/>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014" name="Google Shape;2014;p41"/>
          <p:cNvSpPr txBox="1"/>
          <p:nvPr>
            <p:ph type="title"/>
          </p:nvPr>
        </p:nvSpPr>
        <p:spPr>
          <a:xfrm>
            <a:off x="720000" y="540000"/>
            <a:ext cx="7704000" cy="6345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grpSp>
        <p:nvGrpSpPr>
          <p:cNvPr id="2015" name="Google Shape;2015;p41"/>
          <p:cNvGrpSpPr/>
          <p:nvPr/>
        </p:nvGrpSpPr>
        <p:grpSpPr>
          <a:xfrm>
            <a:off x="41644" y="-9"/>
            <a:ext cx="634509" cy="634444"/>
            <a:chOff x="3248075" y="3436175"/>
            <a:chExt cx="1216700" cy="1216575"/>
          </a:xfrm>
        </p:grpSpPr>
        <p:sp>
          <p:nvSpPr>
            <p:cNvPr id="2016" name="Google Shape;2016;p41"/>
            <p:cNvSpPr/>
            <p:nvPr/>
          </p:nvSpPr>
          <p:spPr>
            <a:xfrm>
              <a:off x="3915900" y="4105500"/>
              <a:ext cx="344675" cy="341250"/>
            </a:xfrm>
            <a:custGeom>
              <a:rect b="b" l="l" r="r" t="t"/>
              <a:pathLst>
                <a:path extrusionOk="0" h="13650" w="13787">
                  <a:moveTo>
                    <a:pt x="395" y="0"/>
                  </a:moveTo>
                  <a:cubicBezTo>
                    <a:pt x="338" y="0"/>
                    <a:pt x="274" y="32"/>
                    <a:pt x="195" y="109"/>
                  </a:cubicBezTo>
                  <a:cubicBezTo>
                    <a:pt x="1" y="301"/>
                    <a:pt x="44" y="409"/>
                    <a:pt x="221" y="583"/>
                  </a:cubicBezTo>
                  <a:cubicBezTo>
                    <a:pt x="2109" y="2432"/>
                    <a:pt x="3989" y="4288"/>
                    <a:pt x="5869" y="6147"/>
                  </a:cubicBezTo>
                  <a:cubicBezTo>
                    <a:pt x="8347" y="8597"/>
                    <a:pt x="10822" y="11050"/>
                    <a:pt x="13302" y="13498"/>
                  </a:cubicBezTo>
                  <a:cubicBezTo>
                    <a:pt x="13372" y="13568"/>
                    <a:pt x="13473" y="13639"/>
                    <a:pt x="13566" y="13649"/>
                  </a:cubicBezTo>
                  <a:cubicBezTo>
                    <a:pt x="13568" y="13649"/>
                    <a:pt x="13570" y="13649"/>
                    <a:pt x="13572" y="13649"/>
                  </a:cubicBezTo>
                  <a:cubicBezTo>
                    <a:pt x="13634" y="13649"/>
                    <a:pt x="13707" y="13554"/>
                    <a:pt x="13786" y="13495"/>
                  </a:cubicBezTo>
                  <a:cubicBezTo>
                    <a:pt x="13535" y="13204"/>
                    <a:pt x="13333" y="12938"/>
                    <a:pt x="13097" y="12700"/>
                  </a:cubicBezTo>
                  <a:cubicBezTo>
                    <a:pt x="10615" y="10187"/>
                    <a:pt x="8131" y="7674"/>
                    <a:pt x="5640" y="5167"/>
                  </a:cubicBezTo>
                  <a:cubicBezTo>
                    <a:pt x="3979" y="3493"/>
                    <a:pt x="2305" y="1832"/>
                    <a:pt x="641" y="159"/>
                  </a:cubicBezTo>
                  <a:cubicBezTo>
                    <a:pt x="553" y="70"/>
                    <a:pt x="481" y="0"/>
                    <a:pt x="3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7" name="Google Shape;2017;p41"/>
            <p:cNvSpPr/>
            <p:nvPr/>
          </p:nvSpPr>
          <p:spPr>
            <a:xfrm>
              <a:off x="3449750" y="4104750"/>
              <a:ext cx="350900" cy="341200"/>
            </a:xfrm>
            <a:custGeom>
              <a:rect b="b" l="l" r="r" t="t"/>
              <a:pathLst>
                <a:path extrusionOk="0" h="13648" w="14036">
                  <a:moveTo>
                    <a:pt x="13461" y="1"/>
                  </a:moveTo>
                  <a:cubicBezTo>
                    <a:pt x="13371" y="1"/>
                    <a:pt x="13331" y="117"/>
                    <a:pt x="13279" y="170"/>
                  </a:cubicBezTo>
                  <a:cubicBezTo>
                    <a:pt x="11445" y="2020"/>
                    <a:pt x="9623" y="3883"/>
                    <a:pt x="7787" y="5729"/>
                  </a:cubicBezTo>
                  <a:cubicBezTo>
                    <a:pt x="5467" y="8060"/>
                    <a:pt x="3131" y="10370"/>
                    <a:pt x="826" y="12717"/>
                  </a:cubicBezTo>
                  <a:cubicBezTo>
                    <a:pt x="592" y="12958"/>
                    <a:pt x="0" y="13287"/>
                    <a:pt x="285" y="13572"/>
                  </a:cubicBezTo>
                  <a:cubicBezTo>
                    <a:pt x="338" y="13625"/>
                    <a:pt x="393" y="13647"/>
                    <a:pt x="449" y="13647"/>
                  </a:cubicBezTo>
                  <a:cubicBezTo>
                    <a:pt x="690" y="13647"/>
                    <a:pt x="943" y="13221"/>
                    <a:pt x="1140" y="13030"/>
                  </a:cubicBezTo>
                  <a:cubicBezTo>
                    <a:pt x="3662" y="10573"/>
                    <a:pt x="6160" y="8092"/>
                    <a:pt x="8658" y="5610"/>
                  </a:cubicBezTo>
                  <a:cubicBezTo>
                    <a:pt x="10331" y="3948"/>
                    <a:pt x="11994" y="2274"/>
                    <a:pt x="13664" y="609"/>
                  </a:cubicBezTo>
                  <a:cubicBezTo>
                    <a:pt x="13733" y="540"/>
                    <a:pt x="13831" y="500"/>
                    <a:pt x="14035" y="370"/>
                  </a:cubicBezTo>
                  <a:cubicBezTo>
                    <a:pt x="13814" y="218"/>
                    <a:pt x="13687" y="139"/>
                    <a:pt x="13572" y="49"/>
                  </a:cubicBezTo>
                  <a:cubicBezTo>
                    <a:pt x="13527" y="14"/>
                    <a:pt x="13491" y="1"/>
                    <a:pt x="1346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8" name="Google Shape;2018;p41"/>
            <p:cNvSpPr/>
            <p:nvPr/>
          </p:nvSpPr>
          <p:spPr>
            <a:xfrm>
              <a:off x="3449775" y="3642850"/>
              <a:ext cx="347925" cy="341325"/>
            </a:xfrm>
            <a:custGeom>
              <a:rect b="b" l="l" r="r" t="t"/>
              <a:pathLst>
                <a:path extrusionOk="0" h="13653" w="13917">
                  <a:moveTo>
                    <a:pt x="430" y="1"/>
                  </a:moveTo>
                  <a:cubicBezTo>
                    <a:pt x="380" y="1"/>
                    <a:pt x="326" y="25"/>
                    <a:pt x="266" y="83"/>
                  </a:cubicBezTo>
                  <a:cubicBezTo>
                    <a:pt x="0" y="341"/>
                    <a:pt x="531" y="635"/>
                    <a:pt x="731" y="838"/>
                  </a:cubicBezTo>
                  <a:cubicBezTo>
                    <a:pt x="4901" y="5071"/>
                    <a:pt x="9095" y="9280"/>
                    <a:pt x="13287" y="13492"/>
                  </a:cubicBezTo>
                  <a:cubicBezTo>
                    <a:pt x="13338" y="13543"/>
                    <a:pt x="13378" y="13652"/>
                    <a:pt x="13462" y="13652"/>
                  </a:cubicBezTo>
                  <a:cubicBezTo>
                    <a:pt x="13487" y="13652"/>
                    <a:pt x="13516" y="13642"/>
                    <a:pt x="13550" y="13618"/>
                  </a:cubicBezTo>
                  <a:cubicBezTo>
                    <a:pt x="13670" y="13533"/>
                    <a:pt x="13782" y="13433"/>
                    <a:pt x="13917" y="13323"/>
                  </a:cubicBezTo>
                  <a:cubicBezTo>
                    <a:pt x="13789" y="13187"/>
                    <a:pt x="13711" y="13095"/>
                    <a:pt x="13625" y="13011"/>
                  </a:cubicBezTo>
                  <a:cubicBezTo>
                    <a:pt x="9456" y="8866"/>
                    <a:pt x="5287" y="4720"/>
                    <a:pt x="1117" y="575"/>
                  </a:cubicBezTo>
                  <a:cubicBezTo>
                    <a:pt x="1098" y="557"/>
                    <a:pt x="1083" y="528"/>
                    <a:pt x="1062" y="523"/>
                  </a:cubicBezTo>
                  <a:cubicBezTo>
                    <a:pt x="798" y="461"/>
                    <a:pt x="650" y="1"/>
                    <a:pt x="4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9" name="Google Shape;2019;p41"/>
            <p:cNvSpPr/>
            <p:nvPr/>
          </p:nvSpPr>
          <p:spPr>
            <a:xfrm>
              <a:off x="3915000" y="3641525"/>
              <a:ext cx="345800" cy="341925"/>
            </a:xfrm>
            <a:custGeom>
              <a:rect b="b" l="l" r="r" t="t"/>
              <a:pathLst>
                <a:path extrusionOk="0" h="13677" w="13832">
                  <a:moveTo>
                    <a:pt x="13568" y="1"/>
                  </a:moveTo>
                  <a:cubicBezTo>
                    <a:pt x="13535" y="1"/>
                    <a:pt x="13495" y="19"/>
                    <a:pt x="13442" y="66"/>
                  </a:cubicBezTo>
                  <a:cubicBezTo>
                    <a:pt x="13239" y="251"/>
                    <a:pt x="13021" y="417"/>
                    <a:pt x="12827" y="610"/>
                  </a:cubicBezTo>
                  <a:cubicBezTo>
                    <a:pt x="10269" y="3137"/>
                    <a:pt x="7713" y="5666"/>
                    <a:pt x="5160" y="8200"/>
                  </a:cubicBezTo>
                  <a:cubicBezTo>
                    <a:pt x="3532" y="9819"/>
                    <a:pt x="1915" y="11449"/>
                    <a:pt x="286" y="13067"/>
                  </a:cubicBezTo>
                  <a:cubicBezTo>
                    <a:pt x="118" y="13235"/>
                    <a:pt x="1" y="13344"/>
                    <a:pt x="230" y="13566"/>
                  </a:cubicBezTo>
                  <a:cubicBezTo>
                    <a:pt x="312" y="13646"/>
                    <a:pt x="378" y="13677"/>
                    <a:pt x="435" y="13677"/>
                  </a:cubicBezTo>
                  <a:cubicBezTo>
                    <a:pt x="536" y="13677"/>
                    <a:pt x="610" y="13579"/>
                    <a:pt x="701" y="13487"/>
                  </a:cubicBezTo>
                  <a:cubicBezTo>
                    <a:pt x="4260" y="9901"/>
                    <a:pt x="7819" y="6317"/>
                    <a:pt x="11380" y="2733"/>
                  </a:cubicBezTo>
                  <a:cubicBezTo>
                    <a:pt x="11972" y="2137"/>
                    <a:pt x="12573" y="1548"/>
                    <a:pt x="13160" y="947"/>
                  </a:cubicBezTo>
                  <a:cubicBezTo>
                    <a:pt x="13384" y="717"/>
                    <a:pt x="13579" y="462"/>
                    <a:pt x="13831" y="167"/>
                  </a:cubicBezTo>
                  <a:lnTo>
                    <a:pt x="13831" y="167"/>
                  </a:lnTo>
                  <a:cubicBezTo>
                    <a:pt x="13829" y="167"/>
                    <a:pt x="13826" y="167"/>
                    <a:pt x="13823" y="167"/>
                  </a:cubicBezTo>
                  <a:cubicBezTo>
                    <a:pt x="13698" y="167"/>
                    <a:pt x="13667" y="1"/>
                    <a:pt x="1356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0" name="Google Shape;2020;p41"/>
            <p:cNvSpPr/>
            <p:nvPr/>
          </p:nvSpPr>
          <p:spPr>
            <a:xfrm>
              <a:off x="3848700" y="3436175"/>
              <a:ext cx="15725" cy="518175"/>
            </a:xfrm>
            <a:custGeom>
              <a:rect b="b" l="l" r="r" t="t"/>
              <a:pathLst>
                <a:path extrusionOk="0" h="20727" w="629">
                  <a:moveTo>
                    <a:pt x="322" y="0"/>
                  </a:moveTo>
                  <a:cubicBezTo>
                    <a:pt x="312" y="0"/>
                    <a:pt x="302" y="1"/>
                    <a:pt x="291" y="1"/>
                  </a:cubicBezTo>
                  <a:cubicBezTo>
                    <a:pt x="47" y="17"/>
                    <a:pt x="165" y="211"/>
                    <a:pt x="163" y="317"/>
                  </a:cubicBezTo>
                  <a:cubicBezTo>
                    <a:pt x="110" y="2621"/>
                    <a:pt x="164" y="4926"/>
                    <a:pt x="103" y="7233"/>
                  </a:cubicBezTo>
                  <a:cubicBezTo>
                    <a:pt x="20" y="10438"/>
                    <a:pt x="83" y="13647"/>
                    <a:pt x="83" y="16855"/>
                  </a:cubicBezTo>
                  <a:lnTo>
                    <a:pt x="7" y="16855"/>
                  </a:lnTo>
                  <a:cubicBezTo>
                    <a:pt x="7" y="18034"/>
                    <a:pt x="11" y="19213"/>
                    <a:pt x="3" y="20393"/>
                  </a:cubicBezTo>
                  <a:cubicBezTo>
                    <a:pt x="0" y="20601"/>
                    <a:pt x="4" y="20727"/>
                    <a:pt x="268" y="20727"/>
                  </a:cubicBezTo>
                  <a:cubicBezTo>
                    <a:pt x="275" y="20727"/>
                    <a:pt x="281" y="20727"/>
                    <a:pt x="288" y="20727"/>
                  </a:cubicBezTo>
                  <a:cubicBezTo>
                    <a:pt x="548" y="20721"/>
                    <a:pt x="621" y="20662"/>
                    <a:pt x="615" y="20395"/>
                  </a:cubicBezTo>
                  <a:cubicBezTo>
                    <a:pt x="556" y="17854"/>
                    <a:pt x="629" y="15312"/>
                    <a:pt x="551" y="12767"/>
                  </a:cubicBezTo>
                  <a:cubicBezTo>
                    <a:pt x="451" y="9423"/>
                    <a:pt x="482" y="6075"/>
                    <a:pt x="459" y="2728"/>
                  </a:cubicBezTo>
                  <a:cubicBezTo>
                    <a:pt x="453" y="1925"/>
                    <a:pt x="463" y="1122"/>
                    <a:pt x="452" y="319"/>
                  </a:cubicBezTo>
                  <a:cubicBezTo>
                    <a:pt x="451" y="209"/>
                    <a:pt x="562" y="0"/>
                    <a:pt x="3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1" name="Google Shape;2021;p41"/>
            <p:cNvSpPr/>
            <p:nvPr/>
          </p:nvSpPr>
          <p:spPr>
            <a:xfrm>
              <a:off x="3946325" y="4036700"/>
              <a:ext cx="518450" cy="15425"/>
            </a:xfrm>
            <a:custGeom>
              <a:rect b="b" l="l" r="r" t="t"/>
              <a:pathLst>
                <a:path extrusionOk="0" h="617" w="20738">
                  <a:moveTo>
                    <a:pt x="246" y="1"/>
                  </a:moveTo>
                  <a:cubicBezTo>
                    <a:pt x="112" y="1"/>
                    <a:pt x="8" y="37"/>
                    <a:pt x="4" y="298"/>
                  </a:cubicBezTo>
                  <a:cubicBezTo>
                    <a:pt x="1" y="576"/>
                    <a:pt x="110" y="616"/>
                    <a:pt x="257" y="616"/>
                  </a:cubicBezTo>
                  <a:cubicBezTo>
                    <a:pt x="309" y="616"/>
                    <a:pt x="366" y="610"/>
                    <a:pt x="425" y="610"/>
                  </a:cubicBezTo>
                  <a:cubicBezTo>
                    <a:pt x="2940" y="563"/>
                    <a:pt x="5458" y="617"/>
                    <a:pt x="7976" y="554"/>
                  </a:cubicBezTo>
                  <a:cubicBezTo>
                    <a:pt x="11948" y="453"/>
                    <a:pt x="15924" y="483"/>
                    <a:pt x="19898" y="458"/>
                  </a:cubicBezTo>
                  <a:cubicBezTo>
                    <a:pt x="20004" y="458"/>
                    <a:pt x="20110" y="464"/>
                    <a:pt x="20216" y="464"/>
                  </a:cubicBezTo>
                  <a:cubicBezTo>
                    <a:pt x="20286" y="464"/>
                    <a:pt x="20356" y="461"/>
                    <a:pt x="20425" y="453"/>
                  </a:cubicBezTo>
                  <a:cubicBezTo>
                    <a:pt x="20430" y="452"/>
                    <a:pt x="20435" y="452"/>
                    <a:pt x="20441" y="452"/>
                  </a:cubicBezTo>
                  <a:cubicBezTo>
                    <a:pt x="20492" y="452"/>
                    <a:pt x="20558" y="474"/>
                    <a:pt x="20613" y="474"/>
                  </a:cubicBezTo>
                  <a:cubicBezTo>
                    <a:pt x="20678" y="474"/>
                    <a:pt x="20730" y="445"/>
                    <a:pt x="20734" y="318"/>
                  </a:cubicBezTo>
                  <a:cubicBezTo>
                    <a:pt x="20738" y="171"/>
                    <a:pt x="20680" y="136"/>
                    <a:pt x="20607" y="136"/>
                  </a:cubicBezTo>
                  <a:cubicBezTo>
                    <a:pt x="20542" y="136"/>
                    <a:pt x="20466" y="164"/>
                    <a:pt x="20412" y="164"/>
                  </a:cubicBezTo>
                  <a:cubicBezTo>
                    <a:pt x="20411" y="164"/>
                    <a:pt x="20409" y="164"/>
                    <a:pt x="20408" y="164"/>
                  </a:cubicBezTo>
                  <a:cubicBezTo>
                    <a:pt x="18103" y="111"/>
                    <a:pt x="15798" y="165"/>
                    <a:pt x="13492" y="105"/>
                  </a:cubicBezTo>
                  <a:cubicBezTo>
                    <a:pt x="12216" y="71"/>
                    <a:pt x="10940" y="61"/>
                    <a:pt x="9663" y="61"/>
                  </a:cubicBezTo>
                  <a:cubicBezTo>
                    <a:pt x="7732" y="61"/>
                    <a:pt x="5801" y="84"/>
                    <a:pt x="3870" y="84"/>
                  </a:cubicBezTo>
                  <a:cubicBezTo>
                    <a:pt x="3870" y="60"/>
                    <a:pt x="3870" y="34"/>
                    <a:pt x="3871" y="6"/>
                  </a:cubicBezTo>
                  <a:lnTo>
                    <a:pt x="407" y="6"/>
                  </a:lnTo>
                  <a:cubicBezTo>
                    <a:pt x="351" y="6"/>
                    <a:pt x="296" y="1"/>
                    <a:pt x="2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2" name="Google Shape;2022;p41"/>
            <p:cNvSpPr/>
            <p:nvPr/>
          </p:nvSpPr>
          <p:spPr>
            <a:xfrm>
              <a:off x="3248075" y="4036800"/>
              <a:ext cx="518300" cy="15300"/>
            </a:xfrm>
            <a:custGeom>
              <a:rect b="b" l="l" r="r" t="t"/>
              <a:pathLst>
                <a:path extrusionOk="0" h="612" w="20732">
                  <a:moveTo>
                    <a:pt x="20440" y="0"/>
                  </a:moveTo>
                  <a:cubicBezTo>
                    <a:pt x="20420" y="0"/>
                    <a:pt x="20399" y="0"/>
                    <a:pt x="20377" y="1"/>
                  </a:cubicBezTo>
                  <a:cubicBezTo>
                    <a:pt x="19671" y="15"/>
                    <a:pt x="18965" y="19"/>
                    <a:pt x="18260" y="19"/>
                  </a:cubicBezTo>
                  <a:cubicBezTo>
                    <a:pt x="17507" y="19"/>
                    <a:pt x="16755" y="15"/>
                    <a:pt x="16003" y="15"/>
                  </a:cubicBezTo>
                  <a:cubicBezTo>
                    <a:pt x="14931" y="15"/>
                    <a:pt x="13859" y="23"/>
                    <a:pt x="12786" y="65"/>
                  </a:cubicBezTo>
                  <a:cubicBezTo>
                    <a:pt x="10258" y="163"/>
                    <a:pt x="7726" y="137"/>
                    <a:pt x="5194" y="153"/>
                  </a:cubicBezTo>
                  <a:cubicBezTo>
                    <a:pt x="4575" y="157"/>
                    <a:pt x="3955" y="158"/>
                    <a:pt x="3335" y="158"/>
                  </a:cubicBezTo>
                  <a:cubicBezTo>
                    <a:pt x="2762" y="158"/>
                    <a:pt x="2189" y="157"/>
                    <a:pt x="1615" y="157"/>
                  </a:cubicBezTo>
                  <a:cubicBezTo>
                    <a:pt x="1177" y="157"/>
                    <a:pt x="739" y="158"/>
                    <a:pt x="301" y="160"/>
                  </a:cubicBezTo>
                  <a:cubicBezTo>
                    <a:pt x="300" y="160"/>
                    <a:pt x="300" y="160"/>
                    <a:pt x="299" y="160"/>
                  </a:cubicBezTo>
                  <a:cubicBezTo>
                    <a:pt x="250" y="160"/>
                    <a:pt x="183" y="137"/>
                    <a:pt x="125" y="137"/>
                  </a:cubicBezTo>
                  <a:cubicBezTo>
                    <a:pt x="56" y="137"/>
                    <a:pt x="0" y="169"/>
                    <a:pt x="2" y="308"/>
                  </a:cubicBezTo>
                  <a:cubicBezTo>
                    <a:pt x="3" y="443"/>
                    <a:pt x="59" y="474"/>
                    <a:pt x="127" y="474"/>
                  </a:cubicBezTo>
                  <a:cubicBezTo>
                    <a:pt x="185" y="474"/>
                    <a:pt x="251" y="452"/>
                    <a:pt x="300" y="452"/>
                  </a:cubicBezTo>
                  <a:cubicBezTo>
                    <a:pt x="302" y="452"/>
                    <a:pt x="303" y="452"/>
                    <a:pt x="305" y="452"/>
                  </a:cubicBezTo>
                  <a:cubicBezTo>
                    <a:pt x="2622" y="504"/>
                    <a:pt x="4938" y="451"/>
                    <a:pt x="7258" y="511"/>
                  </a:cubicBezTo>
                  <a:cubicBezTo>
                    <a:pt x="8534" y="545"/>
                    <a:pt x="9810" y="555"/>
                    <a:pt x="11087" y="555"/>
                  </a:cubicBezTo>
                  <a:cubicBezTo>
                    <a:pt x="13018" y="555"/>
                    <a:pt x="14949" y="531"/>
                    <a:pt x="16880" y="531"/>
                  </a:cubicBezTo>
                  <a:lnTo>
                    <a:pt x="16880" y="607"/>
                  </a:lnTo>
                  <a:cubicBezTo>
                    <a:pt x="17463" y="607"/>
                    <a:pt x="18046" y="605"/>
                    <a:pt x="18630" y="605"/>
                  </a:cubicBezTo>
                  <a:cubicBezTo>
                    <a:pt x="19213" y="605"/>
                    <a:pt x="19797" y="607"/>
                    <a:pt x="20381" y="612"/>
                  </a:cubicBezTo>
                  <a:cubicBezTo>
                    <a:pt x="20391" y="612"/>
                    <a:pt x="20401" y="612"/>
                    <a:pt x="20410" y="612"/>
                  </a:cubicBezTo>
                  <a:cubicBezTo>
                    <a:pt x="20624" y="612"/>
                    <a:pt x="20729" y="585"/>
                    <a:pt x="20731" y="304"/>
                  </a:cubicBezTo>
                  <a:cubicBezTo>
                    <a:pt x="20732" y="33"/>
                    <a:pt x="20628" y="0"/>
                    <a:pt x="2044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3" name="Google Shape;2023;p41"/>
            <p:cNvSpPr/>
            <p:nvPr/>
          </p:nvSpPr>
          <p:spPr>
            <a:xfrm>
              <a:off x="3847925" y="4134500"/>
              <a:ext cx="16200" cy="518250"/>
            </a:xfrm>
            <a:custGeom>
              <a:rect b="b" l="l" r="r" t="t"/>
              <a:pathLst>
                <a:path extrusionOk="0" h="20730" w="648">
                  <a:moveTo>
                    <a:pt x="344" y="0"/>
                  </a:moveTo>
                  <a:cubicBezTo>
                    <a:pt x="343" y="0"/>
                    <a:pt x="341" y="0"/>
                    <a:pt x="340" y="0"/>
                  </a:cubicBezTo>
                  <a:cubicBezTo>
                    <a:pt x="47" y="1"/>
                    <a:pt x="29" y="118"/>
                    <a:pt x="34" y="351"/>
                  </a:cubicBezTo>
                  <a:cubicBezTo>
                    <a:pt x="87" y="2881"/>
                    <a:pt x="0" y="5410"/>
                    <a:pt x="97" y="7942"/>
                  </a:cubicBezTo>
                  <a:cubicBezTo>
                    <a:pt x="195" y="10496"/>
                    <a:pt x="168" y="13053"/>
                    <a:pt x="186" y="15610"/>
                  </a:cubicBezTo>
                  <a:cubicBezTo>
                    <a:pt x="197" y="17215"/>
                    <a:pt x="186" y="18822"/>
                    <a:pt x="194" y="20428"/>
                  </a:cubicBezTo>
                  <a:cubicBezTo>
                    <a:pt x="195" y="20534"/>
                    <a:pt x="84" y="20726"/>
                    <a:pt x="338" y="20729"/>
                  </a:cubicBezTo>
                  <a:cubicBezTo>
                    <a:pt x="340" y="20729"/>
                    <a:pt x="341" y="20729"/>
                    <a:pt x="342" y="20729"/>
                  </a:cubicBezTo>
                  <a:cubicBezTo>
                    <a:pt x="592" y="20729"/>
                    <a:pt x="483" y="20536"/>
                    <a:pt x="485" y="20431"/>
                  </a:cubicBezTo>
                  <a:cubicBezTo>
                    <a:pt x="537" y="18113"/>
                    <a:pt x="484" y="15796"/>
                    <a:pt x="545" y="13478"/>
                  </a:cubicBezTo>
                  <a:cubicBezTo>
                    <a:pt x="629" y="10271"/>
                    <a:pt x="566" y="7062"/>
                    <a:pt x="566" y="3855"/>
                  </a:cubicBezTo>
                  <a:lnTo>
                    <a:pt x="640" y="3855"/>
                  </a:lnTo>
                  <a:cubicBezTo>
                    <a:pt x="640" y="2689"/>
                    <a:pt x="635" y="1520"/>
                    <a:pt x="644" y="354"/>
                  </a:cubicBezTo>
                  <a:cubicBezTo>
                    <a:pt x="647" y="126"/>
                    <a:pt x="639" y="0"/>
                    <a:pt x="3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4" name="Google Shape;2024;p41"/>
            <p:cNvSpPr/>
            <p:nvPr/>
          </p:nvSpPr>
          <p:spPr>
            <a:xfrm>
              <a:off x="3755675" y="3824725"/>
              <a:ext cx="70500" cy="134825"/>
            </a:xfrm>
            <a:custGeom>
              <a:rect b="b" l="l" r="r" t="t"/>
              <a:pathLst>
                <a:path extrusionOk="0" h="5393" w="2820">
                  <a:moveTo>
                    <a:pt x="400" y="1"/>
                  </a:moveTo>
                  <a:cubicBezTo>
                    <a:pt x="378" y="1"/>
                    <a:pt x="349" y="13"/>
                    <a:pt x="309" y="45"/>
                  </a:cubicBezTo>
                  <a:cubicBezTo>
                    <a:pt x="187" y="137"/>
                    <a:pt x="1" y="182"/>
                    <a:pt x="111" y="413"/>
                  </a:cubicBezTo>
                  <a:cubicBezTo>
                    <a:pt x="891" y="2036"/>
                    <a:pt x="1665" y="3660"/>
                    <a:pt x="2434" y="5288"/>
                  </a:cubicBezTo>
                  <a:cubicBezTo>
                    <a:pt x="2465" y="5355"/>
                    <a:pt x="2488" y="5393"/>
                    <a:pt x="2525" y="5393"/>
                  </a:cubicBezTo>
                  <a:cubicBezTo>
                    <a:pt x="2547" y="5393"/>
                    <a:pt x="2574" y="5380"/>
                    <a:pt x="2612" y="5352"/>
                  </a:cubicBezTo>
                  <a:cubicBezTo>
                    <a:pt x="2676" y="5303"/>
                    <a:pt x="2752" y="5268"/>
                    <a:pt x="2820" y="5228"/>
                  </a:cubicBezTo>
                  <a:cubicBezTo>
                    <a:pt x="2782" y="5166"/>
                    <a:pt x="2766" y="5146"/>
                    <a:pt x="2756" y="5124"/>
                  </a:cubicBezTo>
                  <a:cubicBezTo>
                    <a:pt x="2001" y="3466"/>
                    <a:pt x="1247" y="1808"/>
                    <a:pt x="492" y="151"/>
                  </a:cubicBezTo>
                  <a:cubicBezTo>
                    <a:pt x="467" y="94"/>
                    <a:pt x="460" y="1"/>
                    <a:pt x="4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5" name="Google Shape;2025;p41"/>
            <p:cNvSpPr/>
            <p:nvPr/>
          </p:nvSpPr>
          <p:spPr>
            <a:xfrm>
              <a:off x="3885600" y="3824875"/>
              <a:ext cx="72000" cy="134625"/>
            </a:xfrm>
            <a:custGeom>
              <a:rect b="b" l="l" r="r" t="t"/>
              <a:pathLst>
                <a:path extrusionOk="0" h="5385" w="2880">
                  <a:moveTo>
                    <a:pt x="2447" y="0"/>
                  </a:moveTo>
                  <a:cubicBezTo>
                    <a:pt x="2347" y="0"/>
                    <a:pt x="2352" y="168"/>
                    <a:pt x="2325" y="224"/>
                  </a:cubicBezTo>
                  <a:cubicBezTo>
                    <a:pt x="1581" y="1833"/>
                    <a:pt x="855" y="3450"/>
                    <a:pt x="113" y="5061"/>
                  </a:cubicBezTo>
                  <a:cubicBezTo>
                    <a:pt x="0" y="5302"/>
                    <a:pt x="171" y="5310"/>
                    <a:pt x="336" y="5385"/>
                  </a:cubicBezTo>
                  <a:cubicBezTo>
                    <a:pt x="356" y="5364"/>
                    <a:pt x="397" y="5334"/>
                    <a:pt x="414" y="5292"/>
                  </a:cubicBezTo>
                  <a:cubicBezTo>
                    <a:pt x="1193" y="3657"/>
                    <a:pt x="1969" y="2019"/>
                    <a:pt x="2753" y="387"/>
                  </a:cubicBezTo>
                  <a:cubicBezTo>
                    <a:pt x="2879" y="126"/>
                    <a:pt x="2652" y="98"/>
                    <a:pt x="2535" y="30"/>
                  </a:cubicBezTo>
                  <a:cubicBezTo>
                    <a:pt x="2499" y="9"/>
                    <a:pt x="2470" y="0"/>
                    <a:pt x="24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6" name="Google Shape;2026;p41"/>
            <p:cNvSpPr/>
            <p:nvPr/>
          </p:nvSpPr>
          <p:spPr>
            <a:xfrm>
              <a:off x="3633900" y="3945600"/>
              <a:ext cx="138050" cy="67875"/>
            </a:xfrm>
            <a:custGeom>
              <a:rect b="b" l="l" r="r" t="t"/>
              <a:pathLst>
                <a:path extrusionOk="0" h="2715" w="5522">
                  <a:moveTo>
                    <a:pt x="378" y="1"/>
                  </a:moveTo>
                  <a:cubicBezTo>
                    <a:pt x="254" y="1"/>
                    <a:pt x="229" y="144"/>
                    <a:pt x="164" y="227"/>
                  </a:cubicBezTo>
                  <a:cubicBezTo>
                    <a:pt x="0" y="435"/>
                    <a:pt x="256" y="418"/>
                    <a:pt x="318" y="445"/>
                  </a:cubicBezTo>
                  <a:cubicBezTo>
                    <a:pt x="1938" y="1194"/>
                    <a:pt x="3568" y="1926"/>
                    <a:pt x="5187" y="2678"/>
                  </a:cubicBezTo>
                  <a:cubicBezTo>
                    <a:pt x="5242" y="2703"/>
                    <a:pt x="5283" y="2714"/>
                    <a:pt x="5316" y="2714"/>
                  </a:cubicBezTo>
                  <a:cubicBezTo>
                    <a:pt x="5445" y="2714"/>
                    <a:pt x="5435" y="2549"/>
                    <a:pt x="5522" y="2457"/>
                  </a:cubicBezTo>
                  <a:cubicBezTo>
                    <a:pt x="5480" y="2426"/>
                    <a:pt x="5445" y="2389"/>
                    <a:pt x="5403" y="2370"/>
                  </a:cubicBezTo>
                  <a:cubicBezTo>
                    <a:pt x="3768" y="1591"/>
                    <a:pt x="2131" y="816"/>
                    <a:pt x="498" y="33"/>
                  </a:cubicBezTo>
                  <a:cubicBezTo>
                    <a:pt x="450" y="10"/>
                    <a:pt x="411" y="1"/>
                    <a:pt x="3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7" name="Google Shape;2027;p41"/>
            <p:cNvSpPr/>
            <p:nvPr/>
          </p:nvSpPr>
          <p:spPr>
            <a:xfrm>
              <a:off x="3939825" y="3945550"/>
              <a:ext cx="138250" cy="68375"/>
            </a:xfrm>
            <a:custGeom>
              <a:rect b="b" l="l" r="r" t="t"/>
              <a:pathLst>
                <a:path extrusionOk="0" h="2735" w="5530">
                  <a:moveTo>
                    <a:pt x="5159" y="0"/>
                  </a:moveTo>
                  <a:cubicBezTo>
                    <a:pt x="5119" y="0"/>
                    <a:pt x="5072" y="12"/>
                    <a:pt x="5017" y="39"/>
                  </a:cubicBezTo>
                  <a:cubicBezTo>
                    <a:pt x="3406" y="813"/>
                    <a:pt x="1793" y="1584"/>
                    <a:pt x="180" y="2353"/>
                  </a:cubicBezTo>
                  <a:cubicBezTo>
                    <a:pt x="103" y="2391"/>
                    <a:pt x="1" y="2402"/>
                    <a:pt x="92" y="2526"/>
                  </a:cubicBezTo>
                  <a:cubicBezTo>
                    <a:pt x="144" y="2595"/>
                    <a:pt x="178" y="2677"/>
                    <a:pt x="211" y="2734"/>
                  </a:cubicBezTo>
                  <a:cubicBezTo>
                    <a:pt x="297" y="2703"/>
                    <a:pt x="344" y="2691"/>
                    <a:pt x="387" y="2670"/>
                  </a:cubicBezTo>
                  <a:cubicBezTo>
                    <a:pt x="2002" y="1936"/>
                    <a:pt x="3616" y="1205"/>
                    <a:pt x="5225" y="460"/>
                  </a:cubicBezTo>
                  <a:cubicBezTo>
                    <a:pt x="5291" y="430"/>
                    <a:pt x="5529" y="455"/>
                    <a:pt x="5416" y="247"/>
                  </a:cubicBezTo>
                  <a:cubicBezTo>
                    <a:pt x="5354" y="131"/>
                    <a:pt x="5294" y="0"/>
                    <a:pt x="51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8" name="Google Shape;2028;p41"/>
            <p:cNvSpPr/>
            <p:nvPr/>
          </p:nvSpPr>
          <p:spPr>
            <a:xfrm>
              <a:off x="3634775" y="4075700"/>
              <a:ext cx="136650" cy="67325"/>
            </a:xfrm>
            <a:custGeom>
              <a:rect b="b" l="l" r="r" t="t"/>
              <a:pathLst>
                <a:path extrusionOk="0" h="2693" w="5466">
                  <a:moveTo>
                    <a:pt x="5267" y="0"/>
                  </a:moveTo>
                  <a:cubicBezTo>
                    <a:pt x="5227" y="0"/>
                    <a:pt x="5179" y="13"/>
                    <a:pt x="5117" y="42"/>
                  </a:cubicBezTo>
                  <a:cubicBezTo>
                    <a:pt x="3529" y="777"/>
                    <a:pt x="1933" y="1491"/>
                    <a:pt x="347" y="2227"/>
                  </a:cubicBezTo>
                  <a:cubicBezTo>
                    <a:pt x="274" y="2260"/>
                    <a:pt x="0" y="2220"/>
                    <a:pt x="124" y="2481"/>
                  </a:cubicBezTo>
                  <a:cubicBezTo>
                    <a:pt x="191" y="2622"/>
                    <a:pt x="270" y="2693"/>
                    <a:pt x="380" y="2693"/>
                  </a:cubicBezTo>
                  <a:cubicBezTo>
                    <a:pt x="434" y="2693"/>
                    <a:pt x="495" y="2676"/>
                    <a:pt x="567" y="2642"/>
                  </a:cubicBezTo>
                  <a:cubicBezTo>
                    <a:pt x="2147" y="1884"/>
                    <a:pt x="3729" y="1133"/>
                    <a:pt x="5309" y="379"/>
                  </a:cubicBezTo>
                  <a:cubicBezTo>
                    <a:pt x="5373" y="349"/>
                    <a:pt x="5426" y="293"/>
                    <a:pt x="5466" y="262"/>
                  </a:cubicBezTo>
                  <a:cubicBezTo>
                    <a:pt x="5416" y="115"/>
                    <a:pt x="5384" y="0"/>
                    <a:pt x="52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9" name="Google Shape;2029;p41"/>
            <p:cNvSpPr/>
            <p:nvPr/>
          </p:nvSpPr>
          <p:spPr>
            <a:xfrm>
              <a:off x="3939825" y="4074875"/>
              <a:ext cx="138475" cy="68450"/>
            </a:xfrm>
            <a:custGeom>
              <a:rect b="b" l="l" r="r" t="t"/>
              <a:pathLst>
                <a:path extrusionOk="0" h="2738" w="5539">
                  <a:moveTo>
                    <a:pt x="213" y="0"/>
                  </a:moveTo>
                  <a:cubicBezTo>
                    <a:pt x="186" y="53"/>
                    <a:pt x="152" y="121"/>
                    <a:pt x="114" y="183"/>
                  </a:cubicBezTo>
                  <a:cubicBezTo>
                    <a:pt x="70" y="258"/>
                    <a:pt x="1" y="301"/>
                    <a:pt x="149" y="370"/>
                  </a:cubicBezTo>
                  <a:cubicBezTo>
                    <a:pt x="1800" y="1140"/>
                    <a:pt x="3448" y="1917"/>
                    <a:pt x="5094" y="2703"/>
                  </a:cubicBezTo>
                  <a:cubicBezTo>
                    <a:pt x="5144" y="2727"/>
                    <a:pt x="5184" y="2737"/>
                    <a:pt x="5217" y="2737"/>
                  </a:cubicBezTo>
                  <a:cubicBezTo>
                    <a:pt x="5355" y="2737"/>
                    <a:pt x="5356" y="2555"/>
                    <a:pt x="5413" y="2483"/>
                  </a:cubicBezTo>
                  <a:cubicBezTo>
                    <a:pt x="5538" y="2322"/>
                    <a:pt x="5321" y="2327"/>
                    <a:pt x="5255" y="2296"/>
                  </a:cubicBezTo>
                  <a:cubicBezTo>
                    <a:pt x="4219" y="1804"/>
                    <a:pt x="3179" y="1315"/>
                    <a:pt x="2135" y="839"/>
                  </a:cubicBezTo>
                  <a:cubicBezTo>
                    <a:pt x="1511" y="554"/>
                    <a:pt x="877" y="289"/>
                    <a:pt x="2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0" name="Google Shape;2030;p41"/>
            <p:cNvSpPr/>
            <p:nvPr/>
          </p:nvSpPr>
          <p:spPr>
            <a:xfrm>
              <a:off x="3755225" y="4129350"/>
              <a:ext cx="70775" cy="134825"/>
            </a:xfrm>
            <a:custGeom>
              <a:rect b="b" l="l" r="r" t="t"/>
              <a:pathLst>
                <a:path extrusionOk="0" h="5393" w="2831">
                  <a:moveTo>
                    <a:pt x="2542" y="1"/>
                  </a:moveTo>
                  <a:cubicBezTo>
                    <a:pt x="2516" y="1"/>
                    <a:pt x="2490" y="23"/>
                    <a:pt x="2459" y="91"/>
                  </a:cubicBezTo>
                  <a:cubicBezTo>
                    <a:pt x="1689" y="1743"/>
                    <a:pt x="912" y="3391"/>
                    <a:pt x="127" y="5037"/>
                  </a:cubicBezTo>
                  <a:cubicBezTo>
                    <a:pt x="0" y="5301"/>
                    <a:pt x="260" y="5284"/>
                    <a:pt x="348" y="5353"/>
                  </a:cubicBezTo>
                  <a:cubicBezTo>
                    <a:pt x="383" y="5381"/>
                    <a:pt x="411" y="5392"/>
                    <a:pt x="432" y="5392"/>
                  </a:cubicBezTo>
                  <a:cubicBezTo>
                    <a:pt x="509" y="5392"/>
                    <a:pt x="510" y="5247"/>
                    <a:pt x="535" y="5196"/>
                  </a:cubicBezTo>
                  <a:cubicBezTo>
                    <a:pt x="1028" y="4158"/>
                    <a:pt x="1516" y="3120"/>
                    <a:pt x="1992" y="2076"/>
                  </a:cubicBezTo>
                  <a:cubicBezTo>
                    <a:pt x="2279" y="1451"/>
                    <a:pt x="2542" y="818"/>
                    <a:pt x="2831" y="154"/>
                  </a:cubicBezTo>
                  <a:cubicBezTo>
                    <a:pt x="2778" y="126"/>
                    <a:pt x="2709" y="93"/>
                    <a:pt x="2644" y="55"/>
                  </a:cubicBezTo>
                  <a:cubicBezTo>
                    <a:pt x="2604" y="31"/>
                    <a:pt x="2573" y="1"/>
                    <a:pt x="25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1" name="Google Shape;2031;p41"/>
            <p:cNvSpPr/>
            <p:nvPr/>
          </p:nvSpPr>
          <p:spPr>
            <a:xfrm>
              <a:off x="3884950" y="4128825"/>
              <a:ext cx="71375" cy="134625"/>
            </a:xfrm>
            <a:custGeom>
              <a:rect b="b" l="l" r="r" t="t"/>
              <a:pathLst>
                <a:path extrusionOk="0" h="5385" w="2855">
                  <a:moveTo>
                    <a:pt x="378" y="0"/>
                  </a:moveTo>
                  <a:cubicBezTo>
                    <a:pt x="247" y="106"/>
                    <a:pt x="1" y="62"/>
                    <a:pt x="140" y="353"/>
                  </a:cubicBezTo>
                  <a:cubicBezTo>
                    <a:pt x="875" y="1927"/>
                    <a:pt x="1587" y="3512"/>
                    <a:pt x="2320" y="5086"/>
                  </a:cubicBezTo>
                  <a:cubicBezTo>
                    <a:pt x="2361" y="5171"/>
                    <a:pt x="2325" y="5384"/>
                    <a:pt x="2480" y="5384"/>
                  </a:cubicBezTo>
                  <a:cubicBezTo>
                    <a:pt x="2511" y="5384"/>
                    <a:pt x="2550" y="5376"/>
                    <a:pt x="2598" y="5356"/>
                  </a:cubicBezTo>
                  <a:cubicBezTo>
                    <a:pt x="2855" y="5251"/>
                    <a:pt x="2828" y="5100"/>
                    <a:pt x="2724" y="4883"/>
                  </a:cubicBezTo>
                  <a:cubicBezTo>
                    <a:pt x="1980" y="3337"/>
                    <a:pt x="1251" y="1785"/>
                    <a:pt x="516" y="236"/>
                  </a:cubicBezTo>
                  <a:cubicBezTo>
                    <a:pt x="476" y="155"/>
                    <a:pt x="425" y="80"/>
                    <a:pt x="3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2" name="Google Shape;2032;p41"/>
            <p:cNvSpPr/>
            <p:nvPr/>
          </p:nvSpPr>
          <p:spPr>
            <a:xfrm>
              <a:off x="3411350" y="4196100"/>
              <a:ext cx="102300" cy="51100"/>
            </a:xfrm>
            <a:custGeom>
              <a:rect b="b" l="l" r="r" t="t"/>
              <a:pathLst>
                <a:path extrusionOk="0" h="2044" w="4092">
                  <a:moveTo>
                    <a:pt x="3834" y="1"/>
                  </a:moveTo>
                  <a:cubicBezTo>
                    <a:pt x="3806" y="1"/>
                    <a:pt x="3771" y="11"/>
                    <a:pt x="3724" y="33"/>
                  </a:cubicBezTo>
                  <a:cubicBezTo>
                    <a:pt x="2545" y="591"/>
                    <a:pt x="1362" y="1141"/>
                    <a:pt x="179" y="1692"/>
                  </a:cubicBezTo>
                  <a:cubicBezTo>
                    <a:pt x="81" y="1738"/>
                    <a:pt x="0" y="1774"/>
                    <a:pt x="93" y="1898"/>
                  </a:cubicBezTo>
                  <a:cubicBezTo>
                    <a:pt x="122" y="1937"/>
                    <a:pt x="127" y="1995"/>
                    <a:pt x="143" y="2044"/>
                  </a:cubicBezTo>
                  <a:cubicBezTo>
                    <a:pt x="199" y="2018"/>
                    <a:pt x="222" y="2007"/>
                    <a:pt x="244" y="1998"/>
                  </a:cubicBezTo>
                  <a:cubicBezTo>
                    <a:pt x="1465" y="1446"/>
                    <a:pt x="2685" y="889"/>
                    <a:pt x="3912" y="349"/>
                  </a:cubicBezTo>
                  <a:cubicBezTo>
                    <a:pt x="4092" y="271"/>
                    <a:pt x="3975" y="224"/>
                    <a:pt x="3948" y="139"/>
                  </a:cubicBezTo>
                  <a:cubicBezTo>
                    <a:pt x="3919" y="52"/>
                    <a:pt x="3895" y="1"/>
                    <a:pt x="38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3" name="Google Shape;2033;p41"/>
            <p:cNvSpPr/>
            <p:nvPr/>
          </p:nvSpPr>
          <p:spPr>
            <a:xfrm>
              <a:off x="3650600" y="3601650"/>
              <a:ext cx="54800" cy="98225"/>
            </a:xfrm>
            <a:custGeom>
              <a:rect b="b" l="l" r="r" t="t"/>
              <a:pathLst>
                <a:path extrusionOk="0" h="3929" w="2192">
                  <a:moveTo>
                    <a:pt x="338" y="0"/>
                  </a:moveTo>
                  <a:cubicBezTo>
                    <a:pt x="290" y="0"/>
                    <a:pt x="236" y="6"/>
                    <a:pt x="198" y="14"/>
                  </a:cubicBezTo>
                  <a:cubicBezTo>
                    <a:pt x="1" y="58"/>
                    <a:pt x="176" y="200"/>
                    <a:pt x="186" y="224"/>
                  </a:cubicBezTo>
                  <a:cubicBezTo>
                    <a:pt x="717" y="1417"/>
                    <a:pt x="1260" y="2603"/>
                    <a:pt x="1804" y="3789"/>
                  </a:cubicBezTo>
                  <a:cubicBezTo>
                    <a:pt x="1830" y="3849"/>
                    <a:pt x="1848" y="3928"/>
                    <a:pt x="1904" y="3928"/>
                  </a:cubicBezTo>
                  <a:cubicBezTo>
                    <a:pt x="1928" y="3928"/>
                    <a:pt x="1959" y="3913"/>
                    <a:pt x="2000" y="3876"/>
                  </a:cubicBezTo>
                  <a:cubicBezTo>
                    <a:pt x="2058" y="3823"/>
                    <a:pt x="2132" y="3786"/>
                    <a:pt x="2192" y="3745"/>
                  </a:cubicBezTo>
                  <a:cubicBezTo>
                    <a:pt x="1596" y="2474"/>
                    <a:pt x="1023" y="1247"/>
                    <a:pt x="440" y="24"/>
                  </a:cubicBezTo>
                  <a:cubicBezTo>
                    <a:pt x="431" y="7"/>
                    <a:pt x="388" y="0"/>
                    <a:pt x="3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4" name="Google Shape;2034;p41"/>
            <p:cNvSpPr/>
            <p:nvPr/>
          </p:nvSpPr>
          <p:spPr>
            <a:xfrm>
              <a:off x="4200200" y="3842100"/>
              <a:ext cx="99425" cy="50650"/>
            </a:xfrm>
            <a:custGeom>
              <a:rect b="b" l="l" r="r" t="t"/>
              <a:pathLst>
                <a:path extrusionOk="0" h="2026" w="3977">
                  <a:moveTo>
                    <a:pt x="3861" y="0"/>
                  </a:moveTo>
                  <a:cubicBezTo>
                    <a:pt x="3828" y="0"/>
                    <a:pt x="3788" y="13"/>
                    <a:pt x="3742" y="35"/>
                  </a:cubicBezTo>
                  <a:cubicBezTo>
                    <a:pt x="2554" y="576"/>
                    <a:pt x="1368" y="1116"/>
                    <a:pt x="179" y="1657"/>
                  </a:cubicBezTo>
                  <a:cubicBezTo>
                    <a:pt x="72" y="1705"/>
                    <a:pt x="1" y="1724"/>
                    <a:pt x="92" y="1887"/>
                  </a:cubicBezTo>
                  <a:cubicBezTo>
                    <a:pt x="146" y="1983"/>
                    <a:pt x="183" y="2025"/>
                    <a:pt x="241" y="2025"/>
                  </a:cubicBezTo>
                  <a:cubicBezTo>
                    <a:pt x="271" y="2025"/>
                    <a:pt x="307" y="2014"/>
                    <a:pt x="354" y="1992"/>
                  </a:cubicBezTo>
                  <a:cubicBezTo>
                    <a:pt x="1502" y="1451"/>
                    <a:pt x="2652" y="913"/>
                    <a:pt x="3800" y="372"/>
                  </a:cubicBezTo>
                  <a:cubicBezTo>
                    <a:pt x="3878" y="336"/>
                    <a:pt x="3944" y="273"/>
                    <a:pt x="3960" y="261"/>
                  </a:cubicBezTo>
                  <a:cubicBezTo>
                    <a:pt x="3977" y="69"/>
                    <a:pt x="3938" y="0"/>
                    <a:pt x="38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5" name="Google Shape;2035;p41"/>
            <p:cNvSpPr/>
            <p:nvPr/>
          </p:nvSpPr>
          <p:spPr>
            <a:xfrm>
              <a:off x="3412275" y="3841150"/>
              <a:ext cx="99550" cy="51625"/>
            </a:xfrm>
            <a:custGeom>
              <a:rect b="b" l="l" r="r" t="t"/>
              <a:pathLst>
                <a:path extrusionOk="0" h="2065" w="3982">
                  <a:moveTo>
                    <a:pt x="165" y="1"/>
                  </a:moveTo>
                  <a:cubicBezTo>
                    <a:pt x="125" y="1"/>
                    <a:pt x="85" y="30"/>
                    <a:pt x="56" y="121"/>
                  </a:cubicBezTo>
                  <a:cubicBezTo>
                    <a:pt x="1" y="296"/>
                    <a:pt x="63" y="337"/>
                    <a:pt x="200" y="402"/>
                  </a:cubicBezTo>
                  <a:cubicBezTo>
                    <a:pt x="1350" y="939"/>
                    <a:pt x="2498" y="1480"/>
                    <a:pt x="3642" y="2030"/>
                  </a:cubicBezTo>
                  <a:cubicBezTo>
                    <a:pt x="3692" y="2054"/>
                    <a:pt x="3733" y="2064"/>
                    <a:pt x="3767" y="2064"/>
                  </a:cubicBezTo>
                  <a:cubicBezTo>
                    <a:pt x="3884" y="2064"/>
                    <a:pt x="3917" y="1936"/>
                    <a:pt x="3982" y="1803"/>
                  </a:cubicBezTo>
                  <a:cubicBezTo>
                    <a:pt x="3925" y="1762"/>
                    <a:pt x="3864" y="1698"/>
                    <a:pt x="3790" y="1665"/>
                  </a:cubicBezTo>
                  <a:cubicBezTo>
                    <a:pt x="2637" y="1135"/>
                    <a:pt x="1483" y="608"/>
                    <a:pt x="321" y="96"/>
                  </a:cubicBezTo>
                  <a:cubicBezTo>
                    <a:pt x="305" y="89"/>
                    <a:pt x="234" y="1"/>
                    <a:pt x="1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6" name="Google Shape;2036;p41"/>
            <p:cNvSpPr/>
            <p:nvPr/>
          </p:nvSpPr>
          <p:spPr>
            <a:xfrm>
              <a:off x="4005725" y="3601225"/>
              <a:ext cx="56825" cy="99350"/>
            </a:xfrm>
            <a:custGeom>
              <a:rect b="b" l="l" r="r" t="t"/>
              <a:pathLst>
                <a:path extrusionOk="0" h="3974" w="2273">
                  <a:moveTo>
                    <a:pt x="1931" y="1"/>
                  </a:moveTo>
                  <a:cubicBezTo>
                    <a:pt x="1861" y="1"/>
                    <a:pt x="1815" y="41"/>
                    <a:pt x="1764" y="153"/>
                  </a:cubicBezTo>
                  <a:cubicBezTo>
                    <a:pt x="1231" y="1317"/>
                    <a:pt x="685" y="2475"/>
                    <a:pt x="128" y="3629"/>
                  </a:cubicBezTo>
                  <a:cubicBezTo>
                    <a:pt x="1" y="3894"/>
                    <a:pt x="262" y="3842"/>
                    <a:pt x="355" y="3973"/>
                  </a:cubicBezTo>
                  <a:cubicBezTo>
                    <a:pt x="398" y="3903"/>
                    <a:pt x="440" y="3852"/>
                    <a:pt x="469" y="3795"/>
                  </a:cubicBezTo>
                  <a:cubicBezTo>
                    <a:pt x="1010" y="2620"/>
                    <a:pt x="1551" y="1445"/>
                    <a:pt x="2074" y="263"/>
                  </a:cubicBezTo>
                  <a:cubicBezTo>
                    <a:pt x="2085" y="240"/>
                    <a:pt x="2273" y="88"/>
                    <a:pt x="2051" y="24"/>
                  </a:cubicBezTo>
                  <a:cubicBezTo>
                    <a:pt x="2004" y="10"/>
                    <a:pt x="1965" y="1"/>
                    <a:pt x="19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7" name="Google Shape;2037;p41"/>
            <p:cNvSpPr/>
            <p:nvPr/>
          </p:nvSpPr>
          <p:spPr>
            <a:xfrm>
              <a:off x="4200375" y="4196000"/>
              <a:ext cx="99750" cy="50850"/>
            </a:xfrm>
            <a:custGeom>
              <a:rect b="b" l="l" r="r" t="t"/>
              <a:pathLst>
                <a:path extrusionOk="0" h="2034" w="3990">
                  <a:moveTo>
                    <a:pt x="206" y="1"/>
                  </a:moveTo>
                  <a:cubicBezTo>
                    <a:pt x="133" y="1"/>
                    <a:pt x="131" y="95"/>
                    <a:pt x="91" y="152"/>
                  </a:cubicBezTo>
                  <a:cubicBezTo>
                    <a:pt x="13" y="259"/>
                    <a:pt x="1" y="296"/>
                    <a:pt x="143" y="358"/>
                  </a:cubicBezTo>
                  <a:cubicBezTo>
                    <a:pt x="1358" y="899"/>
                    <a:pt x="2569" y="1446"/>
                    <a:pt x="3774" y="2004"/>
                  </a:cubicBezTo>
                  <a:cubicBezTo>
                    <a:pt x="3819" y="2025"/>
                    <a:pt x="3852" y="2034"/>
                    <a:pt x="3876" y="2034"/>
                  </a:cubicBezTo>
                  <a:cubicBezTo>
                    <a:pt x="3969" y="2034"/>
                    <a:pt x="3940" y="1906"/>
                    <a:pt x="3989" y="1814"/>
                  </a:cubicBezTo>
                  <a:cubicBezTo>
                    <a:pt x="3975" y="1794"/>
                    <a:pt x="3957" y="1738"/>
                    <a:pt x="3918" y="1719"/>
                  </a:cubicBezTo>
                  <a:cubicBezTo>
                    <a:pt x="2705" y="1151"/>
                    <a:pt x="1487" y="584"/>
                    <a:pt x="271" y="18"/>
                  </a:cubicBezTo>
                  <a:cubicBezTo>
                    <a:pt x="244" y="6"/>
                    <a:pt x="223" y="1"/>
                    <a:pt x="2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8" name="Google Shape;2038;p41"/>
            <p:cNvSpPr/>
            <p:nvPr/>
          </p:nvSpPr>
          <p:spPr>
            <a:xfrm>
              <a:off x="3649725" y="4388975"/>
              <a:ext cx="55625" cy="98725"/>
            </a:xfrm>
            <a:custGeom>
              <a:rect b="b" l="l" r="r" t="t"/>
              <a:pathLst>
                <a:path extrusionOk="0" h="3949" w="2225">
                  <a:moveTo>
                    <a:pt x="1922" y="0"/>
                  </a:moveTo>
                  <a:cubicBezTo>
                    <a:pt x="1842" y="0"/>
                    <a:pt x="1843" y="126"/>
                    <a:pt x="1823" y="169"/>
                  </a:cubicBezTo>
                  <a:cubicBezTo>
                    <a:pt x="1281" y="1331"/>
                    <a:pt x="747" y="2495"/>
                    <a:pt x="229" y="3666"/>
                  </a:cubicBezTo>
                  <a:cubicBezTo>
                    <a:pt x="221" y="3686"/>
                    <a:pt x="1" y="3852"/>
                    <a:pt x="261" y="3930"/>
                  </a:cubicBezTo>
                  <a:cubicBezTo>
                    <a:pt x="304" y="3943"/>
                    <a:pt x="338" y="3949"/>
                    <a:pt x="366" y="3949"/>
                  </a:cubicBezTo>
                  <a:cubicBezTo>
                    <a:pt x="464" y="3949"/>
                    <a:pt x="494" y="3880"/>
                    <a:pt x="541" y="3781"/>
                  </a:cubicBezTo>
                  <a:cubicBezTo>
                    <a:pt x="814" y="3202"/>
                    <a:pt x="1097" y="2626"/>
                    <a:pt x="1369" y="2045"/>
                  </a:cubicBezTo>
                  <a:cubicBezTo>
                    <a:pt x="1654" y="1432"/>
                    <a:pt x="1932" y="816"/>
                    <a:pt x="2225" y="177"/>
                  </a:cubicBezTo>
                  <a:cubicBezTo>
                    <a:pt x="2162" y="136"/>
                    <a:pt x="2086" y="85"/>
                    <a:pt x="2008" y="33"/>
                  </a:cubicBezTo>
                  <a:cubicBezTo>
                    <a:pt x="1972" y="10"/>
                    <a:pt x="1944" y="0"/>
                    <a:pt x="19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9" name="Google Shape;2039;p41"/>
            <p:cNvSpPr/>
            <p:nvPr/>
          </p:nvSpPr>
          <p:spPr>
            <a:xfrm>
              <a:off x="4005600" y="4387675"/>
              <a:ext cx="56850" cy="100075"/>
            </a:xfrm>
            <a:custGeom>
              <a:rect b="b" l="l" r="r" t="t"/>
              <a:pathLst>
                <a:path extrusionOk="0" h="4003" w="2274">
                  <a:moveTo>
                    <a:pt x="342" y="1"/>
                  </a:moveTo>
                  <a:cubicBezTo>
                    <a:pt x="286" y="169"/>
                    <a:pt x="0" y="98"/>
                    <a:pt x="131" y="370"/>
                  </a:cubicBezTo>
                  <a:cubicBezTo>
                    <a:pt x="686" y="1523"/>
                    <a:pt x="1232" y="2682"/>
                    <a:pt x="1767" y="3846"/>
                  </a:cubicBezTo>
                  <a:cubicBezTo>
                    <a:pt x="1818" y="3956"/>
                    <a:pt x="1861" y="4003"/>
                    <a:pt x="1934" y="4003"/>
                  </a:cubicBezTo>
                  <a:cubicBezTo>
                    <a:pt x="1967" y="4003"/>
                    <a:pt x="2005" y="3993"/>
                    <a:pt x="2052" y="3976"/>
                  </a:cubicBezTo>
                  <a:cubicBezTo>
                    <a:pt x="2274" y="3893"/>
                    <a:pt x="2083" y="3748"/>
                    <a:pt x="2066" y="3707"/>
                  </a:cubicBezTo>
                  <a:cubicBezTo>
                    <a:pt x="1553" y="2545"/>
                    <a:pt x="1025" y="1393"/>
                    <a:pt x="496" y="240"/>
                  </a:cubicBezTo>
                  <a:cubicBezTo>
                    <a:pt x="464" y="169"/>
                    <a:pt x="412" y="107"/>
                    <a:pt x="3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0" name="Google Shape;2040;p41"/>
            <p:cNvSpPr/>
            <p:nvPr/>
          </p:nvSpPr>
          <p:spPr>
            <a:xfrm>
              <a:off x="3957075" y="4282800"/>
              <a:ext cx="47400" cy="85450"/>
            </a:xfrm>
            <a:custGeom>
              <a:rect b="b" l="l" r="r" t="t"/>
              <a:pathLst>
                <a:path extrusionOk="0" h="3418" w="1896">
                  <a:moveTo>
                    <a:pt x="393" y="0"/>
                  </a:moveTo>
                  <a:cubicBezTo>
                    <a:pt x="375" y="0"/>
                    <a:pt x="352" y="10"/>
                    <a:pt x="323" y="33"/>
                  </a:cubicBezTo>
                  <a:cubicBezTo>
                    <a:pt x="228" y="109"/>
                    <a:pt x="1" y="160"/>
                    <a:pt x="112" y="390"/>
                  </a:cubicBezTo>
                  <a:cubicBezTo>
                    <a:pt x="568" y="1350"/>
                    <a:pt x="1020" y="2310"/>
                    <a:pt x="1474" y="3271"/>
                  </a:cubicBezTo>
                  <a:cubicBezTo>
                    <a:pt x="1506" y="3338"/>
                    <a:pt x="1537" y="3417"/>
                    <a:pt x="1608" y="3417"/>
                  </a:cubicBezTo>
                  <a:cubicBezTo>
                    <a:pt x="1630" y="3417"/>
                    <a:pt x="1657" y="3409"/>
                    <a:pt x="1688" y="3391"/>
                  </a:cubicBezTo>
                  <a:cubicBezTo>
                    <a:pt x="1763" y="3348"/>
                    <a:pt x="1895" y="3338"/>
                    <a:pt x="1810" y="3088"/>
                  </a:cubicBezTo>
                  <a:cubicBezTo>
                    <a:pt x="1401" y="2187"/>
                    <a:pt x="950" y="1186"/>
                    <a:pt x="489" y="188"/>
                  </a:cubicBezTo>
                  <a:cubicBezTo>
                    <a:pt x="466" y="139"/>
                    <a:pt x="463" y="0"/>
                    <a:pt x="3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1" name="Google Shape;2041;p41"/>
            <p:cNvSpPr/>
            <p:nvPr/>
          </p:nvSpPr>
          <p:spPr>
            <a:xfrm>
              <a:off x="3707175" y="3720800"/>
              <a:ext cx="47525" cy="85175"/>
            </a:xfrm>
            <a:custGeom>
              <a:rect b="b" l="l" r="r" t="t"/>
              <a:pathLst>
                <a:path extrusionOk="0" h="3407" w="1901">
                  <a:moveTo>
                    <a:pt x="345" y="0"/>
                  </a:moveTo>
                  <a:cubicBezTo>
                    <a:pt x="311" y="0"/>
                    <a:pt x="269" y="12"/>
                    <a:pt x="214" y="40"/>
                  </a:cubicBezTo>
                  <a:cubicBezTo>
                    <a:pt x="1" y="147"/>
                    <a:pt x="118" y="247"/>
                    <a:pt x="169" y="360"/>
                  </a:cubicBezTo>
                  <a:cubicBezTo>
                    <a:pt x="593" y="1306"/>
                    <a:pt x="1020" y="2255"/>
                    <a:pt x="1450" y="3198"/>
                  </a:cubicBezTo>
                  <a:cubicBezTo>
                    <a:pt x="1484" y="3276"/>
                    <a:pt x="1556" y="3337"/>
                    <a:pt x="1611" y="3406"/>
                  </a:cubicBezTo>
                  <a:cubicBezTo>
                    <a:pt x="1718" y="3321"/>
                    <a:pt x="1826" y="3235"/>
                    <a:pt x="1900" y="3177"/>
                  </a:cubicBezTo>
                  <a:cubicBezTo>
                    <a:pt x="1857" y="3064"/>
                    <a:pt x="1843" y="3018"/>
                    <a:pt x="1823" y="2974"/>
                  </a:cubicBezTo>
                  <a:cubicBezTo>
                    <a:pt x="1390" y="2058"/>
                    <a:pt x="957" y="1141"/>
                    <a:pt x="514" y="230"/>
                  </a:cubicBezTo>
                  <a:cubicBezTo>
                    <a:pt x="474" y="151"/>
                    <a:pt x="466" y="0"/>
                    <a:pt x="34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2" name="Google Shape;2042;p41"/>
            <p:cNvSpPr/>
            <p:nvPr/>
          </p:nvSpPr>
          <p:spPr>
            <a:xfrm>
              <a:off x="3531475" y="3897725"/>
              <a:ext cx="87800" cy="44000"/>
            </a:xfrm>
            <a:custGeom>
              <a:rect b="b" l="l" r="r" t="t"/>
              <a:pathLst>
                <a:path extrusionOk="0" h="1760" w="3512">
                  <a:moveTo>
                    <a:pt x="227" y="0"/>
                  </a:moveTo>
                  <a:cubicBezTo>
                    <a:pt x="111" y="0"/>
                    <a:pt x="101" y="103"/>
                    <a:pt x="69" y="162"/>
                  </a:cubicBezTo>
                  <a:cubicBezTo>
                    <a:pt x="1" y="289"/>
                    <a:pt x="108" y="328"/>
                    <a:pt x="200" y="371"/>
                  </a:cubicBezTo>
                  <a:cubicBezTo>
                    <a:pt x="1149" y="820"/>
                    <a:pt x="2098" y="1269"/>
                    <a:pt x="3043" y="1726"/>
                  </a:cubicBezTo>
                  <a:cubicBezTo>
                    <a:pt x="3092" y="1749"/>
                    <a:pt x="3134" y="1759"/>
                    <a:pt x="3171" y="1759"/>
                  </a:cubicBezTo>
                  <a:cubicBezTo>
                    <a:pt x="3319" y="1759"/>
                    <a:pt x="3379" y="1600"/>
                    <a:pt x="3432" y="1514"/>
                  </a:cubicBezTo>
                  <a:cubicBezTo>
                    <a:pt x="3511" y="1380"/>
                    <a:pt x="3320" y="1380"/>
                    <a:pt x="3233" y="1339"/>
                  </a:cubicBezTo>
                  <a:cubicBezTo>
                    <a:pt x="2940" y="1195"/>
                    <a:pt x="2646" y="1050"/>
                    <a:pt x="2349" y="916"/>
                  </a:cubicBezTo>
                  <a:cubicBezTo>
                    <a:pt x="1656" y="604"/>
                    <a:pt x="961" y="299"/>
                    <a:pt x="331" y="20"/>
                  </a:cubicBezTo>
                  <a:cubicBezTo>
                    <a:pt x="289" y="6"/>
                    <a:pt x="255" y="0"/>
                    <a:pt x="2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3" name="Google Shape;2043;p41"/>
            <p:cNvSpPr/>
            <p:nvPr/>
          </p:nvSpPr>
          <p:spPr>
            <a:xfrm>
              <a:off x="4094975" y="3897875"/>
              <a:ext cx="85750" cy="43800"/>
            </a:xfrm>
            <a:custGeom>
              <a:rect b="b" l="l" r="r" t="t"/>
              <a:pathLst>
                <a:path extrusionOk="0" h="1752" w="3430">
                  <a:moveTo>
                    <a:pt x="3220" y="1"/>
                  </a:moveTo>
                  <a:cubicBezTo>
                    <a:pt x="3181" y="1"/>
                    <a:pt x="3132" y="14"/>
                    <a:pt x="3069" y="44"/>
                  </a:cubicBezTo>
                  <a:cubicBezTo>
                    <a:pt x="2133" y="490"/>
                    <a:pt x="1178" y="899"/>
                    <a:pt x="233" y="1326"/>
                  </a:cubicBezTo>
                  <a:cubicBezTo>
                    <a:pt x="145" y="1366"/>
                    <a:pt x="77" y="1446"/>
                    <a:pt x="1" y="1508"/>
                  </a:cubicBezTo>
                  <a:cubicBezTo>
                    <a:pt x="111" y="1576"/>
                    <a:pt x="161" y="1752"/>
                    <a:pt x="310" y="1752"/>
                  </a:cubicBezTo>
                  <a:cubicBezTo>
                    <a:pt x="346" y="1752"/>
                    <a:pt x="387" y="1742"/>
                    <a:pt x="436" y="1718"/>
                  </a:cubicBezTo>
                  <a:cubicBezTo>
                    <a:pt x="1349" y="1275"/>
                    <a:pt x="2266" y="844"/>
                    <a:pt x="3180" y="406"/>
                  </a:cubicBezTo>
                  <a:cubicBezTo>
                    <a:pt x="3271" y="361"/>
                    <a:pt x="3350" y="291"/>
                    <a:pt x="3430" y="237"/>
                  </a:cubicBezTo>
                  <a:cubicBezTo>
                    <a:pt x="3362" y="104"/>
                    <a:pt x="3328" y="1"/>
                    <a:pt x="32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4" name="Google Shape;2044;p41"/>
            <p:cNvSpPr/>
            <p:nvPr/>
          </p:nvSpPr>
          <p:spPr>
            <a:xfrm>
              <a:off x="3531050" y="4147300"/>
              <a:ext cx="86875" cy="44700"/>
            </a:xfrm>
            <a:custGeom>
              <a:rect b="b" l="l" r="r" t="t"/>
              <a:pathLst>
                <a:path extrusionOk="0" h="1788" w="3475">
                  <a:moveTo>
                    <a:pt x="3186" y="0"/>
                  </a:moveTo>
                  <a:cubicBezTo>
                    <a:pt x="3156" y="0"/>
                    <a:pt x="3120" y="9"/>
                    <a:pt x="3078" y="29"/>
                  </a:cubicBezTo>
                  <a:cubicBezTo>
                    <a:pt x="2119" y="484"/>
                    <a:pt x="1157" y="934"/>
                    <a:pt x="198" y="1390"/>
                  </a:cubicBezTo>
                  <a:cubicBezTo>
                    <a:pt x="114" y="1429"/>
                    <a:pt x="0" y="1478"/>
                    <a:pt x="96" y="1610"/>
                  </a:cubicBezTo>
                  <a:cubicBezTo>
                    <a:pt x="139" y="1669"/>
                    <a:pt x="185" y="1729"/>
                    <a:pt x="229" y="1787"/>
                  </a:cubicBezTo>
                  <a:cubicBezTo>
                    <a:pt x="323" y="1741"/>
                    <a:pt x="376" y="1713"/>
                    <a:pt x="431" y="1689"/>
                  </a:cubicBezTo>
                  <a:cubicBezTo>
                    <a:pt x="1377" y="1262"/>
                    <a:pt x="2325" y="837"/>
                    <a:pt x="3269" y="407"/>
                  </a:cubicBezTo>
                  <a:cubicBezTo>
                    <a:pt x="3346" y="372"/>
                    <a:pt x="3407" y="300"/>
                    <a:pt x="3475" y="245"/>
                  </a:cubicBezTo>
                  <a:cubicBezTo>
                    <a:pt x="3361" y="194"/>
                    <a:pt x="3330" y="0"/>
                    <a:pt x="31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5" name="Google Shape;2045;p41"/>
            <p:cNvSpPr/>
            <p:nvPr/>
          </p:nvSpPr>
          <p:spPr>
            <a:xfrm>
              <a:off x="4092100" y="4147175"/>
              <a:ext cx="88425" cy="44025"/>
            </a:xfrm>
            <a:custGeom>
              <a:rect b="b" l="l" r="r" t="t"/>
              <a:pathLst>
                <a:path extrusionOk="0" h="1761" w="3537">
                  <a:moveTo>
                    <a:pt x="387" y="0"/>
                  </a:moveTo>
                  <a:cubicBezTo>
                    <a:pt x="251" y="0"/>
                    <a:pt x="217" y="177"/>
                    <a:pt x="129" y="246"/>
                  </a:cubicBezTo>
                  <a:cubicBezTo>
                    <a:pt x="0" y="348"/>
                    <a:pt x="179" y="348"/>
                    <a:pt x="209" y="360"/>
                  </a:cubicBezTo>
                  <a:cubicBezTo>
                    <a:pt x="1207" y="818"/>
                    <a:pt x="2213" y="1257"/>
                    <a:pt x="3207" y="1724"/>
                  </a:cubicBezTo>
                  <a:cubicBezTo>
                    <a:pt x="3261" y="1749"/>
                    <a:pt x="3303" y="1760"/>
                    <a:pt x="3337" y="1760"/>
                  </a:cubicBezTo>
                  <a:cubicBezTo>
                    <a:pt x="3445" y="1760"/>
                    <a:pt x="3472" y="1649"/>
                    <a:pt x="3537" y="1542"/>
                  </a:cubicBezTo>
                  <a:cubicBezTo>
                    <a:pt x="3499" y="1498"/>
                    <a:pt x="3461" y="1423"/>
                    <a:pt x="3403" y="1396"/>
                  </a:cubicBezTo>
                  <a:cubicBezTo>
                    <a:pt x="2432" y="936"/>
                    <a:pt x="1459" y="482"/>
                    <a:pt x="487" y="26"/>
                  </a:cubicBezTo>
                  <a:cubicBezTo>
                    <a:pt x="448" y="8"/>
                    <a:pt x="415" y="0"/>
                    <a:pt x="3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6" name="Google Shape;2046;p41"/>
            <p:cNvSpPr/>
            <p:nvPr/>
          </p:nvSpPr>
          <p:spPr>
            <a:xfrm>
              <a:off x="3707950" y="4282175"/>
              <a:ext cx="47750" cy="86400"/>
            </a:xfrm>
            <a:custGeom>
              <a:rect b="b" l="l" r="r" t="t"/>
              <a:pathLst>
                <a:path extrusionOk="0" h="3456" w="1910">
                  <a:moveTo>
                    <a:pt x="1525" y="1"/>
                  </a:moveTo>
                  <a:cubicBezTo>
                    <a:pt x="1483" y="1"/>
                    <a:pt x="1480" y="103"/>
                    <a:pt x="1470" y="125"/>
                  </a:cubicBezTo>
                  <a:cubicBezTo>
                    <a:pt x="1014" y="1124"/>
                    <a:pt x="575" y="2130"/>
                    <a:pt x="107" y="3124"/>
                  </a:cubicBezTo>
                  <a:cubicBezTo>
                    <a:pt x="1" y="3349"/>
                    <a:pt x="147" y="3370"/>
                    <a:pt x="288" y="3455"/>
                  </a:cubicBezTo>
                  <a:cubicBezTo>
                    <a:pt x="333" y="3416"/>
                    <a:pt x="407" y="3380"/>
                    <a:pt x="434" y="3321"/>
                  </a:cubicBezTo>
                  <a:cubicBezTo>
                    <a:pt x="893" y="2350"/>
                    <a:pt x="1348" y="1377"/>
                    <a:pt x="1803" y="404"/>
                  </a:cubicBezTo>
                  <a:cubicBezTo>
                    <a:pt x="1910" y="181"/>
                    <a:pt x="1669" y="153"/>
                    <a:pt x="1585" y="47"/>
                  </a:cubicBezTo>
                  <a:cubicBezTo>
                    <a:pt x="1559" y="13"/>
                    <a:pt x="1539" y="1"/>
                    <a:pt x="15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7" name="Google Shape;2047;p41"/>
            <p:cNvSpPr/>
            <p:nvPr/>
          </p:nvSpPr>
          <p:spPr>
            <a:xfrm>
              <a:off x="3957075" y="3720775"/>
              <a:ext cx="47375" cy="85025"/>
            </a:xfrm>
            <a:custGeom>
              <a:rect b="b" l="l" r="r" t="t"/>
              <a:pathLst>
                <a:path extrusionOk="0" h="3401" w="1895">
                  <a:moveTo>
                    <a:pt x="1607" y="0"/>
                  </a:moveTo>
                  <a:cubicBezTo>
                    <a:pt x="1518" y="0"/>
                    <a:pt x="1496" y="108"/>
                    <a:pt x="1458" y="187"/>
                  </a:cubicBezTo>
                  <a:cubicBezTo>
                    <a:pt x="1015" y="1111"/>
                    <a:pt x="575" y="2038"/>
                    <a:pt x="123" y="2959"/>
                  </a:cubicBezTo>
                  <a:cubicBezTo>
                    <a:pt x="1" y="3206"/>
                    <a:pt x="203" y="3311"/>
                    <a:pt x="331" y="3385"/>
                  </a:cubicBezTo>
                  <a:cubicBezTo>
                    <a:pt x="351" y="3396"/>
                    <a:pt x="368" y="3401"/>
                    <a:pt x="382" y="3401"/>
                  </a:cubicBezTo>
                  <a:cubicBezTo>
                    <a:pt x="461" y="3401"/>
                    <a:pt x="472" y="3255"/>
                    <a:pt x="509" y="3181"/>
                  </a:cubicBezTo>
                  <a:cubicBezTo>
                    <a:pt x="650" y="2886"/>
                    <a:pt x="795" y="2593"/>
                    <a:pt x="929" y="2295"/>
                  </a:cubicBezTo>
                  <a:cubicBezTo>
                    <a:pt x="1241" y="1603"/>
                    <a:pt x="1546" y="907"/>
                    <a:pt x="1823" y="283"/>
                  </a:cubicBezTo>
                  <a:cubicBezTo>
                    <a:pt x="1894" y="58"/>
                    <a:pt x="1748" y="49"/>
                    <a:pt x="1679" y="18"/>
                  </a:cubicBezTo>
                  <a:cubicBezTo>
                    <a:pt x="1651" y="6"/>
                    <a:pt x="1627" y="0"/>
                    <a:pt x="160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48" name="Google Shape;2048;p41"/>
          <p:cNvGrpSpPr/>
          <p:nvPr/>
        </p:nvGrpSpPr>
        <p:grpSpPr>
          <a:xfrm>
            <a:off x="8467844" y="-9"/>
            <a:ext cx="634509" cy="634444"/>
            <a:chOff x="3248075" y="3436175"/>
            <a:chExt cx="1216700" cy="1216575"/>
          </a:xfrm>
        </p:grpSpPr>
        <p:sp>
          <p:nvSpPr>
            <p:cNvPr id="2049" name="Google Shape;2049;p41"/>
            <p:cNvSpPr/>
            <p:nvPr/>
          </p:nvSpPr>
          <p:spPr>
            <a:xfrm>
              <a:off x="3915900" y="4105500"/>
              <a:ext cx="344675" cy="341250"/>
            </a:xfrm>
            <a:custGeom>
              <a:rect b="b" l="l" r="r" t="t"/>
              <a:pathLst>
                <a:path extrusionOk="0" h="13650" w="13787">
                  <a:moveTo>
                    <a:pt x="395" y="0"/>
                  </a:moveTo>
                  <a:cubicBezTo>
                    <a:pt x="338" y="0"/>
                    <a:pt x="274" y="32"/>
                    <a:pt x="195" y="109"/>
                  </a:cubicBezTo>
                  <a:cubicBezTo>
                    <a:pt x="1" y="301"/>
                    <a:pt x="44" y="409"/>
                    <a:pt x="221" y="583"/>
                  </a:cubicBezTo>
                  <a:cubicBezTo>
                    <a:pt x="2109" y="2432"/>
                    <a:pt x="3989" y="4288"/>
                    <a:pt x="5869" y="6147"/>
                  </a:cubicBezTo>
                  <a:cubicBezTo>
                    <a:pt x="8347" y="8597"/>
                    <a:pt x="10822" y="11050"/>
                    <a:pt x="13302" y="13498"/>
                  </a:cubicBezTo>
                  <a:cubicBezTo>
                    <a:pt x="13372" y="13568"/>
                    <a:pt x="13473" y="13639"/>
                    <a:pt x="13566" y="13649"/>
                  </a:cubicBezTo>
                  <a:cubicBezTo>
                    <a:pt x="13568" y="13649"/>
                    <a:pt x="13570" y="13649"/>
                    <a:pt x="13572" y="13649"/>
                  </a:cubicBezTo>
                  <a:cubicBezTo>
                    <a:pt x="13634" y="13649"/>
                    <a:pt x="13707" y="13554"/>
                    <a:pt x="13786" y="13495"/>
                  </a:cubicBezTo>
                  <a:cubicBezTo>
                    <a:pt x="13535" y="13204"/>
                    <a:pt x="13333" y="12938"/>
                    <a:pt x="13097" y="12700"/>
                  </a:cubicBezTo>
                  <a:cubicBezTo>
                    <a:pt x="10615" y="10187"/>
                    <a:pt x="8131" y="7674"/>
                    <a:pt x="5640" y="5167"/>
                  </a:cubicBezTo>
                  <a:cubicBezTo>
                    <a:pt x="3979" y="3493"/>
                    <a:pt x="2305" y="1832"/>
                    <a:pt x="641" y="159"/>
                  </a:cubicBezTo>
                  <a:cubicBezTo>
                    <a:pt x="553" y="70"/>
                    <a:pt x="481" y="0"/>
                    <a:pt x="3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0" name="Google Shape;2050;p41"/>
            <p:cNvSpPr/>
            <p:nvPr/>
          </p:nvSpPr>
          <p:spPr>
            <a:xfrm>
              <a:off x="3449750" y="4104750"/>
              <a:ext cx="350900" cy="341200"/>
            </a:xfrm>
            <a:custGeom>
              <a:rect b="b" l="l" r="r" t="t"/>
              <a:pathLst>
                <a:path extrusionOk="0" h="13648" w="14036">
                  <a:moveTo>
                    <a:pt x="13461" y="1"/>
                  </a:moveTo>
                  <a:cubicBezTo>
                    <a:pt x="13371" y="1"/>
                    <a:pt x="13331" y="117"/>
                    <a:pt x="13279" y="170"/>
                  </a:cubicBezTo>
                  <a:cubicBezTo>
                    <a:pt x="11445" y="2020"/>
                    <a:pt x="9623" y="3883"/>
                    <a:pt x="7787" y="5729"/>
                  </a:cubicBezTo>
                  <a:cubicBezTo>
                    <a:pt x="5467" y="8060"/>
                    <a:pt x="3131" y="10370"/>
                    <a:pt x="826" y="12717"/>
                  </a:cubicBezTo>
                  <a:cubicBezTo>
                    <a:pt x="592" y="12958"/>
                    <a:pt x="0" y="13287"/>
                    <a:pt x="285" y="13572"/>
                  </a:cubicBezTo>
                  <a:cubicBezTo>
                    <a:pt x="338" y="13625"/>
                    <a:pt x="393" y="13647"/>
                    <a:pt x="449" y="13647"/>
                  </a:cubicBezTo>
                  <a:cubicBezTo>
                    <a:pt x="690" y="13647"/>
                    <a:pt x="943" y="13221"/>
                    <a:pt x="1140" y="13030"/>
                  </a:cubicBezTo>
                  <a:cubicBezTo>
                    <a:pt x="3662" y="10573"/>
                    <a:pt x="6160" y="8092"/>
                    <a:pt x="8658" y="5610"/>
                  </a:cubicBezTo>
                  <a:cubicBezTo>
                    <a:pt x="10331" y="3948"/>
                    <a:pt x="11994" y="2274"/>
                    <a:pt x="13664" y="609"/>
                  </a:cubicBezTo>
                  <a:cubicBezTo>
                    <a:pt x="13733" y="540"/>
                    <a:pt x="13831" y="500"/>
                    <a:pt x="14035" y="370"/>
                  </a:cubicBezTo>
                  <a:cubicBezTo>
                    <a:pt x="13814" y="218"/>
                    <a:pt x="13687" y="139"/>
                    <a:pt x="13572" y="49"/>
                  </a:cubicBezTo>
                  <a:cubicBezTo>
                    <a:pt x="13527" y="14"/>
                    <a:pt x="13491" y="1"/>
                    <a:pt x="1346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1" name="Google Shape;2051;p41"/>
            <p:cNvSpPr/>
            <p:nvPr/>
          </p:nvSpPr>
          <p:spPr>
            <a:xfrm>
              <a:off x="3449775" y="3642850"/>
              <a:ext cx="347925" cy="341325"/>
            </a:xfrm>
            <a:custGeom>
              <a:rect b="b" l="l" r="r" t="t"/>
              <a:pathLst>
                <a:path extrusionOk="0" h="13653" w="13917">
                  <a:moveTo>
                    <a:pt x="430" y="1"/>
                  </a:moveTo>
                  <a:cubicBezTo>
                    <a:pt x="380" y="1"/>
                    <a:pt x="326" y="25"/>
                    <a:pt x="266" y="83"/>
                  </a:cubicBezTo>
                  <a:cubicBezTo>
                    <a:pt x="0" y="341"/>
                    <a:pt x="531" y="635"/>
                    <a:pt x="731" y="838"/>
                  </a:cubicBezTo>
                  <a:cubicBezTo>
                    <a:pt x="4901" y="5071"/>
                    <a:pt x="9095" y="9280"/>
                    <a:pt x="13287" y="13492"/>
                  </a:cubicBezTo>
                  <a:cubicBezTo>
                    <a:pt x="13338" y="13543"/>
                    <a:pt x="13378" y="13652"/>
                    <a:pt x="13462" y="13652"/>
                  </a:cubicBezTo>
                  <a:cubicBezTo>
                    <a:pt x="13487" y="13652"/>
                    <a:pt x="13516" y="13642"/>
                    <a:pt x="13550" y="13618"/>
                  </a:cubicBezTo>
                  <a:cubicBezTo>
                    <a:pt x="13670" y="13533"/>
                    <a:pt x="13782" y="13433"/>
                    <a:pt x="13917" y="13323"/>
                  </a:cubicBezTo>
                  <a:cubicBezTo>
                    <a:pt x="13789" y="13187"/>
                    <a:pt x="13711" y="13095"/>
                    <a:pt x="13625" y="13011"/>
                  </a:cubicBezTo>
                  <a:cubicBezTo>
                    <a:pt x="9456" y="8866"/>
                    <a:pt x="5287" y="4720"/>
                    <a:pt x="1117" y="575"/>
                  </a:cubicBezTo>
                  <a:cubicBezTo>
                    <a:pt x="1098" y="557"/>
                    <a:pt x="1083" y="528"/>
                    <a:pt x="1062" y="523"/>
                  </a:cubicBezTo>
                  <a:cubicBezTo>
                    <a:pt x="798" y="461"/>
                    <a:pt x="650" y="1"/>
                    <a:pt x="4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2" name="Google Shape;2052;p41"/>
            <p:cNvSpPr/>
            <p:nvPr/>
          </p:nvSpPr>
          <p:spPr>
            <a:xfrm>
              <a:off x="3915000" y="3641525"/>
              <a:ext cx="345800" cy="341925"/>
            </a:xfrm>
            <a:custGeom>
              <a:rect b="b" l="l" r="r" t="t"/>
              <a:pathLst>
                <a:path extrusionOk="0" h="13677" w="13832">
                  <a:moveTo>
                    <a:pt x="13568" y="1"/>
                  </a:moveTo>
                  <a:cubicBezTo>
                    <a:pt x="13535" y="1"/>
                    <a:pt x="13495" y="19"/>
                    <a:pt x="13442" y="66"/>
                  </a:cubicBezTo>
                  <a:cubicBezTo>
                    <a:pt x="13239" y="251"/>
                    <a:pt x="13021" y="417"/>
                    <a:pt x="12827" y="610"/>
                  </a:cubicBezTo>
                  <a:cubicBezTo>
                    <a:pt x="10269" y="3137"/>
                    <a:pt x="7713" y="5666"/>
                    <a:pt x="5160" y="8200"/>
                  </a:cubicBezTo>
                  <a:cubicBezTo>
                    <a:pt x="3532" y="9819"/>
                    <a:pt x="1915" y="11449"/>
                    <a:pt x="286" y="13067"/>
                  </a:cubicBezTo>
                  <a:cubicBezTo>
                    <a:pt x="118" y="13235"/>
                    <a:pt x="1" y="13344"/>
                    <a:pt x="230" y="13566"/>
                  </a:cubicBezTo>
                  <a:cubicBezTo>
                    <a:pt x="312" y="13646"/>
                    <a:pt x="378" y="13677"/>
                    <a:pt x="435" y="13677"/>
                  </a:cubicBezTo>
                  <a:cubicBezTo>
                    <a:pt x="536" y="13677"/>
                    <a:pt x="610" y="13579"/>
                    <a:pt x="701" y="13487"/>
                  </a:cubicBezTo>
                  <a:cubicBezTo>
                    <a:pt x="4260" y="9901"/>
                    <a:pt x="7819" y="6317"/>
                    <a:pt x="11380" y="2733"/>
                  </a:cubicBezTo>
                  <a:cubicBezTo>
                    <a:pt x="11972" y="2137"/>
                    <a:pt x="12573" y="1548"/>
                    <a:pt x="13160" y="947"/>
                  </a:cubicBezTo>
                  <a:cubicBezTo>
                    <a:pt x="13384" y="717"/>
                    <a:pt x="13579" y="462"/>
                    <a:pt x="13831" y="167"/>
                  </a:cubicBezTo>
                  <a:lnTo>
                    <a:pt x="13831" y="167"/>
                  </a:lnTo>
                  <a:cubicBezTo>
                    <a:pt x="13829" y="167"/>
                    <a:pt x="13826" y="167"/>
                    <a:pt x="13823" y="167"/>
                  </a:cubicBezTo>
                  <a:cubicBezTo>
                    <a:pt x="13698" y="167"/>
                    <a:pt x="13667" y="1"/>
                    <a:pt x="1356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3" name="Google Shape;2053;p41"/>
            <p:cNvSpPr/>
            <p:nvPr/>
          </p:nvSpPr>
          <p:spPr>
            <a:xfrm>
              <a:off x="3848700" y="3436175"/>
              <a:ext cx="15725" cy="518175"/>
            </a:xfrm>
            <a:custGeom>
              <a:rect b="b" l="l" r="r" t="t"/>
              <a:pathLst>
                <a:path extrusionOk="0" h="20727" w="629">
                  <a:moveTo>
                    <a:pt x="322" y="0"/>
                  </a:moveTo>
                  <a:cubicBezTo>
                    <a:pt x="312" y="0"/>
                    <a:pt x="302" y="1"/>
                    <a:pt x="291" y="1"/>
                  </a:cubicBezTo>
                  <a:cubicBezTo>
                    <a:pt x="47" y="17"/>
                    <a:pt x="165" y="211"/>
                    <a:pt x="163" y="317"/>
                  </a:cubicBezTo>
                  <a:cubicBezTo>
                    <a:pt x="110" y="2621"/>
                    <a:pt x="164" y="4926"/>
                    <a:pt x="103" y="7233"/>
                  </a:cubicBezTo>
                  <a:cubicBezTo>
                    <a:pt x="20" y="10438"/>
                    <a:pt x="83" y="13647"/>
                    <a:pt x="83" y="16855"/>
                  </a:cubicBezTo>
                  <a:lnTo>
                    <a:pt x="7" y="16855"/>
                  </a:lnTo>
                  <a:cubicBezTo>
                    <a:pt x="7" y="18034"/>
                    <a:pt x="11" y="19213"/>
                    <a:pt x="3" y="20393"/>
                  </a:cubicBezTo>
                  <a:cubicBezTo>
                    <a:pt x="0" y="20601"/>
                    <a:pt x="4" y="20727"/>
                    <a:pt x="268" y="20727"/>
                  </a:cubicBezTo>
                  <a:cubicBezTo>
                    <a:pt x="275" y="20727"/>
                    <a:pt x="281" y="20727"/>
                    <a:pt x="288" y="20727"/>
                  </a:cubicBezTo>
                  <a:cubicBezTo>
                    <a:pt x="548" y="20721"/>
                    <a:pt x="621" y="20662"/>
                    <a:pt x="615" y="20395"/>
                  </a:cubicBezTo>
                  <a:cubicBezTo>
                    <a:pt x="556" y="17854"/>
                    <a:pt x="629" y="15312"/>
                    <a:pt x="551" y="12767"/>
                  </a:cubicBezTo>
                  <a:cubicBezTo>
                    <a:pt x="451" y="9423"/>
                    <a:pt x="482" y="6075"/>
                    <a:pt x="459" y="2728"/>
                  </a:cubicBezTo>
                  <a:cubicBezTo>
                    <a:pt x="453" y="1925"/>
                    <a:pt x="463" y="1122"/>
                    <a:pt x="452" y="319"/>
                  </a:cubicBezTo>
                  <a:cubicBezTo>
                    <a:pt x="451" y="209"/>
                    <a:pt x="562" y="0"/>
                    <a:pt x="3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4" name="Google Shape;2054;p41"/>
            <p:cNvSpPr/>
            <p:nvPr/>
          </p:nvSpPr>
          <p:spPr>
            <a:xfrm>
              <a:off x="3946325" y="4036700"/>
              <a:ext cx="518450" cy="15425"/>
            </a:xfrm>
            <a:custGeom>
              <a:rect b="b" l="l" r="r" t="t"/>
              <a:pathLst>
                <a:path extrusionOk="0" h="617" w="20738">
                  <a:moveTo>
                    <a:pt x="246" y="1"/>
                  </a:moveTo>
                  <a:cubicBezTo>
                    <a:pt x="112" y="1"/>
                    <a:pt x="8" y="37"/>
                    <a:pt x="4" y="298"/>
                  </a:cubicBezTo>
                  <a:cubicBezTo>
                    <a:pt x="1" y="576"/>
                    <a:pt x="110" y="616"/>
                    <a:pt x="257" y="616"/>
                  </a:cubicBezTo>
                  <a:cubicBezTo>
                    <a:pt x="309" y="616"/>
                    <a:pt x="366" y="610"/>
                    <a:pt x="425" y="610"/>
                  </a:cubicBezTo>
                  <a:cubicBezTo>
                    <a:pt x="2940" y="563"/>
                    <a:pt x="5458" y="617"/>
                    <a:pt x="7976" y="554"/>
                  </a:cubicBezTo>
                  <a:cubicBezTo>
                    <a:pt x="11948" y="453"/>
                    <a:pt x="15924" y="483"/>
                    <a:pt x="19898" y="458"/>
                  </a:cubicBezTo>
                  <a:cubicBezTo>
                    <a:pt x="20004" y="458"/>
                    <a:pt x="20110" y="464"/>
                    <a:pt x="20216" y="464"/>
                  </a:cubicBezTo>
                  <a:cubicBezTo>
                    <a:pt x="20286" y="464"/>
                    <a:pt x="20356" y="461"/>
                    <a:pt x="20425" y="453"/>
                  </a:cubicBezTo>
                  <a:cubicBezTo>
                    <a:pt x="20430" y="452"/>
                    <a:pt x="20435" y="452"/>
                    <a:pt x="20441" y="452"/>
                  </a:cubicBezTo>
                  <a:cubicBezTo>
                    <a:pt x="20492" y="452"/>
                    <a:pt x="20558" y="474"/>
                    <a:pt x="20613" y="474"/>
                  </a:cubicBezTo>
                  <a:cubicBezTo>
                    <a:pt x="20678" y="474"/>
                    <a:pt x="20730" y="445"/>
                    <a:pt x="20734" y="318"/>
                  </a:cubicBezTo>
                  <a:cubicBezTo>
                    <a:pt x="20738" y="171"/>
                    <a:pt x="20680" y="136"/>
                    <a:pt x="20607" y="136"/>
                  </a:cubicBezTo>
                  <a:cubicBezTo>
                    <a:pt x="20542" y="136"/>
                    <a:pt x="20466" y="164"/>
                    <a:pt x="20412" y="164"/>
                  </a:cubicBezTo>
                  <a:cubicBezTo>
                    <a:pt x="20411" y="164"/>
                    <a:pt x="20409" y="164"/>
                    <a:pt x="20408" y="164"/>
                  </a:cubicBezTo>
                  <a:cubicBezTo>
                    <a:pt x="18103" y="111"/>
                    <a:pt x="15798" y="165"/>
                    <a:pt x="13492" y="105"/>
                  </a:cubicBezTo>
                  <a:cubicBezTo>
                    <a:pt x="12216" y="71"/>
                    <a:pt x="10940" y="61"/>
                    <a:pt x="9663" y="61"/>
                  </a:cubicBezTo>
                  <a:cubicBezTo>
                    <a:pt x="7732" y="61"/>
                    <a:pt x="5801" y="84"/>
                    <a:pt x="3870" y="84"/>
                  </a:cubicBezTo>
                  <a:cubicBezTo>
                    <a:pt x="3870" y="60"/>
                    <a:pt x="3870" y="34"/>
                    <a:pt x="3871" y="6"/>
                  </a:cubicBezTo>
                  <a:lnTo>
                    <a:pt x="407" y="6"/>
                  </a:lnTo>
                  <a:cubicBezTo>
                    <a:pt x="351" y="6"/>
                    <a:pt x="296" y="1"/>
                    <a:pt x="2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5" name="Google Shape;2055;p41"/>
            <p:cNvSpPr/>
            <p:nvPr/>
          </p:nvSpPr>
          <p:spPr>
            <a:xfrm>
              <a:off x="3248075" y="4036800"/>
              <a:ext cx="518300" cy="15300"/>
            </a:xfrm>
            <a:custGeom>
              <a:rect b="b" l="l" r="r" t="t"/>
              <a:pathLst>
                <a:path extrusionOk="0" h="612" w="20732">
                  <a:moveTo>
                    <a:pt x="20440" y="0"/>
                  </a:moveTo>
                  <a:cubicBezTo>
                    <a:pt x="20420" y="0"/>
                    <a:pt x="20399" y="0"/>
                    <a:pt x="20377" y="1"/>
                  </a:cubicBezTo>
                  <a:cubicBezTo>
                    <a:pt x="19671" y="15"/>
                    <a:pt x="18965" y="19"/>
                    <a:pt x="18260" y="19"/>
                  </a:cubicBezTo>
                  <a:cubicBezTo>
                    <a:pt x="17507" y="19"/>
                    <a:pt x="16755" y="15"/>
                    <a:pt x="16003" y="15"/>
                  </a:cubicBezTo>
                  <a:cubicBezTo>
                    <a:pt x="14931" y="15"/>
                    <a:pt x="13859" y="23"/>
                    <a:pt x="12786" y="65"/>
                  </a:cubicBezTo>
                  <a:cubicBezTo>
                    <a:pt x="10258" y="163"/>
                    <a:pt x="7726" y="137"/>
                    <a:pt x="5194" y="153"/>
                  </a:cubicBezTo>
                  <a:cubicBezTo>
                    <a:pt x="4575" y="157"/>
                    <a:pt x="3955" y="158"/>
                    <a:pt x="3335" y="158"/>
                  </a:cubicBezTo>
                  <a:cubicBezTo>
                    <a:pt x="2762" y="158"/>
                    <a:pt x="2189" y="157"/>
                    <a:pt x="1615" y="157"/>
                  </a:cubicBezTo>
                  <a:cubicBezTo>
                    <a:pt x="1177" y="157"/>
                    <a:pt x="739" y="158"/>
                    <a:pt x="301" y="160"/>
                  </a:cubicBezTo>
                  <a:cubicBezTo>
                    <a:pt x="300" y="160"/>
                    <a:pt x="300" y="160"/>
                    <a:pt x="299" y="160"/>
                  </a:cubicBezTo>
                  <a:cubicBezTo>
                    <a:pt x="250" y="160"/>
                    <a:pt x="183" y="137"/>
                    <a:pt x="125" y="137"/>
                  </a:cubicBezTo>
                  <a:cubicBezTo>
                    <a:pt x="56" y="137"/>
                    <a:pt x="0" y="169"/>
                    <a:pt x="2" y="308"/>
                  </a:cubicBezTo>
                  <a:cubicBezTo>
                    <a:pt x="3" y="443"/>
                    <a:pt x="59" y="474"/>
                    <a:pt x="127" y="474"/>
                  </a:cubicBezTo>
                  <a:cubicBezTo>
                    <a:pt x="185" y="474"/>
                    <a:pt x="251" y="452"/>
                    <a:pt x="300" y="452"/>
                  </a:cubicBezTo>
                  <a:cubicBezTo>
                    <a:pt x="302" y="452"/>
                    <a:pt x="303" y="452"/>
                    <a:pt x="305" y="452"/>
                  </a:cubicBezTo>
                  <a:cubicBezTo>
                    <a:pt x="2622" y="504"/>
                    <a:pt x="4938" y="451"/>
                    <a:pt x="7258" y="511"/>
                  </a:cubicBezTo>
                  <a:cubicBezTo>
                    <a:pt x="8534" y="545"/>
                    <a:pt x="9810" y="555"/>
                    <a:pt x="11087" y="555"/>
                  </a:cubicBezTo>
                  <a:cubicBezTo>
                    <a:pt x="13018" y="555"/>
                    <a:pt x="14949" y="531"/>
                    <a:pt x="16880" y="531"/>
                  </a:cubicBezTo>
                  <a:lnTo>
                    <a:pt x="16880" y="607"/>
                  </a:lnTo>
                  <a:cubicBezTo>
                    <a:pt x="17463" y="607"/>
                    <a:pt x="18046" y="605"/>
                    <a:pt x="18630" y="605"/>
                  </a:cubicBezTo>
                  <a:cubicBezTo>
                    <a:pt x="19213" y="605"/>
                    <a:pt x="19797" y="607"/>
                    <a:pt x="20381" y="612"/>
                  </a:cubicBezTo>
                  <a:cubicBezTo>
                    <a:pt x="20391" y="612"/>
                    <a:pt x="20401" y="612"/>
                    <a:pt x="20410" y="612"/>
                  </a:cubicBezTo>
                  <a:cubicBezTo>
                    <a:pt x="20624" y="612"/>
                    <a:pt x="20729" y="585"/>
                    <a:pt x="20731" y="304"/>
                  </a:cubicBezTo>
                  <a:cubicBezTo>
                    <a:pt x="20732" y="33"/>
                    <a:pt x="20628" y="0"/>
                    <a:pt x="2044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6" name="Google Shape;2056;p41"/>
            <p:cNvSpPr/>
            <p:nvPr/>
          </p:nvSpPr>
          <p:spPr>
            <a:xfrm>
              <a:off x="3847925" y="4134500"/>
              <a:ext cx="16200" cy="518250"/>
            </a:xfrm>
            <a:custGeom>
              <a:rect b="b" l="l" r="r" t="t"/>
              <a:pathLst>
                <a:path extrusionOk="0" h="20730" w="648">
                  <a:moveTo>
                    <a:pt x="344" y="0"/>
                  </a:moveTo>
                  <a:cubicBezTo>
                    <a:pt x="343" y="0"/>
                    <a:pt x="341" y="0"/>
                    <a:pt x="340" y="0"/>
                  </a:cubicBezTo>
                  <a:cubicBezTo>
                    <a:pt x="47" y="1"/>
                    <a:pt x="29" y="118"/>
                    <a:pt x="34" y="351"/>
                  </a:cubicBezTo>
                  <a:cubicBezTo>
                    <a:pt x="87" y="2881"/>
                    <a:pt x="0" y="5410"/>
                    <a:pt x="97" y="7942"/>
                  </a:cubicBezTo>
                  <a:cubicBezTo>
                    <a:pt x="195" y="10496"/>
                    <a:pt x="168" y="13053"/>
                    <a:pt x="186" y="15610"/>
                  </a:cubicBezTo>
                  <a:cubicBezTo>
                    <a:pt x="197" y="17215"/>
                    <a:pt x="186" y="18822"/>
                    <a:pt x="194" y="20428"/>
                  </a:cubicBezTo>
                  <a:cubicBezTo>
                    <a:pt x="195" y="20534"/>
                    <a:pt x="84" y="20726"/>
                    <a:pt x="338" y="20729"/>
                  </a:cubicBezTo>
                  <a:cubicBezTo>
                    <a:pt x="340" y="20729"/>
                    <a:pt x="341" y="20729"/>
                    <a:pt x="342" y="20729"/>
                  </a:cubicBezTo>
                  <a:cubicBezTo>
                    <a:pt x="592" y="20729"/>
                    <a:pt x="483" y="20536"/>
                    <a:pt x="485" y="20431"/>
                  </a:cubicBezTo>
                  <a:cubicBezTo>
                    <a:pt x="537" y="18113"/>
                    <a:pt x="484" y="15796"/>
                    <a:pt x="545" y="13478"/>
                  </a:cubicBezTo>
                  <a:cubicBezTo>
                    <a:pt x="629" y="10271"/>
                    <a:pt x="566" y="7062"/>
                    <a:pt x="566" y="3855"/>
                  </a:cubicBezTo>
                  <a:lnTo>
                    <a:pt x="640" y="3855"/>
                  </a:lnTo>
                  <a:cubicBezTo>
                    <a:pt x="640" y="2689"/>
                    <a:pt x="635" y="1520"/>
                    <a:pt x="644" y="354"/>
                  </a:cubicBezTo>
                  <a:cubicBezTo>
                    <a:pt x="647" y="126"/>
                    <a:pt x="639" y="0"/>
                    <a:pt x="3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7" name="Google Shape;2057;p41"/>
            <p:cNvSpPr/>
            <p:nvPr/>
          </p:nvSpPr>
          <p:spPr>
            <a:xfrm>
              <a:off x="3755675" y="3824725"/>
              <a:ext cx="70500" cy="134825"/>
            </a:xfrm>
            <a:custGeom>
              <a:rect b="b" l="l" r="r" t="t"/>
              <a:pathLst>
                <a:path extrusionOk="0" h="5393" w="2820">
                  <a:moveTo>
                    <a:pt x="400" y="1"/>
                  </a:moveTo>
                  <a:cubicBezTo>
                    <a:pt x="378" y="1"/>
                    <a:pt x="349" y="13"/>
                    <a:pt x="309" y="45"/>
                  </a:cubicBezTo>
                  <a:cubicBezTo>
                    <a:pt x="187" y="137"/>
                    <a:pt x="1" y="182"/>
                    <a:pt x="111" y="413"/>
                  </a:cubicBezTo>
                  <a:cubicBezTo>
                    <a:pt x="891" y="2036"/>
                    <a:pt x="1665" y="3660"/>
                    <a:pt x="2434" y="5288"/>
                  </a:cubicBezTo>
                  <a:cubicBezTo>
                    <a:pt x="2465" y="5355"/>
                    <a:pt x="2488" y="5393"/>
                    <a:pt x="2525" y="5393"/>
                  </a:cubicBezTo>
                  <a:cubicBezTo>
                    <a:pt x="2547" y="5393"/>
                    <a:pt x="2574" y="5380"/>
                    <a:pt x="2612" y="5352"/>
                  </a:cubicBezTo>
                  <a:cubicBezTo>
                    <a:pt x="2676" y="5303"/>
                    <a:pt x="2752" y="5268"/>
                    <a:pt x="2820" y="5228"/>
                  </a:cubicBezTo>
                  <a:cubicBezTo>
                    <a:pt x="2782" y="5166"/>
                    <a:pt x="2766" y="5146"/>
                    <a:pt x="2756" y="5124"/>
                  </a:cubicBezTo>
                  <a:cubicBezTo>
                    <a:pt x="2001" y="3466"/>
                    <a:pt x="1247" y="1808"/>
                    <a:pt x="492" y="151"/>
                  </a:cubicBezTo>
                  <a:cubicBezTo>
                    <a:pt x="467" y="94"/>
                    <a:pt x="460" y="1"/>
                    <a:pt x="4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8" name="Google Shape;2058;p41"/>
            <p:cNvSpPr/>
            <p:nvPr/>
          </p:nvSpPr>
          <p:spPr>
            <a:xfrm>
              <a:off x="3885600" y="3824875"/>
              <a:ext cx="72000" cy="134625"/>
            </a:xfrm>
            <a:custGeom>
              <a:rect b="b" l="l" r="r" t="t"/>
              <a:pathLst>
                <a:path extrusionOk="0" h="5385" w="2880">
                  <a:moveTo>
                    <a:pt x="2447" y="0"/>
                  </a:moveTo>
                  <a:cubicBezTo>
                    <a:pt x="2347" y="0"/>
                    <a:pt x="2352" y="168"/>
                    <a:pt x="2325" y="224"/>
                  </a:cubicBezTo>
                  <a:cubicBezTo>
                    <a:pt x="1581" y="1833"/>
                    <a:pt x="855" y="3450"/>
                    <a:pt x="113" y="5061"/>
                  </a:cubicBezTo>
                  <a:cubicBezTo>
                    <a:pt x="0" y="5302"/>
                    <a:pt x="171" y="5310"/>
                    <a:pt x="336" y="5385"/>
                  </a:cubicBezTo>
                  <a:cubicBezTo>
                    <a:pt x="356" y="5364"/>
                    <a:pt x="397" y="5334"/>
                    <a:pt x="414" y="5292"/>
                  </a:cubicBezTo>
                  <a:cubicBezTo>
                    <a:pt x="1193" y="3657"/>
                    <a:pt x="1969" y="2019"/>
                    <a:pt x="2753" y="387"/>
                  </a:cubicBezTo>
                  <a:cubicBezTo>
                    <a:pt x="2879" y="126"/>
                    <a:pt x="2652" y="98"/>
                    <a:pt x="2535" y="30"/>
                  </a:cubicBezTo>
                  <a:cubicBezTo>
                    <a:pt x="2499" y="9"/>
                    <a:pt x="2470" y="0"/>
                    <a:pt x="24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9" name="Google Shape;2059;p41"/>
            <p:cNvSpPr/>
            <p:nvPr/>
          </p:nvSpPr>
          <p:spPr>
            <a:xfrm>
              <a:off x="3633900" y="3945600"/>
              <a:ext cx="138050" cy="67875"/>
            </a:xfrm>
            <a:custGeom>
              <a:rect b="b" l="l" r="r" t="t"/>
              <a:pathLst>
                <a:path extrusionOk="0" h="2715" w="5522">
                  <a:moveTo>
                    <a:pt x="378" y="1"/>
                  </a:moveTo>
                  <a:cubicBezTo>
                    <a:pt x="254" y="1"/>
                    <a:pt x="229" y="144"/>
                    <a:pt x="164" y="227"/>
                  </a:cubicBezTo>
                  <a:cubicBezTo>
                    <a:pt x="0" y="435"/>
                    <a:pt x="256" y="418"/>
                    <a:pt x="318" y="445"/>
                  </a:cubicBezTo>
                  <a:cubicBezTo>
                    <a:pt x="1938" y="1194"/>
                    <a:pt x="3568" y="1926"/>
                    <a:pt x="5187" y="2678"/>
                  </a:cubicBezTo>
                  <a:cubicBezTo>
                    <a:pt x="5242" y="2703"/>
                    <a:pt x="5283" y="2714"/>
                    <a:pt x="5316" y="2714"/>
                  </a:cubicBezTo>
                  <a:cubicBezTo>
                    <a:pt x="5445" y="2714"/>
                    <a:pt x="5435" y="2549"/>
                    <a:pt x="5522" y="2457"/>
                  </a:cubicBezTo>
                  <a:cubicBezTo>
                    <a:pt x="5480" y="2426"/>
                    <a:pt x="5445" y="2389"/>
                    <a:pt x="5403" y="2370"/>
                  </a:cubicBezTo>
                  <a:cubicBezTo>
                    <a:pt x="3768" y="1591"/>
                    <a:pt x="2131" y="816"/>
                    <a:pt x="498" y="33"/>
                  </a:cubicBezTo>
                  <a:cubicBezTo>
                    <a:pt x="450" y="10"/>
                    <a:pt x="411" y="1"/>
                    <a:pt x="3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0" name="Google Shape;2060;p41"/>
            <p:cNvSpPr/>
            <p:nvPr/>
          </p:nvSpPr>
          <p:spPr>
            <a:xfrm>
              <a:off x="3939825" y="3945550"/>
              <a:ext cx="138250" cy="68375"/>
            </a:xfrm>
            <a:custGeom>
              <a:rect b="b" l="l" r="r" t="t"/>
              <a:pathLst>
                <a:path extrusionOk="0" h="2735" w="5530">
                  <a:moveTo>
                    <a:pt x="5159" y="0"/>
                  </a:moveTo>
                  <a:cubicBezTo>
                    <a:pt x="5119" y="0"/>
                    <a:pt x="5072" y="12"/>
                    <a:pt x="5017" y="39"/>
                  </a:cubicBezTo>
                  <a:cubicBezTo>
                    <a:pt x="3406" y="813"/>
                    <a:pt x="1793" y="1584"/>
                    <a:pt x="180" y="2353"/>
                  </a:cubicBezTo>
                  <a:cubicBezTo>
                    <a:pt x="103" y="2391"/>
                    <a:pt x="1" y="2402"/>
                    <a:pt x="92" y="2526"/>
                  </a:cubicBezTo>
                  <a:cubicBezTo>
                    <a:pt x="144" y="2595"/>
                    <a:pt x="178" y="2677"/>
                    <a:pt x="211" y="2734"/>
                  </a:cubicBezTo>
                  <a:cubicBezTo>
                    <a:pt x="297" y="2703"/>
                    <a:pt x="344" y="2691"/>
                    <a:pt x="387" y="2670"/>
                  </a:cubicBezTo>
                  <a:cubicBezTo>
                    <a:pt x="2002" y="1936"/>
                    <a:pt x="3616" y="1205"/>
                    <a:pt x="5225" y="460"/>
                  </a:cubicBezTo>
                  <a:cubicBezTo>
                    <a:pt x="5291" y="430"/>
                    <a:pt x="5529" y="455"/>
                    <a:pt x="5416" y="247"/>
                  </a:cubicBezTo>
                  <a:cubicBezTo>
                    <a:pt x="5354" y="131"/>
                    <a:pt x="5294" y="0"/>
                    <a:pt x="51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1" name="Google Shape;2061;p41"/>
            <p:cNvSpPr/>
            <p:nvPr/>
          </p:nvSpPr>
          <p:spPr>
            <a:xfrm>
              <a:off x="3634775" y="4075700"/>
              <a:ext cx="136650" cy="67325"/>
            </a:xfrm>
            <a:custGeom>
              <a:rect b="b" l="l" r="r" t="t"/>
              <a:pathLst>
                <a:path extrusionOk="0" h="2693" w="5466">
                  <a:moveTo>
                    <a:pt x="5267" y="0"/>
                  </a:moveTo>
                  <a:cubicBezTo>
                    <a:pt x="5227" y="0"/>
                    <a:pt x="5179" y="13"/>
                    <a:pt x="5117" y="42"/>
                  </a:cubicBezTo>
                  <a:cubicBezTo>
                    <a:pt x="3529" y="777"/>
                    <a:pt x="1933" y="1491"/>
                    <a:pt x="347" y="2227"/>
                  </a:cubicBezTo>
                  <a:cubicBezTo>
                    <a:pt x="274" y="2260"/>
                    <a:pt x="0" y="2220"/>
                    <a:pt x="124" y="2481"/>
                  </a:cubicBezTo>
                  <a:cubicBezTo>
                    <a:pt x="191" y="2622"/>
                    <a:pt x="270" y="2693"/>
                    <a:pt x="380" y="2693"/>
                  </a:cubicBezTo>
                  <a:cubicBezTo>
                    <a:pt x="434" y="2693"/>
                    <a:pt x="495" y="2676"/>
                    <a:pt x="567" y="2642"/>
                  </a:cubicBezTo>
                  <a:cubicBezTo>
                    <a:pt x="2147" y="1884"/>
                    <a:pt x="3729" y="1133"/>
                    <a:pt x="5309" y="379"/>
                  </a:cubicBezTo>
                  <a:cubicBezTo>
                    <a:pt x="5373" y="349"/>
                    <a:pt x="5426" y="293"/>
                    <a:pt x="5466" y="262"/>
                  </a:cubicBezTo>
                  <a:cubicBezTo>
                    <a:pt x="5416" y="115"/>
                    <a:pt x="5384" y="0"/>
                    <a:pt x="52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2" name="Google Shape;2062;p41"/>
            <p:cNvSpPr/>
            <p:nvPr/>
          </p:nvSpPr>
          <p:spPr>
            <a:xfrm>
              <a:off x="3939825" y="4074875"/>
              <a:ext cx="138475" cy="68450"/>
            </a:xfrm>
            <a:custGeom>
              <a:rect b="b" l="l" r="r" t="t"/>
              <a:pathLst>
                <a:path extrusionOk="0" h="2738" w="5539">
                  <a:moveTo>
                    <a:pt x="213" y="0"/>
                  </a:moveTo>
                  <a:cubicBezTo>
                    <a:pt x="186" y="53"/>
                    <a:pt x="152" y="121"/>
                    <a:pt x="114" y="183"/>
                  </a:cubicBezTo>
                  <a:cubicBezTo>
                    <a:pt x="70" y="258"/>
                    <a:pt x="1" y="301"/>
                    <a:pt x="149" y="370"/>
                  </a:cubicBezTo>
                  <a:cubicBezTo>
                    <a:pt x="1800" y="1140"/>
                    <a:pt x="3448" y="1917"/>
                    <a:pt x="5094" y="2703"/>
                  </a:cubicBezTo>
                  <a:cubicBezTo>
                    <a:pt x="5144" y="2727"/>
                    <a:pt x="5184" y="2737"/>
                    <a:pt x="5217" y="2737"/>
                  </a:cubicBezTo>
                  <a:cubicBezTo>
                    <a:pt x="5355" y="2737"/>
                    <a:pt x="5356" y="2555"/>
                    <a:pt x="5413" y="2483"/>
                  </a:cubicBezTo>
                  <a:cubicBezTo>
                    <a:pt x="5538" y="2322"/>
                    <a:pt x="5321" y="2327"/>
                    <a:pt x="5255" y="2296"/>
                  </a:cubicBezTo>
                  <a:cubicBezTo>
                    <a:pt x="4219" y="1804"/>
                    <a:pt x="3179" y="1315"/>
                    <a:pt x="2135" y="839"/>
                  </a:cubicBezTo>
                  <a:cubicBezTo>
                    <a:pt x="1511" y="554"/>
                    <a:pt x="877" y="289"/>
                    <a:pt x="2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3" name="Google Shape;2063;p41"/>
            <p:cNvSpPr/>
            <p:nvPr/>
          </p:nvSpPr>
          <p:spPr>
            <a:xfrm>
              <a:off x="3755225" y="4129350"/>
              <a:ext cx="70775" cy="134825"/>
            </a:xfrm>
            <a:custGeom>
              <a:rect b="b" l="l" r="r" t="t"/>
              <a:pathLst>
                <a:path extrusionOk="0" h="5393" w="2831">
                  <a:moveTo>
                    <a:pt x="2542" y="1"/>
                  </a:moveTo>
                  <a:cubicBezTo>
                    <a:pt x="2516" y="1"/>
                    <a:pt x="2490" y="23"/>
                    <a:pt x="2459" y="91"/>
                  </a:cubicBezTo>
                  <a:cubicBezTo>
                    <a:pt x="1689" y="1743"/>
                    <a:pt x="912" y="3391"/>
                    <a:pt x="127" y="5037"/>
                  </a:cubicBezTo>
                  <a:cubicBezTo>
                    <a:pt x="0" y="5301"/>
                    <a:pt x="260" y="5284"/>
                    <a:pt x="348" y="5353"/>
                  </a:cubicBezTo>
                  <a:cubicBezTo>
                    <a:pt x="383" y="5381"/>
                    <a:pt x="411" y="5392"/>
                    <a:pt x="432" y="5392"/>
                  </a:cubicBezTo>
                  <a:cubicBezTo>
                    <a:pt x="509" y="5392"/>
                    <a:pt x="510" y="5247"/>
                    <a:pt x="535" y="5196"/>
                  </a:cubicBezTo>
                  <a:cubicBezTo>
                    <a:pt x="1028" y="4158"/>
                    <a:pt x="1516" y="3120"/>
                    <a:pt x="1992" y="2076"/>
                  </a:cubicBezTo>
                  <a:cubicBezTo>
                    <a:pt x="2279" y="1451"/>
                    <a:pt x="2542" y="818"/>
                    <a:pt x="2831" y="154"/>
                  </a:cubicBezTo>
                  <a:cubicBezTo>
                    <a:pt x="2778" y="126"/>
                    <a:pt x="2709" y="93"/>
                    <a:pt x="2644" y="55"/>
                  </a:cubicBezTo>
                  <a:cubicBezTo>
                    <a:pt x="2604" y="31"/>
                    <a:pt x="2573" y="1"/>
                    <a:pt x="25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4" name="Google Shape;2064;p41"/>
            <p:cNvSpPr/>
            <p:nvPr/>
          </p:nvSpPr>
          <p:spPr>
            <a:xfrm>
              <a:off x="3884950" y="4128825"/>
              <a:ext cx="71375" cy="134625"/>
            </a:xfrm>
            <a:custGeom>
              <a:rect b="b" l="l" r="r" t="t"/>
              <a:pathLst>
                <a:path extrusionOk="0" h="5385" w="2855">
                  <a:moveTo>
                    <a:pt x="378" y="0"/>
                  </a:moveTo>
                  <a:cubicBezTo>
                    <a:pt x="247" y="106"/>
                    <a:pt x="1" y="62"/>
                    <a:pt x="140" y="353"/>
                  </a:cubicBezTo>
                  <a:cubicBezTo>
                    <a:pt x="875" y="1927"/>
                    <a:pt x="1587" y="3512"/>
                    <a:pt x="2320" y="5086"/>
                  </a:cubicBezTo>
                  <a:cubicBezTo>
                    <a:pt x="2361" y="5171"/>
                    <a:pt x="2325" y="5384"/>
                    <a:pt x="2480" y="5384"/>
                  </a:cubicBezTo>
                  <a:cubicBezTo>
                    <a:pt x="2511" y="5384"/>
                    <a:pt x="2550" y="5376"/>
                    <a:pt x="2598" y="5356"/>
                  </a:cubicBezTo>
                  <a:cubicBezTo>
                    <a:pt x="2855" y="5251"/>
                    <a:pt x="2828" y="5100"/>
                    <a:pt x="2724" y="4883"/>
                  </a:cubicBezTo>
                  <a:cubicBezTo>
                    <a:pt x="1980" y="3337"/>
                    <a:pt x="1251" y="1785"/>
                    <a:pt x="516" y="236"/>
                  </a:cubicBezTo>
                  <a:cubicBezTo>
                    <a:pt x="476" y="155"/>
                    <a:pt x="425" y="80"/>
                    <a:pt x="3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5" name="Google Shape;2065;p41"/>
            <p:cNvSpPr/>
            <p:nvPr/>
          </p:nvSpPr>
          <p:spPr>
            <a:xfrm>
              <a:off x="3411350" y="4196100"/>
              <a:ext cx="102300" cy="51100"/>
            </a:xfrm>
            <a:custGeom>
              <a:rect b="b" l="l" r="r" t="t"/>
              <a:pathLst>
                <a:path extrusionOk="0" h="2044" w="4092">
                  <a:moveTo>
                    <a:pt x="3834" y="1"/>
                  </a:moveTo>
                  <a:cubicBezTo>
                    <a:pt x="3806" y="1"/>
                    <a:pt x="3771" y="11"/>
                    <a:pt x="3724" y="33"/>
                  </a:cubicBezTo>
                  <a:cubicBezTo>
                    <a:pt x="2545" y="591"/>
                    <a:pt x="1362" y="1141"/>
                    <a:pt x="179" y="1692"/>
                  </a:cubicBezTo>
                  <a:cubicBezTo>
                    <a:pt x="81" y="1738"/>
                    <a:pt x="0" y="1774"/>
                    <a:pt x="93" y="1898"/>
                  </a:cubicBezTo>
                  <a:cubicBezTo>
                    <a:pt x="122" y="1937"/>
                    <a:pt x="127" y="1995"/>
                    <a:pt x="143" y="2044"/>
                  </a:cubicBezTo>
                  <a:cubicBezTo>
                    <a:pt x="199" y="2018"/>
                    <a:pt x="222" y="2007"/>
                    <a:pt x="244" y="1998"/>
                  </a:cubicBezTo>
                  <a:cubicBezTo>
                    <a:pt x="1465" y="1446"/>
                    <a:pt x="2685" y="889"/>
                    <a:pt x="3912" y="349"/>
                  </a:cubicBezTo>
                  <a:cubicBezTo>
                    <a:pt x="4092" y="271"/>
                    <a:pt x="3975" y="224"/>
                    <a:pt x="3948" y="139"/>
                  </a:cubicBezTo>
                  <a:cubicBezTo>
                    <a:pt x="3919" y="52"/>
                    <a:pt x="3895" y="1"/>
                    <a:pt x="38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6" name="Google Shape;2066;p41"/>
            <p:cNvSpPr/>
            <p:nvPr/>
          </p:nvSpPr>
          <p:spPr>
            <a:xfrm>
              <a:off x="3650600" y="3601650"/>
              <a:ext cx="54800" cy="98225"/>
            </a:xfrm>
            <a:custGeom>
              <a:rect b="b" l="l" r="r" t="t"/>
              <a:pathLst>
                <a:path extrusionOk="0" h="3929" w="2192">
                  <a:moveTo>
                    <a:pt x="338" y="0"/>
                  </a:moveTo>
                  <a:cubicBezTo>
                    <a:pt x="290" y="0"/>
                    <a:pt x="236" y="6"/>
                    <a:pt x="198" y="14"/>
                  </a:cubicBezTo>
                  <a:cubicBezTo>
                    <a:pt x="1" y="58"/>
                    <a:pt x="176" y="200"/>
                    <a:pt x="186" y="224"/>
                  </a:cubicBezTo>
                  <a:cubicBezTo>
                    <a:pt x="717" y="1417"/>
                    <a:pt x="1260" y="2603"/>
                    <a:pt x="1804" y="3789"/>
                  </a:cubicBezTo>
                  <a:cubicBezTo>
                    <a:pt x="1830" y="3849"/>
                    <a:pt x="1848" y="3928"/>
                    <a:pt x="1904" y="3928"/>
                  </a:cubicBezTo>
                  <a:cubicBezTo>
                    <a:pt x="1928" y="3928"/>
                    <a:pt x="1959" y="3913"/>
                    <a:pt x="2000" y="3876"/>
                  </a:cubicBezTo>
                  <a:cubicBezTo>
                    <a:pt x="2058" y="3823"/>
                    <a:pt x="2132" y="3786"/>
                    <a:pt x="2192" y="3745"/>
                  </a:cubicBezTo>
                  <a:cubicBezTo>
                    <a:pt x="1596" y="2474"/>
                    <a:pt x="1023" y="1247"/>
                    <a:pt x="440" y="24"/>
                  </a:cubicBezTo>
                  <a:cubicBezTo>
                    <a:pt x="431" y="7"/>
                    <a:pt x="388" y="0"/>
                    <a:pt x="3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7" name="Google Shape;2067;p41"/>
            <p:cNvSpPr/>
            <p:nvPr/>
          </p:nvSpPr>
          <p:spPr>
            <a:xfrm>
              <a:off x="4200200" y="3842100"/>
              <a:ext cx="99425" cy="50650"/>
            </a:xfrm>
            <a:custGeom>
              <a:rect b="b" l="l" r="r" t="t"/>
              <a:pathLst>
                <a:path extrusionOk="0" h="2026" w="3977">
                  <a:moveTo>
                    <a:pt x="3861" y="0"/>
                  </a:moveTo>
                  <a:cubicBezTo>
                    <a:pt x="3828" y="0"/>
                    <a:pt x="3788" y="13"/>
                    <a:pt x="3742" y="35"/>
                  </a:cubicBezTo>
                  <a:cubicBezTo>
                    <a:pt x="2554" y="576"/>
                    <a:pt x="1368" y="1116"/>
                    <a:pt x="179" y="1657"/>
                  </a:cubicBezTo>
                  <a:cubicBezTo>
                    <a:pt x="72" y="1705"/>
                    <a:pt x="1" y="1724"/>
                    <a:pt x="92" y="1887"/>
                  </a:cubicBezTo>
                  <a:cubicBezTo>
                    <a:pt x="146" y="1983"/>
                    <a:pt x="183" y="2025"/>
                    <a:pt x="241" y="2025"/>
                  </a:cubicBezTo>
                  <a:cubicBezTo>
                    <a:pt x="271" y="2025"/>
                    <a:pt x="307" y="2014"/>
                    <a:pt x="354" y="1992"/>
                  </a:cubicBezTo>
                  <a:cubicBezTo>
                    <a:pt x="1502" y="1451"/>
                    <a:pt x="2652" y="913"/>
                    <a:pt x="3800" y="372"/>
                  </a:cubicBezTo>
                  <a:cubicBezTo>
                    <a:pt x="3878" y="336"/>
                    <a:pt x="3944" y="273"/>
                    <a:pt x="3960" y="261"/>
                  </a:cubicBezTo>
                  <a:cubicBezTo>
                    <a:pt x="3977" y="69"/>
                    <a:pt x="3938" y="0"/>
                    <a:pt x="38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8" name="Google Shape;2068;p41"/>
            <p:cNvSpPr/>
            <p:nvPr/>
          </p:nvSpPr>
          <p:spPr>
            <a:xfrm>
              <a:off x="3412275" y="3841150"/>
              <a:ext cx="99550" cy="51625"/>
            </a:xfrm>
            <a:custGeom>
              <a:rect b="b" l="l" r="r" t="t"/>
              <a:pathLst>
                <a:path extrusionOk="0" h="2065" w="3982">
                  <a:moveTo>
                    <a:pt x="165" y="1"/>
                  </a:moveTo>
                  <a:cubicBezTo>
                    <a:pt x="125" y="1"/>
                    <a:pt x="85" y="30"/>
                    <a:pt x="56" y="121"/>
                  </a:cubicBezTo>
                  <a:cubicBezTo>
                    <a:pt x="1" y="296"/>
                    <a:pt x="63" y="337"/>
                    <a:pt x="200" y="402"/>
                  </a:cubicBezTo>
                  <a:cubicBezTo>
                    <a:pt x="1350" y="939"/>
                    <a:pt x="2498" y="1480"/>
                    <a:pt x="3642" y="2030"/>
                  </a:cubicBezTo>
                  <a:cubicBezTo>
                    <a:pt x="3692" y="2054"/>
                    <a:pt x="3733" y="2064"/>
                    <a:pt x="3767" y="2064"/>
                  </a:cubicBezTo>
                  <a:cubicBezTo>
                    <a:pt x="3884" y="2064"/>
                    <a:pt x="3917" y="1936"/>
                    <a:pt x="3982" y="1803"/>
                  </a:cubicBezTo>
                  <a:cubicBezTo>
                    <a:pt x="3925" y="1762"/>
                    <a:pt x="3864" y="1698"/>
                    <a:pt x="3790" y="1665"/>
                  </a:cubicBezTo>
                  <a:cubicBezTo>
                    <a:pt x="2637" y="1135"/>
                    <a:pt x="1483" y="608"/>
                    <a:pt x="321" y="96"/>
                  </a:cubicBezTo>
                  <a:cubicBezTo>
                    <a:pt x="305" y="89"/>
                    <a:pt x="234" y="1"/>
                    <a:pt x="1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9" name="Google Shape;2069;p41"/>
            <p:cNvSpPr/>
            <p:nvPr/>
          </p:nvSpPr>
          <p:spPr>
            <a:xfrm>
              <a:off x="4005725" y="3601225"/>
              <a:ext cx="56825" cy="99350"/>
            </a:xfrm>
            <a:custGeom>
              <a:rect b="b" l="l" r="r" t="t"/>
              <a:pathLst>
                <a:path extrusionOk="0" h="3974" w="2273">
                  <a:moveTo>
                    <a:pt x="1931" y="1"/>
                  </a:moveTo>
                  <a:cubicBezTo>
                    <a:pt x="1861" y="1"/>
                    <a:pt x="1815" y="41"/>
                    <a:pt x="1764" y="153"/>
                  </a:cubicBezTo>
                  <a:cubicBezTo>
                    <a:pt x="1231" y="1317"/>
                    <a:pt x="685" y="2475"/>
                    <a:pt x="128" y="3629"/>
                  </a:cubicBezTo>
                  <a:cubicBezTo>
                    <a:pt x="1" y="3894"/>
                    <a:pt x="262" y="3842"/>
                    <a:pt x="355" y="3973"/>
                  </a:cubicBezTo>
                  <a:cubicBezTo>
                    <a:pt x="398" y="3903"/>
                    <a:pt x="440" y="3852"/>
                    <a:pt x="469" y="3795"/>
                  </a:cubicBezTo>
                  <a:cubicBezTo>
                    <a:pt x="1010" y="2620"/>
                    <a:pt x="1551" y="1445"/>
                    <a:pt x="2074" y="263"/>
                  </a:cubicBezTo>
                  <a:cubicBezTo>
                    <a:pt x="2085" y="240"/>
                    <a:pt x="2273" y="88"/>
                    <a:pt x="2051" y="24"/>
                  </a:cubicBezTo>
                  <a:cubicBezTo>
                    <a:pt x="2004" y="10"/>
                    <a:pt x="1965" y="1"/>
                    <a:pt x="19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0" name="Google Shape;2070;p41"/>
            <p:cNvSpPr/>
            <p:nvPr/>
          </p:nvSpPr>
          <p:spPr>
            <a:xfrm>
              <a:off x="4200375" y="4196000"/>
              <a:ext cx="99750" cy="50850"/>
            </a:xfrm>
            <a:custGeom>
              <a:rect b="b" l="l" r="r" t="t"/>
              <a:pathLst>
                <a:path extrusionOk="0" h="2034" w="3990">
                  <a:moveTo>
                    <a:pt x="206" y="1"/>
                  </a:moveTo>
                  <a:cubicBezTo>
                    <a:pt x="133" y="1"/>
                    <a:pt x="131" y="95"/>
                    <a:pt x="91" y="152"/>
                  </a:cubicBezTo>
                  <a:cubicBezTo>
                    <a:pt x="13" y="259"/>
                    <a:pt x="1" y="296"/>
                    <a:pt x="143" y="358"/>
                  </a:cubicBezTo>
                  <a:cubicBezTo>
                    <a:pt x="1358" y="899"/>
                    <a:pt x="2569" y="1446"/>
                    <a:pt x="3774" y="2004"/>
                  </a:cubicBezTo>
                  <a:cubicBezTo>
                    <a:pt x="3819" y="2025"/>
                    <a:pt x="3852" y="2034"/>
                    <a:pt x="3876" y="2034"/>
                  </a:cubicBezTo>
                  <a:cubicBezTo>
                    <a:pt x="3969" y="2034"/>
                    <a:pt x="3940" y="1906"/>
                    <a:pt x="3989" y="1814"/>
                  </a:cubicBezTo>
                  <a:cubicBezTo>
                    <a:pt x="3975" y="1794"/>
                    <a:pt x="3957" y="1738"/>
                    <a:pt x="3918" y="1719"/>
                  </a:cubicBezTo>
                  <a:cubicBezTo>
                    <a:pt x="2705" y="1151"/>
                    <a:pt x="1487" y="584"/>
                    <a:pt x="271" y="18"/>
                  </a:cubicBezTo>
                  <a:cubicBezTo>
                    <a:pt x="244" y="6"/>
                    <a:pt x="223" y="1"/>
                    <a:pt x="2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1" name="Google Shape;2071;p41"/>
            <p:cNvSpPr/>
            <p:nvPr/>
          </p:nvSpPr>
          <p:spPr>
            <a:xfrm>
              <a:off x="3649725" y="4388975"/>
              <a:ext cx="55625" cy="98725"/>
            </a:xfrm>
            <a:custGeom>
              <a:rect b="b" l="l" r="r" t="t"/>
              <a:pathLst>
                <a:path extrusionOk="0" h="3949" w="2225">
                  <a:moveTo>
                    <a:pt x="1922" y="0"/>
                  </a:moveTo>
                  <a:cubicBezTo>
                    <a:pt x="1842" y="0"/>
                    <a:pt x="1843" y="126"/>
                    <a:pt x="1823" y="169"/>
                  </a:cubicBezTo>
                  <a:cubicBezTo>
                    <a:pt x="1281" y="1331"/>
                    <a:pt x="747" y="2495"/>
                    <a:pt x="229" y="3666"/>
                  </a:cubicBezTo>
                  <a:cubicBezTo>
                    <a:pt x="221" y="3686"/>
                    <a:pt x="1" y="3852"/>
                    <a:pt x="261" y="3930"/>
                  </a:cubicBezTo>
                  <a:cubicBezTo>
                    <a:pt x="304" y="3943"/>
                    <a:pt x="338" y="3949"/>
                    <a:pt x="366" y="3949"/>
                  </a:cubicBezTo>
                  <a:cubicBezTo>
                    <a:pt x="464" y="3949"/>
                    <a:pt x="494" y="3880"/>
                    <a:pt x="541" y="3781"/>
                  </a:cubicBezTo>
                  <a:cubicBezTo>
                    <a:pt x="814" y="3202"/>
                    <a:pt x="1097" y="2626"/>
                    <a:pt x="1369" y="2045"/>
                  </a:cubicBezTo>
                  <a:cubicBezTo>
                    <a:pt x="1654" y="1432"/>
                    <a:pt x="1932" y="816"/>
                    <a:pt x="2225" y="177"/>
                  </a:cubicBezTo>
                  <a:cubicBezTo>
                    <a:pt x="2162" y="136"/>
                    <a:pt x="2086" y="85"/>
                    <a:pt x="2008" y="33"/>
                  </a:cubicBezTo>
                  <a:cubicBezTo>
                    <a:pt x="1972" y="10"/>
                    <a:pt x="1944" y="0"/>
                    <a:pt x="19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2" name="Google Shape;2072;p41"/>
            <p:cNvSpPr/>
            <p:nvPr/>
          </p:nvSpPr>
          <p:spPr>
            <a:xfrm>
              <a:off x="4005600" y="4387675"/>
              <a:ext cx="56850" cy="100075"/>
            </a:xfrm>
            <a:custGeom>
              <a:rect b="b" l="l" r="r" t="t"/>
              <a:pathLst>
                <a:path extrusionOk="0" h="4003" w="2274">
                  <a:moveTo>
                    <a:pt x="342" y="1"/>
                  </a:moveTo>
                  <a:cubicBezTo>
                    <a:pt x="286" y="169"/>
                    <a:pt x="0" y="98"/>
                    <a:pt x="131" y="370"/>
                  </a:cubicBezTo>
                  <a:cubicBezTo>
                    <a:pt x="686" y="1523"/>
                    <a:pt x="1232" y="2682"/>
                    <a:pt x="1767" y="3846"/>
                  </a:cubicBezTo>
                  <a:cubicBezTo>
                    <a:pt x="1818" y="3956"/>
                    <a:pt x="1861" y="4003"/>
                    <a:pt x="1934" y="4003"/>
                  </a:cubicBezTo>
                  <a:cubicBezTo>
                    <a:pt x="1967" y="4003"/>
                    <a:pt x="2005" y="3993"/>
                    <a:pt x="2052" y="3976"/>
                  </a:cubicBezTo>
                  <a:cubicBezTo>
                    <a:pt x="2274" y="3893"/>
                    <a:pt x="2083" y="3748"/>
                    <a:pt x="2066" y="3707"/>
                  </a:cubicBezTo>
                  <a:cubicBezTo>
                    <a:pt x="1553" y="2545"/>
                    <a:pt x="1025" y="1393"/>
                    <a:pt x="496" y="240"/>
                  </a:cubicBezTo>
                  <a:cubicBezTo>
                    <a:pt x="464" y="169"/>
                    <a:pt x="412" y="107"/>
                    <a:pt x="3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3" name="Google Shape;2073;p41"/>
            <p:cNvSpPr/>
            <p:nvPr/>
          </p:nvSpPr>
          <p:spPr>
            <a:xfrm>
              <a:off x="3957075" y="4282800"/>
              <a:ext cx="47400" cy="85450"/>
            </a:xfrm>
            <a:custGeom>
              <a:rect b="b" l="l" r="r" t="t"/>
              <a:pathLst>
                <a:path extrusionOk="0" h="3418" w="1896">
                  <a:moveTo>
                    <a:pt x="393" y="0"/>
                  </a:moveTo>
                  <a:cubicBezTo>
                    <a:pt x="375" y="0"/>
                    <a:pt x="352" y="10"/>
                    <a:pt x="323" y="33"/>
                  </a:cubicBezTo>
                  <a:cubicBezTo>
                    <a:pt x="228" y="109"/>
                    <a:pt x="1" y="160"/>
                    <a:pt x="112" y="390"/>
                  </a:cubicBezTo>
                  <a:cubicBezTo>
                    <a:pt x="568" y="1350"/>
                    <a:pt x="1020" y="2310"/>
                    <a:pt x="1474" y="3271"/>
                  </a:cubicBezTo>
                  <a:cubicBezTo>
                    <a:pt x="1506" y="3338"/>
                    <a:pt x="1537" y="3417"/>
                    <a:pt x="1608" y="3417"/>
                  </a:cubicBezTo>
                  <a:cubicBezTo>
                    <a:pt x="1630" y="3417"/>
                    <a:pt x="1657" y="3409"/>
                    <a:pt x="1688" y="3391"/>
                  </a:cubicBezTo>
                  <a:cubicBezTo>
                    <a:pt x="1763" y="3348"/>
                    <a:pt x="1895" y="3338"/>
                    <a:pt x="1810" y="3088"/>
                  </a:cubicBezTo>
                  <a:cubicBezTo>
                    <a:pt x="1401" y="2187"/>
                    <a:pt x="950" y="1186"/>
                    <a:pt x="489" y="188"/>
                  </a:cubicBezTo>
                  <a:cubicBezTo>
                    <a:pt x="466" y="139"/>
                    <a:pt x="463" y="0"/>
                    <a:pt x="3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4" name="Google Shape;2074;p41"/>
            <p:cNvSpPr/>
            <p:nvPr/>
          </p:nvSpPr>
          <p:spPr>
            <a:xfrm>
              <a:off x="3707175" y="3720800"/>
              <a:ext cx="47525" cy="85175"/>
            </a:xfrm>
            <a:custGeom>
              <a:rect b="b" l="l" r="r" t="t"/>
              <a:pathLst>
                <a:path extrusionOk="0" h="3407" w="1901">
                  <a:moveTo>
                    <a:pt x="345" y="0"/>
                  </a:moveTo>
                  <a:cubicBezTo>
                    <a:pt x="311" y="0"/>
                    <a:pt x="269" y="12"/>
                    <a:pt x="214" y="40"/>
                  </a:cubicBezTo>
                  <a:cubicBezTo>
                    <a:pt x="1" y="147"/>
                    <a:pt x="118" y="247"/>
                    <a:pt x="169" y="360"/>
                  </a:cubicBezTo>
                  <a:cubicBezTo>
                    <a:pt x="593" y="1306"/>
                    <a:pt x="1020" y="2255"/>
                    <a:pt x="1450" y="3198"/>
                  </a:cubicBezTo>
                  <a:cubicBezTo>
                    <a:pt x="1484" y="3276"/>
                    <a:pt x="1556" y="3337"/>
                    <a:pt x="1611" y="3406"/>
                  </a:cubicBezTo>
                  <a:cubicBezTo>
                    <a:pt x="1718" y="3321"/>
                    <a:pt x="1826" y="3235"/>
                    <a:pt x="1900" y="3177"/>
                  </a:cubicBezTo>
                  <a:cubicBezTo>
                    <a:pt x="1857" y="3064"/>
                    <a:pt x="1843" y="3018"/>
                    <a:pt x="1823" y="2974"/>
                  </a:cubicBezTo>
                  <a:cubicBezTo>
                    <a:pt x="1390" y="2058"/>
                    <a:pt x="957" y="1141"/>
                    <a:pt x="514" y="230"/>
                  </a:cubicBezTo>
                  <a:cubicBezTo>
                    <a:pt x="474" y="151"/>
                    <a:pt x="466" y="0"/>
                    <a:pt x="34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5" name="Google Shape;2075;p41"/>
            <p:cNvSpPr/>
            <p:nvPr/>
          </p:nvSpPr>
          <p:spPr>
            <a:xfrm>
              <a:off x="3531475" y="3897725"/>
              <a:ext cx="87800" cy="44000"/>
            </a:xfrm>
            <a:custGeom>
              <a:rect b="b" l="l" r="r" t="t"/>
              <a:pathLst>
                <a:path extrusionOk="0" h="1760" w="3512">
                  <a:moveTo>
                    <a:pt x="227" y="0"/>
                  </a:moveTo>
                  <a:cubicBezTo>
                    <a:pt x="111" y="0"/>
                    <a:pt x="101" y="103"/>
                    <a:pt x="69" y="162"/>
                  </a:cubicBezTo>
                  <a:cubicBezTo>
                    <a:pt x="1" y="289"/>
                    <a:pt x="108" y="328"/>
                    <a:pt x="200" y="371"/>
                  </a:cubicBezTo>
                  <a:cubicBezTo>
                    <a:pt x="1149" y="820"/>
                    <a:pt x="2098" y="1269"/>
                    <a:pt x="3043" y="1726"/>
                  </a:cubicBezTo>
                  <a:cubicBezTo>
                    <a:pt x="3092" y="1749"/>
                    <a:pt x="3134" y="1759"/>
                    <a:pt x="3171" y="1759"/>
                  </a:cubicBezTo>
                  <a:cubicBezTo>
                    <a:pt x="3319" y="1759"/>
                    <a:pt x="3379" y="1600"/>
                    <a:pt x="3432" y="1514"/>
                  </a:cubicBezTo>
                  <a:cubicBezTo>
                    <a:pt x="3511" y="1380"/>
                    <a:pt x="3320" y="1380"/>
                    <a:pt x="3233" y="1339"/>
                  </a:cubicBezTo>
                  <a:cubicBezTo>
                    <a:pt x="2940" y="1195"/>
                    <a:pt x="2646" y="1050"/>
                    <a:pt x="2349" y="916"/>
                  </a:cubicBezTo>
                  <a:cubicBezTo>
                    <a:pt x="1656" y="604"/>
                    <a:pt x="961" y="299"/>
                    <a:pt x="331" y="20"/>
                  </a:cubicBezTo>
                  <a:cubicBezTo>
                    <a:pt x="289" y="6"/>
                    <a:pt x="255" y="0"/>
                    <a:pt x="2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6" name="Google Shape;2076;p41"/>
            <p:cNvSpPr/>
            <p:nvPr/>
          </p:nvSpPr>
          <p:spPr>
            <a:xfrm>
              <a:off x="4094975" y="3897875"/>
              <a:ext cx="85750" cy="43800"/>
            </a:xfrm>
            <a:custGeom>
              <a:rect b="b" l="l" r="r" t="t"/>
              <a:pathLst>
                <a:path extrusionOk="0" h="1752" w="3430">
                  <a:moveTo>
                    <a:pt x="3220" y="1"/>
                  </a:moveTo>
                  <a:cubicBezTo>
                    <a:pt x="3181" y="1"/>
                    <a:pt x="3132" y="14"/>
                    <a:pt x="3069" y="44"/>
                  </a:cubicBezTo>
                  <a:cubicBezTo>
                    <a:pt x="2133" y="490"/>
                    <a:pt x="1178" y="899"/>
                    <a:pt x="233" y="1326"/>
                  </a:cubicBezTo>
                  <a:cubicBezTo>
                    <a:pt x="145" y="1366"/>
                    <a:pt x="77" y="1446"/>
                    <a:pt x="1" y="1508"/>
                  </a:cubicBezTo>
                  <a:cubicBezTo>
                    <a:pt x="111" y="1576"/>
                    <a:pt x="161" y="1752"/>
                    <a:pt x="310" y="1752"/>
                  </a:cubicBezTo>
                  <a:cubicBezTo>
                    <a:pt x="346" y="1752"/>
                    <a:pt x="387" y="1742"/>
                    <a:pt x="436" y="1718"/>
                  </a:cubicBezTo>
                  <a:cubicBezTo>
                    <a:pt x="1349" y="1275"/>
                    <a:pt x="2266" y="844"/>
                    <a:pt x="3180" y="406"/>
                  </a:cubicBezTo>
                  <a:cubicBezTo>
                    <a:pt x="3271" y="361"/>
                    <a:pt x="3350" y="291"/>
                    <a:pt x="3430" y="237"/>
                  </a:cubicBezTo>
                  <a:cubicBezTo>
                    <a:pt x="3362" y="104"/>
                    <a:pt x="3328" y="1"/>
                    <a:pt x="32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7" name="Google Shape;2077;p41"/>
            <p:cNvSpPr/>
            <p:nvPr/>
          </p:nvSpPr>
          <p:spPr>
            <a:xfrm>
              <a:off x="3531050" y="4147300"/>
              <a:ext cx="86875" cy="44700"/>
            </a:xfrm>
            <a:custGeom>
              <a:rect b="b" l="l" r="r" t="t"/>
              <a:pathLst>
                <a:path extrusionOk="0" h="1788" w="3475">
                  <a:moveTo>
                    <a:pt x="3186" y="0"/>
                  </a:moveTo>
                  <a:cubicBezTo>
                    <a:pt x="3156" y="0"/>
                    <a:pt x="3120" y="9"/>
                    <a:pt x="3078" y="29"/>
                  </a:cubicBezTo>
                  <a:cubicBezTo>
                    <a:pt x="2119" y="484"/>
                    <a:pt x="1157" y="934"/>
                    <a:pt x="198" y="1390"/>
                  </a:cubicBezTo>
                  <a:cubicBezTo>
                    <a:pt x="114" y="1429"/>
                    <a:pt x="0" y="1478"/>
                    <a:pt x="96" y="1610"/>
                  </a:cubicBezTo>
                  <a:cubicBezTo>
                    <a:pt x="139" y="1669"/>
                    <a:pt x="185" y="1729"/>
                    <a:pt x="229" y="1787"/>
                  </a:cubicBezTo>
                  <a:cubicBezTo>
                    <a:pt x="323" y="1741"/>
                    <a:pt x="376" y="1713"/>
                    <a:pt x="431" y="1689"/>
                  </a:cubicBezTo>
                  <a:cubicBezTo>
                    <a:pt x="1377" y="1262"/>
                    <a:pt x="2325" y="837"/>
                    <a:pt x="3269" y="407"/>
                  </a:cubicBezTo>
                  <a:cubicBezTo>
                    <a:pt x="3346" y="372"/>
                    <a:pt x="3407" y="300"/>
                    <a:pt x="3475" y="245"/>
                  </a:cubicBezTo>
                  <a:cubicBezTo>
                    <a:pt x="3361" y="194"/>
                    <a:pt x="3330" y="0"/>
                    <a:pt x="31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8" name="Google Shape;2078;p41"/>
            <p:cNvSpPr/>
            <p:nvPr/>
          </p:nvSpPr>
          <p:spPr>
            <a:xfrm>
              <a:off x="4092100" y="4147175"/>
              <a:ext cx="88425" cy="44025"/>
            </a:xfrm>
            <a:custGeom>
              <a:rect b="b" l="l" r="r" t="t"/>
              <a:pathLst>
                <a:path extrusionOk="0" h="1761" w="3537">
                  <a:moveTo>
                    <a:pt x="387" y="0"/>
                  </a:moveTo>
                  <a:cubicBezTo>
                    <a:pt x="251" y="0"/>
                    <a:pt x="217" y="177"/>
                    <a:pt x="129" y="246"/>
                  </a:cubicBezTo>
                  <a:cubicBezTo>
                    <a:pt x="0" y="348"/>
                    <a:pt x="179" y="348"/>
                    <a:pt x="209" y="360"/>
                  </a:cubicBezTo>
                  <a:cubicBezTo>
                    <a:pt x="1207" y="818"/>
                    <a:pt x="2213" y="1257"/>
                    <a:pt x="3207" y="1724"/>
                  </a:cubicBezTo>
                  <a:cubicBezTo>
                    <a:pt x="3261" y="1749"/>
                    <a:pt x="3303" y="1760"/>
                    <a:pt x="3337" y="1760"/>
                  </a:cubicBezTo>
                  <a:cubicBezTo>
                    <a:pt x="3445" y="1760"/>
                    <a:pt x="3472" y="1649"/>
                    <a:pt x="3537" y="1542"/>
                  </a:cubicBezTo>
                  <a:cubicBezTo>
                    <a:pt x="3499" y="1498"/>
                    <a:pt x="3461" y="1423"/>
                    <a:pt x="3403" y="1396"/>
                  </a:cubicBezTo>
                  <a:cubicBezTo>
                    <a:pt x="2432" y="936"/>
                    <a:pt x="1459" y="482"/>
                    <a:pt x="487" y="26"/>
                  </a:cubicBezTo>
                  <a:cubicBezTo>
                    <a:pt x="448" y="8"/>
                    <a:pt x="415" y="0"/>
                    <a:pt x="3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9" name="Google Shape;2079;p41"/>
            <p:cNvSpPr/>
            <p:nvPr/>
          </p:nvSpPr>
          <p:spPr>
            <a:xfrm>
              <a:off x="3707950" y="4282175"/>
              <a:ext cx="47750" cy="86400"/>
            </a:xfrm>
            <a:custGeom>
              <a:rect b="b" l="l" r="r" t="t"/>
              <a:pathLst>
                <a:path extrusionOk="0" h="3456" w="1910">
                  <a:moveTo>
                    <a:pt x="1525" y="1"/>
                  </a:moveTo>
                  <a:cubicBezTo>
                    <a:pt x="1483" y="1"/>
                    <a:pt x="1480" y="103"/>
                    <a:pt x="1470" y="125"/>
                  </a:cubicBezTo>
                  <a:cubicBezTo>
                    <a:pt x="1014" y="1124"/>
                    <a:pt x="575" y="2130"/>
                    <a:pt x="107" y="3124"/>
                  </a:cubicBezTo>
                  <a:cubicBezTo>
                    <a:pt x="1" y="3349"/>
                    <a:pt x="147" y="3370"/>
                    <a:pt x="288" y="3455"/>
                  </a:cubicBezTo>
                  <a:cubicBezTo>
                    <a:pt x="333" y="3416"/>
                    <a:pt x="407" y="3380"/>
                    <a:pt x="434" y="3321"/>
                  </a:cubicBezTo>
                  <a:cubicBezTo>
                    <a:pt x="893" y="2350"/>
                    <a:pt x="1348" y="1377"/>
                    <a:pt x="1803" y="404"/>
                  </a:cubicBezTo>
                  <a:cubicBezTo>
                    <a:pt x="1910" y="181"/>
                    <a:pt x="1669" y="153"/>
                    <a:pt x="1585" y="47"/>
                  </a:cubicBezTo>
                  <a:cubicBezTo>
                    <a:pt x="1559" y="13"/>
                    <a:pt x="1539" y="1"/>
                    <a:pt x="15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0" name="Google Shape;2080;p41"/>
            <p:cNvSpPr/>
            <p:nvPr/>
          </p:nvSpPr>
          <p:spPr>
            <a:xfrm>
              <a:off x="3957075" y="3720775"/>
              <a:ext cx="47375" cy="85025"/>
            </a:xfrm>
            <a:custGeom>
              <a:rect b="b" l="l" r="r" t="t"/>
              <a:pathLst>
                <a:path extrusionOk="0" h="3401" w="1895">
                  <a:moveTo>
                    <a:pt x="1607" y="0"/>
                  </a:moveTo>
                  <a:cubicBezTo>
                    <a:pt x="1518" y="0"/>
                    <a:pt x="1496" y="108"/>
                    <a:pt x="1458" y="187"/>
                  </a:cubicBezTo>
                  <a:cubicBezTo>
                    <a:pt x="1015" y="1111"/>
                    <a:pt x="575" y="2038"/>
                    <a:pt x="123" y="2959"/>
                  </a:cubicBezTo>
                  <a:cubicBezTo>
                    <a:pt x="1" y="3206"/>
                    <a:pt x="203" y="3311"/>
                    <a:pt x="331" y="3385"/>
                  </a:cubicBezTo>
                  <a:cubicBezTo>
                    <a:pt x="351" y="3396"/>
                    <a:pt x="368" y="3401"/>
                    <a:pt x="382" y="3401"/>
                  </a:cubicBezTo>
                  <a:cubicBezTo>
                    <a:pt x="461" y="3401"/>
                    <a:pt x="472" y="3255"/>
                    <a:pt x="509" y="3181"/>
                  </a:cubicBezTo>
                  <a:cubicBezTo>
                    <a:pt x="650" y="2886"/>
                    <a:pt x="795" y="2593"/>
                    <a:pt x="929" y="2295"/>
                  </a:cubicBezTo>
                  <a:cubicBezTo>
                    <a:pt x="1241" y="1603"/>
                    <a:pt x="1546" y="907"/>
                    <a:pt x="1823" y="283"/>
                  </a:cubicBezTo>
                  <a:cubicBezTo>
                    <a:pt x="1894" y="58"/>
                    <a:pt x="1748" y="49"/>
                    <a:pt x="1679" y="18"/>
                  </a:cubicBezTo>
                  <a:cubicBezTo>
                    <a:pt x="1651" y="6"/>
                    <a:pt x="1627" y="0"/>
                    <a:pt x="160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tête de section 1">
  <p:cSld name="SECTION_HEADER_1">
    <p:spTree>
      <p:nvGrpSpPr>
        <p:cNvPr id="31" name="Shape 31"/>
        <p:cNvGrpSpPr/>
        <p:nvPr/>
      </p:nvGrpSpPr>
      <p:grpSpPr>
        <a:xfrm>
          <a:off x="0" y="0"/>
          <a:ext cx="0" cy="0"/>
          <a:chOff x="0" y="0"/>
          <a:chExt cx="0" cy="0"/>
        </a:xfrm>
      </p:grpSpPr>
      <p:sp>
        <p:nvSpPr>
          <p:cNvPr id="32" name="Google Shape;32;p5"/>
          <p:cNvSpPr/>
          <p:nvPr/>
        </p:nvSpPr>
        <p:spPr>
          <a:xfrm>
            <a:off x="5725" y="0"/>
            <a:ext cx="9144000" cy="1249500"/>
          </a:xfrm>
          <a:prstGeom prst="rect">
            <a:avLst/>
          </a:prstGeom>
          <a:solidFill>
            <a:srgbClr val="AB85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5"/>
          <p:cNvSpPr txBox="1"/>
          <p:nvPr>
            <p:ph type="title"/>
          </p:nvPr>
        </p:nvSpPr>
        <p:spPr>
          <a:xfrm>
            <a:off x="417200" y="169400"/>
            <a:ext cx="8183700" cy="785700"/>
          </a:xfrm>
          <a:prstGeom prst="rect">
            <a:avLst/>
          </a:prstGeom>
        </p:spPr>
        <p:txBody>
          <a:bodyPr anchorCtr="0" anchor="b" bIns="91425" lIns="91425" spcFirstLastPara="1" rIns="91425" wrap="square" tIns="91425">
            <a:normAutofit/>
          </a:bodyPr>
          <a:lstStyle>
            <a:lvl1pPr lvl="0" rtl="0">
              <a:spcBef>
                <a:spcPts val="0"/>
              </a:spcBef>
              <a:spcAft>
                <a:spcPts val="0"/>
              </a:spcAft>
              <a:buSzPts val="2600"/>
              <a:buNone/>
              <a:defRPr sz="2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34" name="Google Shape;34;p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BLANK_1_1_1_1_1">
    <p:spTree>
      <p:nvGrpSpPr>
        <p:cNvPr id="2081" name="Shape 2081"/>
        <p:cNvGrpSpPr/>
        <p:nvPr/>
      </p:nvGrpSpPr>
      <p:grpSpPr>
        <a:xfrm>
          <a:off x="0" y="0"/>
          <a:ext cx="0" cy="0"/>
          <a:chOff x="0" y="0"/>
          <a:chExt cx="0" cy="0"/>
        </a:xfrm>
      </p:grpSpPr>
      <p:pic>
        <p:nvPicPr>
          <p:cNvPr id="2082" name="Google Shape;2082;p42"/>
          <p:cNvPicPr preferRelativeResize="0"/>
          <p:nvPr/>
        </p:nvPicPr>
        <p:blipFill>
          <a:blip r:embed="rId2">
            <a:alphaModFix amt="56000"/>
          </a:blip>
          <a:stretch>
            <a:fillRect/>
          </a:stretch>
        </p:blipFill>
        <p:spPr>
          <a:xfrm>
            <a:off x="-281575" y="-225250"/>
            <a:ext cx="9780152" cy="5594026"/>
          </a:xfrm>
          <a:prstGeom prst="rect">
            <a:avLst/>
          </a:prstGeom>
          <a:noFill/>
          <a:ln>
            <a:noFill/>
          </a:ln>
        </p:spPr>
      </p:pic>
      <p:sp>
        <p:nvSpPr>
          <p:cNvPr id="2083" name="Google Shape;2083;p42"/>
          <p:cNvSpPr txBox="1"/>
          <p:nvPr>
            <p:ph idx="1" type="subTitle"/>
          </p:nvPr>
        </p:nvSpPr>
        <p:spPr>
          <a:xfrm>
            <a:off x="720000" y="2264443"/>
            <a:ext cx="2305500" cy="563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084" name="Google Shape;2084;p42"/>
          <p:cNvSpPr txBox="1"/>
          <p:nvPr>
            <p:ph idx="2" type="subTitle"/>
          </p:nvPr>
        </p:nvSpPr>
        <p:spPr>
          <a:xfrm>
            <a:off x="3419275" y="2264443"/>
            <a:ext cx="2305500" cy="563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085" name="Google Shape;2085;p42"/>
          <p:cNvSpPr txBox="1"/>
          <p:nvPr>
            <p:ph idx="3" type="subTitle"/>
          </p:nvPr>
        </p:nvSpPr>
        <p:spPr>
          <a:xfrm>
            <a:off x="720000" y="4045200"/>
            <a:ext cx="2305500" cy="563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086" name="Google Shape;2086;p42"/>
          <p:cNvSpPr txBox="1"/>
          <p:nvPr>
            <p:ph idx="4" type="subTitle"/>
          </p:nvPr>
        </p:nvSpPr>
        <p:spPr>
          <a:xfrm>
            <a:off x="3419271" y="4045200"/>
            <a:ext cx="2305500" cy="563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087" name="Google Shape;2087;p42"/>
          <p:cNvSpPr txBox="1"/>
          <p:nvPr>
            <p:ph idx="5" type="subTitle"/>
          </p:nvPr>
        </p:nvSpPr>
        <p:spPr>
          <a:xfrm>
            <a:off x="6118550" y="2264443"/>
            <a:ext cx="2305500" cy="563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088" name="Google Shape;2088;p42"/>
          <p:cNvSpPr txBox="1"/>
          <p:nvPr>
            <p:ph idx="6" type="subTitle"/>
          </p:nvPr>
        </p:nvSpPr>
        <p:spPr>
          <a:xfrm>
            <a:off x="6118550" y="4045200"/>
            <a:ext cx="2305500" cy="563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089" name="Google Shape;2089;p42"/>
          <p:cNvSpPr txBox="1"/>
          <p:nvPr>
            <p:ph idx="7" type="subTitle"/>
          </p:nvPr>
        </p:nvSpPr>
        <p:spPr>
          <a:xfrm>
            <a:off x="720000" y="1812493"/>
            <a:ext cx="2305500" cy="467100"/>
          </a:xfrm>
          <a:prstGeom prst="rect">
            <a:avLst/>
          </a:prstGeom>
          <a:ln cap="flat" cmpd="sng" w="9525">
            <a:solidFill>
              <a:schemeClr val="dk1"/>
            </a:solidFill>
            <a:prstDash val="solid"/>
            <a:round/>
            <a:headEnd len="sm" w="sm" type="none"/>
            <a:tailEnd len="sm" w="sm" type="none"/>
          </a:ln>
        </p:spPr>
        <p:txBody>
          <a:bodyPr anchorCtr="0" anchor="b" bIns="91425" lIns="91425" spcFirstLastPara="1" rIns="91425" wrap="square" tIns="91425">
            <a:noAutofit/>
          </a:bodyPr>
          <a:lstStyle>
            <a:lvl1pPr lvl="0" rtl="0" algn="ctr">
              <a:spcBef>
                <a:spcPts val="0"/>
              </a:spcBef>
              <a:spcAft>
                <a:spcPts val="0"/>
              </a:spcAft>
              <a:buSzPts val="2000"/>
              <a:buFont typeface="Poller One"/>
              <a:buNone/>
              <a:defRPr b="1" sz="2000">
                <a:solidFill>
                  <a:schemeClr val="accent5"/>
                </a:solidFill>
                <a:latin typeface="El Messiri"/>
                <a:ea typeface="El Messiri"/>
                <a:cs typeface="El Messiri"/>
                <a:sym typeface="El Messiri"/>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090" name="Google Shape;2090;p42"/>
          <p:cNvSpPr txBox="1"/>
          <p:nvPr>
            <p:ph idx="8" type="subTitle"/>
          </p:nvPr>
        </p:nvSpPr>
        <p:spPr>
          <a:xfrm>
            <a:off x="3419275" y="1812493"/>
            <a:ext cx="2305500" cy="467100"/>
          </a:xfrm>
          <a:prstGeom prst="rect">
            <a:avLst/>
          </a:prstGeom>
          <a:ln cap="flat" cmpd="sng" w="9525">
            <a:solidFill>
              <a:schemeClr val="dk1"/>
            </a:solidFill>
            <a:prstDash val="solid"/>
            <a:round/>
            <a:headEnd len="sm" w="sm" type="none"/>
            <a:tailEnd len="sm" w="sm" type="none"/>
          </a:ln>
        </p:spPr>
        <p:txBody>
          <a:bodyPr anchorCtr="0" anchor="b" bIns="91425" lIns="91425" spcFirstLastPara="1" rIns="91425" wrap="square" tIns="91425">
            <a:noAutofit/>
          </a:bodyPr>
          <a:lstStyle>
            <a:lvl1pPr lvl="0" rtl="0" algn="ctr">
              <a:spcBef>
                <a:spcPts val="0"/>
              </a:spcBef>
              <a:spcAft>
                <a:spcPts val="0"/>
              </a:spcAft>
              <a:buSzPts val="2000"/>
              <a:buFont typeface="Poller One"/>
              <a:buNone/>
              <a:defRPr b="1" sz="2000">
                <a:solidFill>
                  <a:schemeClr val="accent5"/>
                </a:solidFill>
                <a:latin typeface="El Messiri"/>
                <a:ea typeface="El Messiri"/>
                <a:cs typeface="El Messiri"/>
                <a:sym typeface="El Messiri"/>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091" name="Google Shape;2091;p42"/>
          <p:cNvSpPr txBox="1"/>
          <p:nvPr>
            <p:ph idx="9" type="subTitle"/>
          </p:nvPr>
        </p:nvSpPr>
        <p:spPr>
          <a:xfrm>
            <a:off x="6118550" y="1812493"/>
            <a:ext cx="2305500" cy="467100"/>
          </a:xfrm>
          <a:prstGeom prst="rect">
            <a:avLst/>
          </a:prstGeom>
          <a:ln cap="flat" cmpd="sng" w="9525">
            <a:solidFill>
              <a:schemeClr val="dk1"/>
            </a:solidFill>
            <a:prstDash val="solid"/>
            <a:round/>
            <a:headEnd len="sm" w="sm" type="none"/>
            <a:tailEnd len="sm" w="sm" type="none"/>
          </a:ln>
        </p:spPr>
        <p:txBody>
          <a:bodyPr anchorCtr="0" anchor="b" bIns="91425" lIns="91425" spcFirstLastPara="1" rIns="91425" wrap="square" tIns="91425">
            <a:noAutofit/>
          </a:bodyPr>
          <a:lstStyle>
            <a:lvl1pPr lvl="0" rtl="0" algn="ctr">
              <a:spcBef>
                <a:spcPts val="0"/>
              </a:spcBef>
              <a:spcAft>
                <a:spcPts val="0"/>
              </a:spcAft>
              <a:buSzPts val="2000"/>
              <a:buFont typeface="Poller One"/>
              <a:buNone/>
              <a:defRPr b="1" sz="2000">
                <a:solidFill>
                  <a:schemeClr val="accent5"/>
                </a:solidFill>
                <a:latin typeface="El Messiri"/>
                <a:ea typeface="El Messiri"/>
                <a:cs typeface="El Messiri"/>
                <a:sym typeface="El Messiri"/>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092" name="Google Shape;2092;p42"/>
          <p:cNvSpPr txBox="1"/>
          <p:nvPr>
            <p:ph idx="13" type="subTitle"/>
          </p:nvPr>
        </p:nvSpPr>
        <p:spPr>
          <a:xfrm>
            <a:off x="6118550" y="3593100"/>
            <a:ext cx="2305500" cy="467100"/>
          </a:xfrm>
          <a:prstGeom prst="rect">
            <a:avLst/>
          </a:prstGeom>
          <a:ln cap="flat" cmpd="sng" w="9525">
            <a:solidFill>
              <a:schemeClr val="dk1"/>
            </a:solidFill>
            <a:prstDash val="solid"/>
            <a:round/>
            <a:headEnd len="sm" w="sm" type="none"/>
            <a:tailEnd len="sm" w="sm" type="none"/>
          </a:ln>
        </p:spPr>
        <p:txBody>
          <a:bodyPr anchorCtr="0" anchor="b" bIns="91425" lIns="91425" spcFirstLastPara="1" rIns="91425" wrap="square" tIns="91425">
            <a:noAutofit/>
          </a:bodyPr>
          <a:lstStyle>
            <a:lvl1pPr lvl="0" rtl="0" algn="ctr">
              <a:spcBef>
                <a:spcPts val="0"/>
              </a:spcBef>
              <a:spcAft>
                <a:spcPts val="0"/>
              </a:spcAft>
              <a:buSzPts val="2000"/>
              <a:buFont typeface="Poller One"/>
              <a:buNone/>
              <a:defRPr b="1" sz="2000">
                <a:solidFill>
                  <a:schemeClr val="accent5"/>
                </a:solidFill>
                <a:latin typeface="El Messiri"/>
                <a:ea typeface="El Messiri"/>
                <a:cs typeface="El Messiri"/>
                <a:sym typeface="El Messiri"/>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093" name="Google Shape;2093;p42"/>
          <p:cNvSpPr txBox="1"/>
          <p:nvPr>
            <p:ph idx="14" type="subTitle"/>
          </p:nvPr>
        </p:nvSpPr>
        <p:spPr>
          <a:xfrm>
            <a:off x="720000" y="3593100"/>
            <a:ext cx="2305500" cy="467100"/>
          </a:xfrm>
          <a:prstGeom prst="rect">
            <a:avLst/>
          </a:prstGeom>
          <a:ln cap="flat" cmpd="sng" w="9525">
            <a:solidFill>
              <a:schemeClr val="dk1"/>
            </a:solidFill>
            <a:prstDash val="solid"/>
            <a:round/>
            <a:headEnd len="sm" w="sm" type="none"/>
            <a:tailEnd len="sm" w="sm" type="none"/>
          </a:ln>
        </p:spPr>
        <p:txBody>
          <a:bodyPr anchorCtr="0" anchor="b" bIns="91425" lIns="91425" spcFirstLastPara="1" rIns="91425" wrap="square" tIns="91425">
            <a:noAutofit/>
          </a:bodyPr>
          <a:lstStyle>
            <a:lvl1pPr lvl="0" rtl="0" algn="ctr">
              <a:spcBef>
                <a:spcPts val="0"/>
              </a:spcBef>
              <a:spcAft>
                <a:spcPts val="0"/>
              </a:spcAft>
              <a:buSzPts val="2000"/>
              <a:buFont typeface="Poller One"/>
              <a:buNone/>
              <a:defRPr b="1" sz="2000">
                <a:solidFill>
                  <a:schemeClr val="accent5"/>
                </a:solidFill>
                <a:latin typeface="El Messiri"/>
                <a:ea typeface="El Messiri"/>
                <a:cs typeface="El Messiri"/>
                <a:sym typeface="El Messiri"/>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094" name="Google Shape;2094;p42"/>
          <p:cNvSpPr txBox="1"/>
          <p:nvPr>
            <p:ph idx="15" type="subTitle"/>
          </p:nvPr>
        </p:nvSpPr>
        <p:spPr>
          <a:xfrm>
            <a:off x="3419275" y="3593100"/>
            <a:ext cx="2305500" cy="467100"/>
          </a:xfrm>
          <a:prstGeom prst="rect">
            <a:avLst/>
          </a:prstGeom>
          <a:ln cap="flat" cmpd="sng" w="9525">
            <a:solidFill>
              <a:schemeClr val="dk1"/>
            </a:solidFill>
            <a:prstDash val="solid"/>
            <a:round/>
            <a:headEnd len="sm" w="sm" type="none"/>
            <a:tailEnd len="sm" w="sm" type="none"/>
          </a:ln>
        </p:spPr>
        <p:txBody>
          <a:bodyPr anchorCtr="0" anchor="b" bIns="91425" lIns="91425" spcFirstLastPara="1" rIns="91425" wrap="square" tIns="91425">
            <a:noAutofit/>
          </a:bodyPr>
          <a:lstStyle>
            <a:lvl1pPr lvl="0" rtl="0" algn="ctr">
              <a:spcBef>
                <a:spcPts val="0"/>
              </a:spcBef>
              <a:spcAft>
                <a:spcPts val="0"/>
              </a:spcAft>
              <a:buSzPts val="2000"/>
              <a:buFont typeface="Poller One"/>
              <a:buNone/>
              <a:defRPr b="1" sz="2000">
                <a:solidFill>
                  <a:schemeClr val="accent5"/>
                </a:solidFill>
                <a:latin typeface="El Messiri"/>
                <a:ea typeface="El Messiri"/>
                <a:cs typeface="El Messiri"/>
                <a:sym typeface="El Messiri"/>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095" name="Google Shape;2095;p42"/>
          <p:cNvSpPr txBox="1"/>
          <p:nvPr>
            <p:ph type="title"/>
          </p:nvPr>
        </p:nvSpPr>
        <p:spPr>
          <a:xfrm>
            <a:off x="720000" y="540000"/>
            <a:ext cx="7704000" cy="6345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grpSp>
        <p:nvGrpSpPr>
          <p:cNvPr id="2096" name="Google Shape;2096;p42"/>
          <p:cNvGrpSpPr/>
          <p:nvPr/>
        </p:nvGrpSpPr>
        <p:grpSpPr>
          <a:xfrm>
            <a:off x="41644" y="-9"/>
            <a:ext cx="634509" cy="634444"/>
            <a:chOff x="3248075" y="3436175"/>
            <a:chExt cx="1216700" cy="1216575"/>
          </a:xfrm>
        </p:grpSpPr>
        <p:sp>
          <p:nvSpPr>
            <p:cNvPr id="2097" name="Google Shape;2097;p42"/>
            <p:cNvSpPr/>
            <p:nvPr/>
          </p:nvSpPr>
          <p:spPr>
            <a:xfrm>
              <a:off x="3915900" y="4105500"/>
              <a:ext cx="344675" cy="341250"/>
            </a:xfrm>
            <a:custGeom>
              <a:rect b="b" l="l" r="r" t="t"/>
              <a:pathLst>
                <a:path extrusionOk="0" h="13650" w="13787">
                  <a:moveTo>
                    <a:pt x="395" y="0"/>
                  </a:moveTo>
                  <a:cubicBezTo>
                    <a:pt x="338" y="0"/>
                    <a:pt x="274" y="32"/>
                    <a:pt x="195" y="109"/>
                  </a:cubicBezTo>
                  <a:cubicBezTo>
                    <a:pt x="1" y="301"/>
                    <a:pt x="44" y="409"/>
                    <a:pt x="221" y="583"/>
                  </a:cubicBezTo>
                  <a:cubicBezTo>
                    <a:pt x="2109" y="2432"/>
                    <a:pt x="3989" y="4288"/>
                    <a:pt x="5869" y="6147"/>
                  </a:cubicBezTo>
                  <a:cubicBezTo>
                    <a:pt x="8347" y="8597"/>
                    <a:pt x="10822" y="11050"/>
                    <a:pt x="13302" y="13498"/>
                  </a:cubicBezTo>
                  <a:cubicBezTo>
                    <a:pt x="13372" y="13568"/>
                    <a:pt x="13473" y="13639"/>
                    <a:pt x="13566" y="13649"/>
                  </a:cubicBezTo>
                  <a:cubicBezTo>
                    <a:pt x="13568" y="13649"/>
                    <a:pt x="13570" y="13649"/>
                    <a:pt x="13572" y="13649"/>
                  </a:cubicBezTo>
                  <a:cubicBezTo>
                    <a:pt x="13634" y="13649"/>
                    <a:pt x="13707" y="13554"/>
                    <a:pt x="13786" y="13495"/>
                  </a:cubicBezTo>
                  <a:cubicBezTo>
                    <a:pt x="13535" y="13204"/>
                    <a:pt x="13333" y="12938"/>
                    <a:pt x="13097" y="12700"/>
                  </a:cubicBezTo>
                  <a:cubicBezTo>
                    <a:pt x="10615" y="10187"/>
                    <a:pt x="8131" y="7674"/>
                    <a:pt x="5640" y="5167"/>
                  </a:cubicBezTo>
                  <a:cubicBezTo>
                    <a:pt x="3979" y="3493"/>
                    <a:pt x="2305" y="1832"/>
                    <a:pt x="641" y="159"/>
                  </a:cubicBezTo>
                  <a:cubicBezTo>
                    <a:pt x="553" y="70"/>
                    <a:pt x="481" y="0"/>
                    <a:pt x="3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8" name="Google Shape;2098;p42"/>
            <p:cNvSpPr/>
            <p:nvPr/>
          </p:nvSpPr>
          <p:spPr>
            <a:xfrm>
              <a:off x="3449750" y="4104750"/>
              <a:ext cx="350900" cy="341200"/>
            </a:xfrm>
            <a:custGeom>
              <a:rect b="b" l="l" r="r" t="t"/>
              <a:pathLst>
                <a:path extrusionOk="0" h="13648" w="14036">
                  <a:moveTo>
                    <a:pt x="13461" y="1"/>
                  </a:moveTo>
                  <a:cubicBezTo>
                    <a:pt x="13371" y="1"/>
                    <a:pt x="13331" y="117"/>
                    <a:pt x="13279" y="170"/>
                  </a:cubicBezTo>
                  <a:cubicBezTo>
                    <a:pt x="11445" y="2020"/>
                    <a:pt x="9623" y="3883"/>
                    <a:pt x="7787" y="5729"/>
                  </a:cubicBezTo>
                  <a:cubicBezTo>
                    <a:pt x="5467" y="8060"/>
                    <a:pt x="3131" y="10370"/>
                    <a:pt x="826" y="12717"/>
                  </a:cubicBezTo>
                  <a:cubicBezTo>
                    <a:pt x="592" y="12958"/>
                    <a:pt x="0" y="13287"/>
                    <a:pt x="285" y="13572"/>
                  </a:cubicBezTo>
                  <a:cubicBezTo>
                    <a:pt x="338" y="13625"/>
                    <a:pt x="393" y="13647"/>
                    <a:pt x="449" y="13647"/>
                  </a:cubicBezTo>
                  <a:cubicBezTo>
                    <a:pt x="690" y="13647"/>
                    <a:pt x="943" y="13221"/>
                    <a:pt x="1140" y="13030"/>
                  </a:cubicBezTo>
                  <a:cubicBezTo>
                    <a:pt x="3662" y="10573"/>
                    <a:pt x="6160" y="8092"/>
                    <a:pt x="8658" y="5610"/>
                  </a:cubicBezTo>
                  <a:cubicBezTo>
                    <a:pt x="10331" y="3948"/>
                    <a:pt x="11994" y="2274"/>
                    <a:pt x="13664" y="609"/>
                  </a:cubicBezTo>
                  <a:cubicBezTo>
                    <a:pt x="13733" y="540"/>
                    <a:pt x="13831" y="500"/>
                    <a:pt x="14035" y="370"/>
                  </a:cubicBezTo>
                  <a:cubicBezTo>
                    <a:pt x="13814" y="218"/>
                    <a:pt x="13687" y="139"/>
                    <a:pt x="13572" y="49"/>
                  </a:cubicBezTo>
                  <a:cubicBezTo>
                    <a:pt x="13527" y="14"/>
                    <a:pt x="13491" y="1"/>
                    <a:pt x="1346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9" name="Google Shape;2099;p42"/>
            <p:cNvSpPr/>
            <p:nvPr/>
          </p:nvSpPr>
          <p:spPr>
            <a:xfrm>
              <a:off x="3449775" y="3642850"/>
              <a:ext cx="347925" cy="341325"/>
            </a:xfrm>
            <a:custGeom>
              <a:rect b="b" l="l" r="r" t="t"/>
              <a:pathLst>
                <a:path extrusionOk="0" h="13653" w="13917">
                  <a:moveTo>
                    <a:pt x="430" y="1"/>
                  </a:moveTo>
                  <a:cubicBezTo>
                    <a:pt x="380" y="1"/>
                    <a:pt x="326" y="25"/>
                    <a:pt x="266" y="83"/>
                  </a:cubicBezTo>
                  <a:cubicBezTo>
                    <a:pt x="0" y="341"/>
                    <a:pt x="531" y="635"/>
                    <a:pt x="731" y="838"/>
                  </a:cubicBezTo>
                  <a:cubicBezTo>
                    <a:pt x="4901" y="5071"/>
                    <a:pt x="9095" y="9280"/>
                    <a:pt x="13287" y="13492"/>
                  </a:cubicBezTo>
                  <a:cubicBezTo>
                    <a:pt x="13338" y="13543"/>
                    <a:pt x="13378" y="13652"/>
                    <a:pt x="13462" y="13652"/>
                  </a:cubicBezTo>
                  <a:cubicBezTo>
                    <a:pt x="13487" y="13652"/>
                    <a:pt x="13516" y="13642"/>
                    <a:pt x="13550" y="13618"/>
                  </a:cubicBezTo>
                  <a:cubicBezTo>
                    <a:pt x="13670" y="13533"/>
                    <a:pt x="13782" y="13433"/>
                    <a:pt x="13917" y="13323"/>
                  </a:cubicBezTo>
                  <a:cubicBezTo>
                    <a:pt x="13789" y="13187"/>
                    <a:pt x="13711" y="13095"/>
                    <a:pt x="13625" y="13011"/>
                  </a:cubicBezTo>
                  <a:cubicBezTo>
                    <a:pt x="9456" y="8866"/>
                    <a:pt x="5287" y="4720"/>
                    <a:pt x="1117" y="575"/>
                  </a:cubicBezTo>
                  <a:cubicBezTo>
                    <a:pt x="1098" y="557"/>
                    <a:pt x="1083" y="528"/>
                    <a:pt x="1062" y="523"/>
                  </a:cubicBezTo>
                  <a:cubicBezTo>
                    <a:pt x="798" y="461"/>
                    <a:pt x="650" y="1"/>
                    <a:pt x="4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0" name="Google Shape;2100;p42"/>
            <p:cNvSpPr/>
            <p:nvPr/>
          </p:nvSpPr>
          <p:spPr>
            <a:xfrm>
              <a:off x="3915000" y="3641525"/>
              <a:ext cx="345800" cy="341925"/>
            </a:xfrm>
            <a:custGeom>
              <a:rect b="b" l="l" r="r" t="t"/>
              <a:pathLst>
                <a:path extrusionOk="0" h="13677" w="13832">
                  <a:moveTo>
                    <a:pt x="13568" y="1"/>
                  </a:moveTo>
                  <a:cubicBezTo>
                    <a:pt x="13535" y="1"/>
                    <a:pt x="13495" y="19"/>
                    <a:pt x="13442" y="66"/>
                  </a:cubicBezTo>
                  <a:cubicBezTo>
                    <a:pt x="13239" y="251"/>
                    <a:pt x="13021" y="417"/>
                    <a:pt x="12827" y="610"/>
                  </a:cubicBezTo>
                  <a:cubicBezTo>
                    <a:pt x="10269" y="3137"/>
                    <a:pt x="7713" y="5666"/>
                    <a:pt x="5160" y="8200"/>
                  </a:cubicBezTo>
                  <a:cubicBezTo>
                    <a:pt x="3532" y="9819"/>
                    <a:pt x="1915" y="11449"/>
                    <a:pt x="286" y="13067"/>
                  </a:cubicBezTo>
                  <a:cubicBezTo>
                    <a:pt x="118" y="13235"/>
                    <a:pt x="1" y="13344"/>
                    <a:pt x="230" y="13566"/>
                  </a:cubicBezTo>
                  <a:cubicBezTo>
                    <a:pt x="312" y="13646"/>
                    <a:pt x="378" y="13677"/>
                    <a:pt x="435" y="13677"/>
                  </a:cubicBezTo>
                  <a:cubicBezTo>
                    <a:pt x="536" y="13677"/>
                    <a:pt x="610" y="13579"/>
                    <a:pt x="701" y="13487"/>
                  </a:cubicBezTo>
                  <a:cubicBezTo>
                    <a:pt x="4260" y="9901"/>
                    <a:pt x="7819" y="6317"/>
                    <a:pt x="11380" y="2733"/>
                  </a:cubicBezTo>
                  <a:cubicBezTo>
                    <a:pt x="11972" y="2137"/>
                    <a:pt x="12573" y="1548"/>
                    <a:pt x="13160" y="947"/>
                  </a:cubicBezTo>
                  <a:cubicBezTo>
                    <a:pt x="13384" y="717"/>
                    <a:pt x="13579" y="462"/>
                    <a:pt x="13831" y="167"/>
                  </a:cubicBezTo>
                  <a:lnTo>
                    <a:pt x="13831" y="167"/>
                  </a:lnTo>
                  <a:cubicBezTo>
                    <a:pt x="13829" y="167"/>
                    <a:pt x="13826" y="167"/>
                    <a:pt x="13823" y="167"/>
                  </a:cubicBezTo>
                  <a:cubicBezTo>
                    <a:pt x="13698" y="167"/>
                    <a:pt x="13667" y="1"/>
                    <a:pt x="1356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1" name="Google Shape;2101;p42"/>
            <p:cNvSpPr/>
            <p:nvPr/>
          </p:nvSpPr>
          <p:spPr>
            <a:xfrm>
              <a:off x="3848700" y="3436175"/>
              <a:ext cx="15725" cy="518175"/>
            </a:xfrm>
            <a:custGeom>
              <a:rect b="b" l="l" r="r" t="t"/>
              <a:pathLst>
                <a:path extrusionOk="0" h="20727" w="629">
                  <a:moveTo>
                    <a:pt x="322" y="0"/>
                  </a:moveTo>
                  <a:cubicBezTo>
                    <a:pt x="312" y="0"/>
                    <a:pt x="302" y="1"/>
                    <a:pt x="291" y="1"/>
                  </a:cubicBezTo>
                  <a:cubicBezTo>
                    <a:pt x="47" y="17"/>
                    <a:pt x="165" y="211"/>
                    <a:pt x="163" y="317"/>
                  </a:cubicBezTo>
                  <a:cubicBezTo>
                    <a:pt x="110" y="2621"/>
                    <a:pt x="164" y="4926"/>
                    <a:pt x="103" y="7233"/>
                  </a:cubicBezTo>
                  <a:cubicBezTo>
                    <a:pt x="20" y="10438"/>
                    <a:pt x="83" y="13647"/>
                    <a:pt x="83" y="16855"/>
                  </a:cubicBezTo>
                  <a:lnTo>
                    <a:pt x="7" y="16855"/>
                  </a:lnTo>
                  <a:cubicBezTo>
                    <a:pt x="7" y="18034"/>
                    <a:pt x="11" y="19213"/>
                    <a:pt x="3" y="20393"/>
                  </a:cubicBezTo>
                  <a:cubicBezTo>
                    <a:pt x="0" y="20601"/>
                    <a:pt x="4" y="20727"/>
                    <a:pt x="268" y="20727"/>
                  </a:cubicBezTo>
                  <a:cubicBezTo>
                    <a:pt x="275" y="20727"/>
                    <a:pt x="281" y="20727"/>
                    <a:pt x="288" y="20727"/>
                  </a:cubicBezTo>
                  <a:cubicBezTo>
                    <a:pt x="548" y="20721"/>
                    <a:pt x="621" y="20662"/>
                    <a:pt x="615" y="20395"/>
                  </a:cubicBezTo>
                  <a:cubicBezTo>
                    <a:pt x="556" y="17854"/>
                    <a:pt x="629" y="15312"/>
                    <a:pt x="551" y="12767"/>
                  </a:cubicBezTo>
                  <a:cubicBezTo>
                    <a:pt x="451" y="9423"/>
                    <a:pt x="482" y="6075"/>
                    <a:pt x="459" y="2728"/>
                  </a:cubicBezTo>
                  <a:cubicBezTo>
                    <a:pt x="453" y="1925"/>
                    <a:pt x="463" y="1122"/>
                    <a:pt x="452" y="319"/>
                  </a:cubicBezTo>
                  <a:cubicBezTo>
                    <a:pt x="451" y="209"/>
                    <a:pt x="562" y="0"/>
                    <a:pt x="3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2" name="Google Shape;2102;p42"/>
            <p:cNvSpPr/>
            <p:nvPr/>
          </p:nvSpPr>
          <p:spPr>
            <a:xfrm>
              <a:off x="3946325" y="4036700"/>
              <a:ext cx="518450" cy="15425"/>
            </a:xfrm>
            <a:custGeom>
              <a:rect b="b" l="l" r="r" t="t"/>
              <a:pathLst>
                <a:path extrusionOk="0" h="617" w="20738">
                  <a:moveTo>
                    <a:pt x="246" y="1"/>
                  </a:moveTo>
                  <a:cubicBezTo>
                    <a:pt x="112" y="1"/>
                    <a:pt x="8" y="37"/>
                    <a:pt x="4" y="298"/>
                  </a:cubicBezTo>
                  <a:cubicBezTo>
                    <a:pt x="1" y="576"/>
                    <a:pt x="110" y="616"/>
                    <a:pt x="257" y="616"/>
                  </a:cubicBezTo>
                  <a:cubicBezTo>
                    <a:pt x="309" y="616"/>
                    <a:pt x="366" y="610"/>
                    <a:pt x="425" y="610"/>
                  </a:cubicBezTo>
                  <a:cubicBezTo>
                    <a:pt x="2940" y="563"/>
                    <a:pt x="5458" y="617"/>
                    <a:pt x="7976" y="554"/>
                  </a:cubicBezTo>
                  <a:cubicBezTo>
                    <a:pt x="11948" y="453"/>
                    <a:pt x="15924" y="483"/>
                    <a:pt x="19898" y="458"/>
                  </a:cubicBezTo>
                  <a:cubicBezTo>
                    <a:pt x="20004" y="458"/>
                    <a:pt x="20110" y="464"/>
                    <a:pt x="20216" y="464"/>
                  </a:cubicBezTo>
                  <a:cubicBezTo>
                    <a:pt x="20286" y="464"/>
                    <a:pt x="20356" y="461"/>
                    <a:pt x="20425" y="453"/>
                  </a:cubicBezTo>
                  <a:cubicBezTo>
                    <a:pt x="20430" y="452"/>
                    <a:pt x="20435" y="452"/>
                    <a:pt x="20441" y="452"/>
                  </a:cubicBezTo>
                  <a:cubicBezTo>
                    <a:pt x="20492" y="452"/>
                    <a:pt x="20558" y="474"/>
                    <a:pt x="20613" y="474"/>
                  </a:cubicBezTo>
                  <a:cubicBezTo>
                    <a:pt x="20678" y="474"/>
                    <a:pt x="20730" y="445"/>
                    <a:pt x="20734" y="318"/>
                  </a:cubicBezTo>
                  <a:cubicBezTo>
                    <a:pt x="20738" y="171"/>
                    <a:pt x="20680" y="136"/>
                    <a:pt x="20607" y="136"/>
                  </a:cubicBezTo>
                  <a:cubicBezTo>
                    <a:pt x="20542" y="136"/>
                    <a:pt x="20466" y="164"/>
                    <a:pt x="20412" y="164"/>
                  </a:cubicBezTo>
                  <a:cubicBezTo>
                    <a:pt x="20411" y="164"/>
                    <a:pt x="20409" y="164"/>
                    <a:pt x="20408" y="164"/>
                  </a:cubicBezTo>
                  <a:cubicBezTo>
                    <a:pt x="18103" y="111"/>
                    <a:pt x="15798" y="165"/>
                    <a:pt x="13492" y="105"/>
                  </a:cubicBezTo>
                  <a:cubicBezTo>
                    <a:pt x="12216" y="71"/>
                    <a:pt x="10940" y="61"/>
                    <a:pt x="9663" y="61"/>
                  </a:cubicBezTo>
                  <a:cubicBezTo>
                    <a:pt x="7732" y="61"/>
                    <a:pt x="5801" y="84"/>
                    <a:pt x="3870" y="84"/>
                  </a:cubicBezTo>
                  <a:cubicBezTo>
                    <a:pt x="3870" y="60"/>
                    <a:pt x="3870" y="34"/>
                    <a:pt x="3871" y="6"/>
                  </a:cubicBezTo>
                  <a:lnTo>
                    <a:pt x="407" y="6"/>
                  </a:lnTo>
                  <a:cubicBezTo>
                    <a:pt x="351" y="6"/>
                    <a:pt x="296" y="1"/>
                    <a:pt x="2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3" name="Google Shape;2103;p42"/>
            <p:cNvSpPr/>
            <p:nvPr/>
          </p:nvSpPr>
          <p:spPr>
            <a:xfrm>
              <a:off x="3248075" y="4036800"/>
              <a:ext cx="518300" cy="15300"/>
            </a:xfrm>
            <a:custGeom>
              <a:rect b="b" l="l" r="r" t="t"/>
              <a:pathLst>
                <a:path extrusionOk="0" h="612" w="20732">
                  <a:moveTo>
                    <a:pt x="20440" y="0"/>
                  </a:moveTo>
                  <a:cubicBezTo>
                    <a:pt x="20420" y="0"/>
                    <a:pt x="20399" y="0"/>
                    <a:pt x="20377" y="1"/>
                  </a:cubicBezTo>
                  <a:cubicBezTo>
                    <a:pt x="19671" y="15"/>
                    <a:pt x="18965" y="19"/>
                    <a:pt x="18260" y="19"/>
                  </a:cubicBezTo>
                  <a:cubicBezTo>
                    <a:pt x="17507" y="19"/>
                    <a:pt x="16755" y="15"/>
                    <a:pt x="16003" y="15"/>
                  </a:cubicBezTo>
                  <a:cubicBezTo>
                    <a:pt x="14931" y="15"/>
                    <a:pt x="13859" y="23"/>
                    <a:pt x="12786" y="65"/>
                  </a:cubicBezTo>
                  <a:cubicBezTo>
                    <a:pt x="10258" y="163"/>
                    <a:pt x="7726" y="137"/>
                    <a:pt x="5194" y="153"/>
                  </a:cubicBezTo>
                  <a:cubicBezTo>
                    <a:pt x="4575" y="157"/>
                    <a:pt x="3955" y="158"/>
                    <a:pt x="3335" y="158"/>
                  </a:cubicBezTo>
                  <a:cubicBezTo>
                    <a:pt x="2762" y="158"/>
                    <a:pt x="2189" y="157"/>
                    <a:pt x="1615" y="157"/>
                  </a:cubicBezTo>
                  <a:cubicBezTo>
                    <a:pt x="1177" y="157"/>
                    <a:pt x="739" y="158"/>
                    <a:pt x="301" y="160"/>
                  </a:cubicBezTo>
                  <a:cubicBezTo>
                    <a:pt x="300" y="160"/>
                    <a:pt x="300" y="160"/>
                    <a:pt x="299" y="160"/>
                  </a:cubicBezTo>
                  <a:cubicBezTo>
                    <a:pt x="250" y="160"/>
                    <a:pt x="183" y="137"/>
                    <a:pt x="125" y="137"/>
                  </a:cubicBezTo>
                  <a:cubicBezTo>
                    <a:pt x="56" y="137"/>
                    <a:pt x="0" y="169"/>
                    <a:pt x="2" y="308"/>
                  </a:cubicBezTo>
                  <a:cubicBezTo>
                    <a:pt x="3" y="443"/>
                    <a:pt x="59" y="474"/>
                    <a:pt x="127" y="474"/>
                  </a:cubicBezTo>
                  <a:cubicBezTo>
                    <a:pt x="185" y="474"/>
                    <a:pt x="251" y="452"/>
                    <a:pt x="300" y="452"/>
                  </a:cubicBezTo>
                  <a:cubicBezTo>
                    <a:pt x="302" y="452"/>
                    <a:pt x="303" y="452"/>
                    <a:pt x="305" y="452"/>
                  </a:cubicBezTo>
                  <a:cubicBezTo>
                    <a:pt x="2622" y="504"/>
                    <a:pt x="4938" y="451"/>
                    <a:pt x="7258" y="511"/>
                  </a:cubicBezTo>
                  <a:cubicBezTo>
                    <a:pt x="8534" y="545"/>
                    <a:pt x="9810" y="555"/>
                    <a:pt x="11087" y="555"/>
                  </a:cubicBezTo>
                  <a:cubicBezTo>
                    <a:pt x="13018" y="555"/>
                    <a:pt x="14949" y="531"/>
                    <a:pt x="16880" y="531"/>
                  </a:cubicBezTo>
                  <a:lnTo>
                    <a:pt x="16880" y="607"/>
                  </a:lnTo>
                  <a:cubicBezTo>
                    <a:pt x="17463" y="607"/>
                    <a:pt x="18046" y="605"/>
                    <a:pt x="18630" y="605"/>
                  </a:cubicBezTo>
                  <a:cubicBezTo>
                    <a:pt x="19213" y="605"/>
                    <a:pt x="19797" y="607"/>
                    <a:pt x="20381" y="612"/>
                  </a:cubicBezTo>
                  <a:cubicBezTo>
                    <a:pt x="20391" y="612"/>
                    <a:pt x="20401" y="612"/>
                    <a:pt x="20410" y="612"/>
                  </a:cubicBezTo>
                  <a:cubicBezTo>
                    <a:pt x="20624" y="612"/>
                    <a:pt x="20729" y="585"/>
                    <a:pt x="20731" y="304"/>
                  </a:cubicBezTo>
                  <a:cubicBezTo>
                    <a:pt x="20732" y="33"/>
                    <a:pt x="20628" y="0"/>
                    <a:pt x="2044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4" name="Google Shape;2104;p42"/>
            <p:cNvSpPr/>
            <p:nvPr/>
          </p:nvSpPr>
          <p:spPr>
            <a:xfrm>
              <a:off x="3847925" y="4134500"/>
              <a:ext cx="16200" cy="518250"/>
            </a:xfrm>
            <a:custGeom>
              <a:rect b="b" l="l" r="r" t="t"/>
              <a:pathLst>
                <a:path extrusionOk="0" h="20730" w="648">
                  <a:moveTo>
                    <a:pt x="344" y="0"/>
                  </a:moveTo>
                  <a:cubicBezTo>
                    <a:pt x="343" y="0"/>
                    <a:pt x="341" y="0"/>
                    <a:pt x="340" y="0"/>
                  </a:cubicBezTo>
                  <a:cubicBezTo>
                    <a:pt x="47" y="1"/>
                    <a:pt x="29" y="118"/>
                    <a:pt x="34" y="351"/>
                  </a:cubicBezTo>
                  <a:cubicBezTo>
                    <a:pt x="87" y="2881"/>
                    <a:pt x="0" y="5410"/>
                    <a:pt x="97" y="7942"/>
                  </a:cubicBezTo>
                  <a:cubicBezTo>
                    <a:pt x="195" y="10496"/>
                    <a:pt x="168" y="13053"/>
                    <a:pt x="186" y="15610"/>
                  </a:cubicBezTo>
                  <a:cubicBezTo>
                    <a:pt x="197" y="17215"/>
                    <a:pt x="186" y="18822"/>
                    <a:pt x="194" y="20428"/>
                  </a:cubicBezTo>
                  <a:cubicBezTo>
                    <a:pt x="195" y="20534"/>
                    <a:pt x="84" y="20726"/>
                    <a:pt x="338" y="20729"/>
                  </a:cubicBezTo>
                  <a:cubicBezTo>
                    <a:pt x="340" y="20729"/>
                    <a:pt x="341" y="20729"/>
                    <a:pt x="342" y="20729"/>
                  </a:cubicBezTo>
                  <a:cubicBezTo>
                    <a:pt x="592" y="20729"/>
                    <a:pt x="483" y="20536"/>
                    <a:pt x="485" y="20431"/>
                  </a:cubicBezTo>
                  <a:cubicBezTo>
                    <a:pt x="537" y="18113"/>
                    <a:pt x="484" y="15796"/>
                    <a:pt x="545" y="13478"/>
                  </a:cubicBezTo>
                  <a:cubicBezTo>
                    <a:pt x="629" y="10271"/>
                    <a:pt x="566" y="7062"/>
                    <a:pt x="566" y="3855"/>
                  </a:cubicBezTo>
                  <a:lnTo>
                    <a:pt x="640" y="3855"/>
                  </a:lnTo>
                  <a:cubicBezTo>
                    <a:pt x="640" y="2689"/>
                    <a:pt x="635" y="1520"/>
                    <a:pt x="644" y="354"/>
                  </a:cubicBezTo>
                  <a:cubicBezTo>
                    <a:pt x="647" y="126"/>
                    <a:pt x="639" y="0"/>
                    <a:pt x="3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5" name="Google Shape;2105;p42"/>
            <p:cNvSpPr/>
            <p:nvPr/>
          </p:nvSpPr>
          <p:spPr>
            <a:xfrm>
              <a:off x="3755675" y="3824725"/>
              <a:ext cx="70500" cy="134825"/>
            </a:xfrm>
            <a:custGeom>
              <a:rect b="b" l="l" r="r" t="t"/>
              <a:pathLst>
                <a:path extrusionOk="0" h="5393" w="2820">
                  <a:moveTo>
                    <a:pt x="400" y="1"/>
                  </a:moveTo>
                  <a:cubicBezTo>
                    <a:pt x="378" y="1"/>
                    <a:pt x="349" y="13"/>
                    <a:pt x="309" y="45"/>
                  </a:cubicBezTo>
                  <a:cubicBezTo>
                    <a:pt x="187" y="137"/>
                    <a:pt x="1" y="182"/>
                    <a:pt x="111" y="413"/>
                  </a:cubicBezTo>
                  <a:cubicBezTo>
                    <a:pt x="891" y="2036"/>
                    <a:pt x="1665" y="3660"/>
                    <a:pt x="2434" y="5288"/>
                  </a:cubicBezTo>
                  <a:cubicBezTo>
                    <a:pt x="2465" y="5355"/>
                    <a:pt x="2488" y="5393"/>
                    <a:pt x="2525" y="5393"/>
                  </a:cubicBezTo>
                  <a:cubicBezTo>
                    <a:pt x="2547" y="5393"/>
                    <a:pt x="2574" y="5380"/>
                    <a:pt x="2612" y="5352"/>
                  </a:cubicBezTo>
                  <a:cubicBezTo>
                    <a:pt x="2676" y="5303"/>
                    <a:pt x="2752" y="5268"/>
                    <a:pt x="2820" y="5228"/>
                  </a:cubicBezTo>
                  <a:cubicBezTo>
                    <a:pt x="2782" y="5166"/>
                    <a:pt x="2766" y="5146"/>
                    <a:pt x="2756" y="5124"/>
                  </a:cubicBezTo>
                  <a:cubicBezTo>
                    <a:pt x="2001" y="3466"/>
                    <a:pt x="1247" y="1808"/>
                    <a:pt x="492" y="151"/>
                  </a:cubicBezTo>
                  <a:cubicBezTo>
                    <a:pt x="467" y="94"/>
                    <a:pt x="460" y="1"/>
                    <a:pt x="4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6" name="Google Shape;2106;p42"/>
            <p:cNvSpPr/>
            <p:nvPr/>
          </p:nvSpPr>
          <p:spPr>
            <a:xfrm>
              <a:off x="3885600" y="3824875"/>
              <a:ext cx="72000" cy="134625"/>
            </a:xfrm>
            <a:custGeom>
              <a:rect b="b" l="l" r="r" t="t"/>
              <a:pathLst>
                <a:path extrusionOk="0" h="5385" w="2880">
                  <a:moveTo>
                    <a:pt x="2447" y="0"/>
                  </a:moveTo>
                  <a:cubicBezTo>
                    <a:pt x="2347" y="0"/>
                    <a:pt x="2352" y="168"/>
                    <a:pt x="2325" y="224"/>
                  </a:cubicBezTo>
                  <a:cubicBezTo>
                    <a:pt x="1581" y="1833"/>
                    <a:pt x="855" y="3450"/>
                    <a:pt x="113" y="5061"/>
                  </a:cubicBezTo>
                  <a:cubicBezTo>
                    <a:pt x="0" y="5302"/>
                    <a:pt x="171" y="5310"/>
                    <a:pt x="336" y="5385"/>
                  </a:cubicBezTo>
                  <a:cubicBezTo>
                    <a:pt x="356" y="5364"/>
                    <a:pt x="397" y="5334"/>
                    <a:pt x="414" y="5292"/>
                  </a:cubicBezTo>
                  <a:cubicBezTo>
                    <a:pt x="1193" y="3657"/>
                    <a:pt x="1969" y="2019"/>
                    <a:pt x="2753" y="387"/>
                  </a:cubicBezTo>
                  <a:cubicBezTo>
                    <a:pt x="2879" y="126"/>
                    <a:pt x="2652" y="98"/>
                    <a:pt x="2535" y="30"/>
                  </a:cubicBezTo>
                  <a:cubicBezTo>
                    <a:pt x="2499" y="9"/>
                    <a:pt x="2470" y="0"/>
                    <a:pt x="24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7" name="Google Shape;2107;p42"/>
            <p:cNvSpPr/>
            <p:nvPr/>
          </p:nvSpPr>
          <p:spPr>
            <a:xfrm>
              <a:off x="3633900" y="3945600"/>
              <a:ext cx="138050" cy="67875"/>
            </a:xfrm>
            <a:custGeom>
              <a:rect b="b" l="l" r="r" t="t"/>
              <a:pathLst>
                <a:path extrusionOk="0" h="2715" w="5522">
                  <a:moveTo>
                    <a:pt x="378" y="1"/>
                  </a:moveTo>
                  <a:cubicBezTo>
                    <a:pt x="254" y="1"/>
                    <a:pt x="229" y="144"/>
                    <a:pt x="164" y="227"/>
                  </a:cubicBezTo>
                  <a:cubicBezTo>
                    <a:pt x="0" y="435"/>
                    <a:pt x="256" y="418"/>
                    <a:pt x="318" y="445"/>
                  </a:cubicBezTo>
                  <a:cubicBezTo>
                    <a:pt x="1938" y="1194"/>
                    <a:pt x="3568" y="1926"/>
                    <a:pt x="5187" y="2678"/>
                  </a:cubicBezTo>
                  <a:cubicBezTo>
                    <a:pt x="5242" y="2703"/>
                    <a:pt x="5283" y="2714"/>
                    <a:pt x="5316" y="2714"/>
                  </a:cubicBezTo>
                  <a:cubicBezTo>
                    <a:pt x="5445" y="2714"/>
                    <a:pt x="5435" y="2549"/>
                    <a:pt x="5522" y="2457"/>
                  </a:cubicBezTo>
                  <a:cubicBezTo>
                    <a:pt x="5480" y="2426"/>
                    <a:pt x="5445" y="2389"/>
                    <a:pt x="5403" y="2370"/>
                  </a:cubicBezTo>
                  <a:cubicBezTo>
                    <a:pt x="3768" y="1591"/>
                    <a:pt x="2131" y="816"/>
                    <a:pt x="498" y="33"/>
                  </a:cubicBezTo>
                  <a:cubicBezTo>
                    <a:pt x="450" y="10"/>
                    <a:pt x="411" y="1"/>
                    <a:pt x="3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8" name="Google Shape;2108;p42"/>
            <p:cNvSpPr/>
            <p:nvPr/>
          </p:nvSpPr>
          <p:spPr>
            <a:xfrm>
              <a:off x="3939825" y="3945550"/>
              <a:ext cx="138250" cy="68375"/>
            </a:xfrm>
            <a:custGeom>
              <a:rect b="b" l="l" r="r" t="t"/>
              <a:pathLst>
                <a:path extrusionOk="0" h="2735" w="5530">
                  <a:moveTo>
                    <a:pt x="5159" y="0"/>
                  </a:moveTo>
                  <a:cubicBezTo>
                    <a:pt x="5119" y="0"/>
                    <a:pt x="5072" y="12"/>
                    <a:pt x="5017" y="39"/>
                  </a:cubicBezTo>
                  <a:cubicBezTo>
                    <a:pt x="3406" y="813"/>
                    <a:pt x="1793" y="1584"/>
                    <a:pt x="180" y="2353"/>
                  </a:cubicBezTo>
                  <a:cubicBezTo>
                    <a:pt x="103" y="2391"/>
                    <a:pt x="1" y="2402"/>
                    <a:pt x="92" y="2526"/>
                  </a:cubicBezTo>
                  <a:cubicBezTo>
                    <a:pt x="144" y="2595"/>
                    <a:pt x="178" y="2677"/>
                    <a:pt x="211" y="2734"/>
                  </a:cubicBezTo>
                  <a:cubicBezTo>
                    <a:pt x="297" y="2703"/>
                    <a:pt x="344" y="2691"/>
                    <a:pt x="387" y="2670"/>
                  </a:cubicBezTo>
                  <a:cubicBezTo>
                    <a:pt x="2002" y="1936"/>
                    <a:pt x="3616" y="1205"/>
                    <a:pt x="5225" y="460"/>
                  </a:cubicBezTo>
                  <a:cubicBezTo>
                    <a:pt x="5291" y="430"/>
                    <a:pt x="5529" y="455"/>
                    <a:pt x="5416" y="247"/>
                  </a:cubicBezTo>
                  <a:cubicBezTo>
                    <a:pt x="5354" y="131"/>
                    <a:pt x="5294" y="0"/>
                    <a:pt x="51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9" name="Google Shape;2109;p42"/>
            <p:cNvSpPr/>
            <p:nvPr/>
          </p:nvSpPr>
          <p:spPr>
            <a:xfrm>
              <a:off x="3634775" y="4075700"/>
              <a:ext cx="136650" cy="67325"/>
            </a:xfrm>
            <a:custGeom>
              <a:rect b="b" l="l" r="r" t="t"/>
              <a:pathLst>
                <a:path extrusionOk="0" h="2693" w="5466">
                  <a:moveTo>
                    <a:pt x="5267" y="0"/>
                  </a:moveTo>
                  <a:cubicBezTo>
                    <a:pt x="5227" y="0"/>
                    <a:pt x="5179" y="13"/>
                    <a:pt x="5117" y="42"/>
                  </a:cubicBezTo>
                  <a:cubicBezTo>
                    <a:pt x="3529" y="777"/>
                    <a:pt x="1933" y="1491"/>
                    <a:pt x="347" y="2227"/>
                  </a:cubicBezTo>
                  <a:cubicBezTo>
                    <a:pt x="274" y="2260"/>
                    <a:pt x="0" y="2220"/>
                    <a:pt x="124" y="2481"/>
                  </a:cubicBezTo>
                  <a:cubicBezTo>
                    <a:pt x="191" y="2622"/>
                    <a:pt x="270" y="2693"/>
                    <a:pt x="380" y="2693"/>
                  </a:cubicBezTo>
                  <a:cubicBezTo>
                    <a:pt x="434" y="2693"/>
                    <a:pt x="495" y="2676"/>
                    <a:pt x="567" y="2642"/>
                  </a:cubicBezTo>
                  <a:cubicBezTo>
                    <a:pt x="2147" y="1884"/>
                    <a:pt x="3729" y="1133"/>
                    <a:pt x="5309" y="379"/>
                  </a:cubicBezTo>
                  <a:cubicBezTo>
                    <a:pt x="5373" y="349"/>
                    <a:pt x="5426" y="293"/>
                    <a:pt x="5466" y="262"/>
                  </a:cubicBezTo>
                  <a:cubicBezTo>
                    <a:pt x="5416" y="115"/>
                    <a:pt x="5384" y="0"/>
                    <a:pt x="52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0" name="Google Shape;2110;p42"/>
            <p:cNvSpPr/>
            <p:nvPr/>
          </p:nvSpPr>
          <p:spPr>
            <a:xfrm>
              <a:off x="3939825" y="4074875"/>
              <a:ext cx="138475" cy="68450"/>
            </a:xfrm>
            <a:custGeom>
              <a:rect b="b" l="l" r="r" t="t"/>
              <a:pathLst>
                <a:path extrusionOk="0" h="2738" w="5539">
                  <a:moveTo>
                    <a:pt x="213" y="0"/>
                  </a:moveTo>
                  <a:cubicBezTo>
                    <a:pt x="186" y="53"/>
                    <a:pt x="152" y="121"/>
                    <a:pt x="114" y="183"/>
                  </a:cubicBezTo>
                  <a:cubicBezTo>
                    <a:pt x="70" y="258"/>
                    <a:pt x="1" y="301"/>
                    <a:pt x="149" y="370"/>
                  </a:cubicBezTo>
                  <a:cubicBezTo>
                    <a:pt x="1800" y="1140"/>
                    <a:pt x="3448" y="1917"/>
                    <a:pt x="5094" y="2703"/>
                  </a:cubicBezTo>
                  <a:cubicBezTo>
                    <a:pt x="5144" y="2727"/>
                    <a:pt x="5184" y="2737"/>
                    <a:pt x="5217" y="2737"/>
                  </a:cubicBezTo>
                  <a:cubicBezTo>
                    <a:pt x="5355" y="2737"/>
                    <a:pt x="5356" y="2555"/>
                    <a:pt x="5413" y="2483"/>
                  </a:cubicBezTo>
                  <a:cubicBezTo>
                    <a:pt x="5538" y="2322"/>
                    <a:pt x="5321" y="2327"/>
                    <a:pt x="5255" y="2296"/>
                  </a:cubicBezTo>
                  <a:cubicBezTo>
                    <a:pt x="4219" y="1804"/>
                    <a:pt x="3179" y="1315"/>
                    <a:pt x="2135" y="839"/>
                  </a:cubicBezTo>
                  <a:cubicBezTo>
                    <a:pt x="1511" y="554"/>
                    <a:pt x="877" y="289"/>
                    <a:pt x="2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1" name="Google Shape;2111;p42"/>
            <p:cNvSpPr/>
            <p:nvPr/>
          </p:nvSpPr>
          <p:spPr>
            <a:xfrm>
              <a:off x="3755225" y="4129350"/>
              <a:ext cx="70775" cy="134825"/>
            </a:xfrm>
            <a:custGeom>
              <a:rect b="b" l="l" r="r" t="t"/>
              <a:pathLst>
                <a:path extrusionOk="0" h="5393" w="2831">
                  <a:moveTo>
                    <a:pt x="2542" y="1"/>
                  </a:moveTo>
                  <a:cubicBezTo>
                    <a:pt x="2516" y="1"/>
                    <a:pt x="2490" y="23"/>
                    <a:pt x="2459" y="91"/>
                  </a:cubicBezTo>
                  <a:cubicBezTo>
                    <a:pt x="1689" y="1743"/>
                    <a:pt x="912" y="3391"/>
                    <a:pt x="127" y="5037"/>
                  </a:cubicBezTo>
                  <a:cubicBezTo>
                    <a:pt x="0" y="5301"/>
                    <a:pt x="260" y="5284"/>
                    <a:pt x="348" y="5353"/>
                  </a:cubicBezTo>
                  <a:cubicBezTo>
                    <a:pt x="383" y="5381"/>
                    <a:pt x="411" y="5392"/>
                    <a:pt x="432" y="5392"/>
                  </a:cubicBezTo>
                  <a:cubicBezTo>
                    <a:pt x="509" y="5392"/>
                    <a:pt x="510" y="5247"/>
                    <a:pt x="535" y="5196"/>
                  </a:cubicBezTo>
                  <a:cubicBezTo>
                    <a:pt x="1028" y="4158"/>
                    <a:pt x="1516" y="3120"/>
                    <a:pt x="1992" y="2076"/>
                  </a:cubicBezTo>
                  <a:cubicBezTo>
                    <a:pt x="2279" y="1451"/>
                    <a:pt x="2542" y="818"/>
                    <a:pt x="2831" y="154"/>
                  </a:cubicBezTo>
                  <a:cubicBezTo>
                    <a:pt x="2778" y="126"/>
                    <a:pt x="2709" y="93"/>
                    <a:pt x="2644" y="55"/>
                  </a:cubicBezTo>
                  <a:cubicBezTo>
                    <a:pt x="2604" y="31"/>
                    <a:pt x="2573" y="1"/>
                    <a:pt x="25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2" name="Google Shape;2112;p42"/>
            <p:cNvSpPr/>
            <p:nvPr/>
          </p:nvSpPr>
          <p:spPr>
            <a:xfrm>
              <a:off x="3884950" y="4128825"/>
              <a:ext cx="71375" cy="134625"/>
            </a:xfrm>
            <a:custGeom>
              <a:rect b="b" l="l" r="r" t="t"/>
              <a:pathLst>
                <a:path extrusionOk="0" h="5385" w="2855">
                  <a:moveTo>
                    <a:pt x="378" y="0"/>
                  </a:moveTo>
                  <a:cubicBezTo>
                    <a:pt x="247" y="106"/>
                    <a:pt x="1" y="62"/>
                    <a:pt x="140" y="353"/>
                  </a:cubicBezTo>
                  <a:cubicBezTo>
                    <a:pt x="875" y="1927"/>
                    <a:pt x="1587" y="3512"/>
                    <a:pt x="2320" y="5086"/>
                  </a:cubicBezTo>
                  <a:cubicBezTo>
                    <a:pt x="2361" y="5171"/>
                    <a:pt x="2325" y="5384"/>
                    <a:pt x="2480" y="5384"/>
                  </a:cubicBezTo>
                  <a:cubicBezTo>
                    <a:pt x="2511" y="5384"/>
                    <a:pt x="2550" y="5376"/>
                    <a:pt x="2598" y="5356"/>
                  </a:cubicBezTo>
                  <a:cubicBezTo>
                    <a:pt x="2855" y="5251"/>
                    <a:pt x="2828" y="5100"/>
                    <a:pt x="2724" y="4883"/>
                  </a:cubicBezTo>
                  <a:cubicBezTo>
                    <a:pt x="1980" y="3337"/>
                    <a:pt x="1251" y="1785"/>
                    <a:pt x="516" y="236"/>
                  </a:cubicBezTo>
                  <a:cubicBezTo>
                    <a:pt x="476" y="155"/>
                    <a:pt x="425" y="80"/>
                    <a:pt x="3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3" name="Google Shape;2113;p42"/>
            <p:cNvSpPr/>
            <p:nvPr/>
          </p:nvSpPr>
          <p:spPr>
            <a:xfrm>
              <a:off x="3411350" y="4196100"/>
              <a:ext cx="102300" cy="51100"/>
            </a:xfrm>
            <a:custGeom>
              <a:rect b="b" l="l" r="r" t="t"/>
              <a:pathLst>
                <a:path extrusionOk="0" h="2044" w="4092">
                  <a:moveTo>
                    <a:pt x="3834" y="1"/>
                  </a:moveTo>
                  <a:cubicBezTo>
                    <a:pt x="3806" y="1"/>
                    <a:pt x="3771" y="11"/>
                    <a:pt x="3724" y="33"/>
                  </a:cubicBezTo>
                  <a:cubicBezTo>
                    <a:pt x="2545" y="591"/>
                    <a:pt x="1362" y="1141"/>
                    <a:pt x="179" y="1692"/>
                  </a:cubicBezTo>
                  <a:cubicBezTo>
                    <a:pt x="81" y="1738"/>
                    <a:pt x="0" y="1774"/>
                    <a:pt x="93" y="1898"/>
                  </a:cubicBezTo>
                  <a:cubicBezTo>
                    <a:pt x="122" y="1937"/>
                    <a:pt x="127" y="1995"/>
                    <a:pt x="143" y="2044"/>
                  </a:cubicBezTo>
                  <a:cubicBezTo>
                    <a:pt x="199" y="2018"/>
                    <a:pt x="222" y="2007"/>
                    <a:pt x="244" y="1998"/>
                  </a:cubicBezTo>
                  <a:cubicBezTo>
                    <a:pt x="1465" y="1446"/>
                    <a:pt x="2685" y="889"/>
                    <a:pt x="3912" y="349"/>
                  </a:cubicBezTo>
                  <a:cubicBezTo>
                    <a:pt x="4092" y="271"/>
                    <a:pt x="3975" y="224"/>
                    <a:pt x="3948" y="139"/>
                  </a:cubicBezTo>
                  <a:cubicBezTo>
                    <a:pt x="3919" y="52"/>
                    <a:pt x="3895" y="1"/>
                    <a:pt x="38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4" name="Google Shape;2114;p42"/>
            <p:cNvSpPr/>
            <p:nvPr/>
          </p:nvSpPr>
          <p:spPr>
            <a:xfrm>
              <a:off x="3650600" y="3601650"/>
              <a:ext cx="54800" cy="98225"/>
            </a:xfrm>
            <a:custGeom>
              <a:rect b="b" l="l" r="r" t="t"/>
              <a:pathLst>
                <a:path extrusionOk="0" h="3929" w="2192">
                  <a:moveTo>
                    <a:pt x="338" y="0"/>
                  </a:moveTo>
                  <a:cubicBezTo>
                    <a:pt x="290" y="0"/>
                    <a:pt x="236" y="6"/>
                    <a:pt x="198" y="14"/>
                  </a:cubicBezTo>
                  <a:cubicBezTo>
                    <a:pt x="1" y="58"/>
                    <a:pt x="176" y="200"/>
                    <a:pt x="186" y="224"/>
                  </a:cubicBezTo>
                  <a:cubicBezTo>
                    <a:pt x="717" y="1417"/>
                    <a:pt x="1260" y="2603"/>
                    <a:pt x="1804" y="3789"/>
                  </a:cubicBezTo>
                  <a:cubicBezTo>
                    <a:pt x="1830" y="3849"/>
                    <a:pt x="1848" y="3928"/>
                    <a:pt x="1904" y="3928"/>
                  </a:cubicBezTo>
                  <a:cubicBezTo>
                    <a:pt x="1928" y="3928"/>
                    <a:pt x="1959" y="3913"/>
                    <a:pt x="2000" y="3876"/>
                  </a:cubicBezTo>
                  <a:cubicBezTo>
                    <a:pt x="2058" y="3823"/>
                    <a:pt x="2132" y="3786"/>
                    <a:pt x="2192" y="3745"/>
                  </a:cubicBezTo>
                  <a:cubicBezTo>
                    <a:pt x="1596" y="2474"/>
                    <a:pt x="1023" y="1247"/>
                    <a:pt x="440" y="24"/>
                  </a:cubicBezTo>
                  <a:cubicBezTo>
                    <a:pt x="431" y="7"/>
                    <a:pt x="388" y="0"/>
                    <a:pt x="3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5" name="Google Shape;2115;p42"/>
            <p:cNvSpPr/>
            <p:nvPr/>
          </p:nvSpPr>
          <p:spPr>
            <a:xfrm>
              <a:off x="4200200" y="3842100"/>
              <a:ext cx="99425" cy="50650"/>
            </a:xfrm>
            <a:custGeom>
              <a:rect b="b" l="l" r="r" t="t"/>
              <a:pathLst>
                <a:path extrusionOk="0" h="2026" w="3977">
                  <a:moveTo>
                    <a:pt x="3861" y="0"/>
                  </a:moveTo>
                  <a:cubicBezTo>
                    <a:pt x="3828" y="0"/>
                    <a:pt x="3788" y="13"/>
                    <a:pt x="3742" y="35"/>
                  </a:cubicBezTo>
                  <a:cubicBezTo>
                    <a:pt x="2554" y="576"/>
                    <a:pt x="1368" y="1116"/>
                    <a:pt x="179" y="1657"/>
                  </a:cubicBezTo>
                  <a:cubicBezTo>
                    <a:pt x="72" y="1705"/>
                    <a:pt x="1" y="1724"/>
                    <a:pt x="92" y="1887"/>
                  </a:cubicBezTo>
                  <a:cubicBezTo>
                    <a:pt x="146" y="1983"/>
                    <a:pt x="183" y="2025"/>
                    <a:pt x="241" y="2025"/>
                  </a:cubicBezTo>
                  <a:cubicBezTo>
                    <a:pt x="271" y="2025"/>
                    <a:pt x="307" y="2014"/>
                    <a:pt x="354" y="1992"/>
                  </a:cubicBezTo>
                  <a:cubicBezTo>
                    <a:pt x="1502" y="1451"/>
                    <a:pt x="2652" y="913"/>
                    <a:pt x="3800" y="372"/>
                  </a:cubicBezTo>
                  <a:cubicBezTo>
                    <a:pt x="3878" y="336"/>
                    <a:pt x="3944" y="273"/>
                    <a:pt x="3960" y="261"/>
                  </a:cubicBezTo>
                  <a:cubicBezTo>
                    <a:pt x="3977" y="69"/>
                    <a:pt x="3938" y="0"/>
                    <a:pt x="38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6" name="Google Shape;2116;p42"/>
            <p:cNvSpPr/>
            <p:nvPr/>
          </p:nvSpPr>
          <p:spPr>
            <a:xfrm>
              <a:off x="3412275" y="3841150"/>
              <a:ext cx="99550" cy="51625"/>
            </a:xfrm>
            <a:custGeom>
              <a:rect b="b" l="l" r="r" t="t"/>
              <a:pathLst>
                <a:path extrusionOk="0" h="2065" w="3982">
                  <a:moveTo>
                    <a:pt x="165" y="1"/>
                  </a:moveTo>
                  <a:cubicBezTo>
                    <a:pt x="125" y="1"/>
                    <a:pt x="85" y="30"/>
                    <a:pt x="56" y="121"/>
                  </a:cubicBezTo>
                  <a:cubicBezTo>
                    <a:pt x="1" y="296"/>
                    <a:pt x="63" y="337"/>
                    <a:pt x="200" y="402"/>
                  </a:cubicBezTo>
                  <a:cubicBezTo>
                    <a:pt x="1350" y="939"/>
                    <a:pt x="2498" y="1480"/>
                    <a:pt x="3642" y="2030"/>
                  </a:cubicBezTo>
                  <a:cubicBezTo>
                    <a:pt x="3692" y="2054"/>
                    <a:pt x="3733" y="2064"/>
                    <a:pt x="3767" y="2064"/>
                  </a:cubicBezTo>
                  <a:cubicBezTo>
                    <a:pt x="3884" y="2064"/>
                    <a:pt x="3917" y="1936"/>
                    <a:pt x="3982" y="1803"/>
                  </a:cubicBezTo>
                  <a:cubicBezTo>
                    <a:pt x="3925" y="1762"/>
                    <a:pt x="3864" y="1698"/>
                    <a:pt x="3790" y="1665"/>
                  </a:cubicBezTo>
                  <a:cubicBezTo>
                    <a:pt x="2637" y="1135"/>
                    <a:pt x="1483" y="608"/>
                    <a:pt x="321" y="96"/>
                  </a:cubicBezTo>
                  <a:cubicBezTo>
                    <a:pt x="305" y="89"/>
                    <a:pt x="234" y="1"/>
                    <a:pt x="1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7" name="Google Shape;2117;p42"/>
            <p:cNvSpPr/>
            <p:nvPr/>
          </p:nvSpPr>
          <p:spPr>
            <a:xfrm>
              <a:off x="4005725" y="3601225"/>
              <a:ext cx="56825" cy="99350"/>
            </a:xfrm>
            <a:custGeom>
              <a:rect b="b" l="l" r="r" t="t"/>
              <a:pathLst>
                <a:path extrusionOk="0" h="3974" w="2273">
                  <a:moveTo>
                    <a:pt x="1931" y="1"/>
                  </a:moveTo>
                  <a:cubicBezTo>
                    <a:pt x="1861" y="1"/>
                    <a:pt x="1815" y="41"/>
                    <a:pt x="1764" y="153"/>
                  </a:cubicBezTo>
                  <a:cubicBezTo>
                    <a:pt x="1231" y="1317"/>
                    <a:pt x="685" y="2475"/>
                    <a:pt x="128" y="3629"/>
                  </a:cubicBezTo>
                  <a:cubicBezTo>
                    <a:pt x="1" y="3894"/>
                    <a:pt x="262" y="3842"/>
                    <a:pt x="355" y="3973"/>
                  </a:cubicBezTo>
                  <a:cubicBezTo>
                    <a:pt x="398" y="3903"/>
                    <a:pt x="440" y="3852"/>
                    <a:pt x="469" y="3795"/>
                  </a:cubicBezTo>
                  <a:cubicBezTo>
                    <a:pt x="1010" y="2620"/>
                    <a:pt x="1551" y="1445"/>
                    <a:pt x="2074" y="263"/>
                  </a:cubicBezTo>
                  <a:cubicBezTo>
                    <a:pt x="2085" y="240"/>
                    <a:pt x="2273" y="88"/>
                    <a:pt x="2051" y="24"/>
                  </a:cubicBezTo>
                  <a:cubicBezTo>
                    <a:pt x="2004" y="10"/>
                    <a:pt x="1965" y="1"/>
                    <a:pt x="19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8" name="Google Shape;2118;p42"/>
            <p:cNvSpPr/>
            <p:nvPr/>
          </p:nvSpPr>
          <p:spPr>
            <a:xfrm>
              <a:off x="4200375" y="4196000"/>
              <a:ext cx="99750" cy="50850"/>
            </a:xfrm>
            <a:custGeom>
              <a:rect b="b" l="l" r="r" t="t"/>
              <a:pathLst>
                <a:path extrusionOk="0" h="2034" w="3990">
                  <a:moveTo>
                    <a:pt x="206" y="1"/>
                  </a:moveTo>
                  <a:cubicBezTo>
                    <a:pt x="133" y="1"/>
                    <a:pt x="131" y="95"/>
                    <a:pt x="91" y="152"/>
                  </a:cubicBezTo>
                  <a:cubicBezTo>
                    <a:pt x="13" y="259"/>
                    <a:pt x="1" y="296"/>
                    <a:pt x="143" y="358"/>
                  </a:cubicBezTo>
                  <a:cubicBezTo>
                    <a:pt x="1358" y="899"/>
                    <a:pt x="2569" y="1446"/>
                    <a:pt x="3774" y="2004"/>
                  </a:cubicBezTo>
                  <a:cubicBezTo>
                    <a:pt x="3819" y="2025"/>
                    <a:pt x="3852" y="2034"/>
                    <a:pt x="3876" y="2034"/>
                  </a:cubicBezTo>
                  <a:cubicBezTo>
                    <a:pt x="3969" y="2034"/>
                    <a:pt x="3940" y="1906"/>
                    <a:pt x="3989" y="1814"/>
                  </a:cubicBezTo>
                  <a:cubicBezTo>
                    <a:pt x="3975" y="1794"/>
                    <a:pt x="3957" y="1738"/>
                    <a:pt x="3918" y="1719"/>
                  </a:cubicBezTo>
                  <a:cubicBezTo>
                    <a:pt x="2705" y="1151"/>
                    <a:pt x="1487" y="584"/>
                    <a:pt x="271" y="18"/>
                  </a:cubicBezTo>
                  <a:cubicBezTo>
                    <a:pt x="244" y="6"/>
                    <a:pt x="223" y="1"/>
                    <a:pt x="2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9" name="Google Shape;2119;p42"/>
            <p:cNvSpPr/>
            <p:nvPr/>
          </p:nvSpPr>
          <p:spPr>
            <a:xfrm>
              <a:off x="3649725" y="4388975"/>
              <a:ext cx="55625" cy="98725"/>
            </a:xfrm>
            <a:custGeom>
              <a:rect b="b" l="l" r="r" t="t"/>
              <a:pathLst>
                <a:path extrusionOk="0" h="3949" w="2225">
                  <a:moveTo>
                    <a:pt x="1922" y="0"/>
                  </a:moveTo>
                  <a:cubicBezTo>
                    <a:pt x="1842" y="0"/>
                    <a:pt x="1843" y="126"/>
                    <a:pt x="1823" y="169"/>
                  </a:cubicBezTo>
                  <a:cubicBezTo>
                    <a:pt x="1281" y="1331"/>
                    <a:pt x="747" y="2495"/>
                    <a:pt x="229" y="3666"/>
                  </a:cubicBezTo>
                  <a:cubicBezTo>
                    <a:pt x="221" y="3686"/>
                    <a:pt x="1" y="3852"/>
                    <a:pt x="261" y="3930"/>
                  </a:cubicBezTo>
                  <a:cubicBezTo>
                    <a:pt x="304" y="3943"/>
                    <a:pt x="338" y="3949"/>
                    <a:pt x="366" y="3949"/>
                  </a:cubicBezTo>
                  <a:cubicBezTo>
                    <a:pt x="464" y="3949"/>
                    <a:pt x="494" y="3880"/>
                    <a:pt x="541" y="3781"/>
                  </a:cubicBezTo>
                  <a:cubicBezTo>
                    <a:pt x="814" y="3202"/>
                    <a:pt x="1097" y="2626"/>
                    <a:pt x="1369" y="2045"/>
                  </a:cubicBezTo>
                  <a:cubicBezTo>
                    <a:pt x="1654" y="1432"/>
                    <a:pt x="1932" y="816"/>
                    <a:pt x="2225" y="177"/>
                  </a:cubicBezTo>
                  <a:cubicBezTo>
                    <a:pt x="2162" y="136"/>
                    <a:pt x="2086" y="85"/>
                    <a:pt x="2008" y="33"/>
                  </a:cubicBezTo>
                  <a:cubicBezTo>
                    <a:pt x="1972" y="10"/>
                    <a:pt x="1944" y="0"/>
                    <a:pt x="19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0" name="Google Shape;2120;p42"/>
            <p:cNvSpPr/>
            <p:nvPr/>
          </p:nvSpPr>
          <p:spPr>
            <a:xfrm>
              <a:off x="4005600" y="4387675"/>
              <a:ext cx="56850" cy="100075"/>
            </a:xfrm>
            <a:custGeom>
              <a:rect b="b" l="l" r="r" t="t"/>
              <a:pathLst>
                <a:path extrusionOk="0" h="4003" w="2274">
                  <a:moveTo>
                    <a:pt x="342" y="1"/>
                  </a:moveTo>
                  <a:cubicBezTo>
                    <a:pt x="286" y="169"/>
                    <a:pt x="0" y="98"/>
                    <a:pt x="131" y="370"/>
                  </a:cubicBezTo>
                  <a:cubicBezTo>
                    <a:pt x="686" y="1523"/>
                    <a:pt x="1232" y="2682"/>
                    <a:pt x="1767" y="3846"/>
                  </a:cubicBezTo>
                  <a:cubicBezTo>
                    <a:pt x="1818" y="3956"/>
                    <a:pt x="1861" y="4003"/>
                    <a:pt x="1934" y="4003"/>
                  </a:cubicBezTo>
                  <a:cubicBezTo>
                    <a:pt x="1967" y="4003"/>
                    <a:pt x="2005" y="3993"/>
                    <a:pt x="2052" y="3976"/>
                  </a:cubicBezTo>
                  <a:cubicBezTo>
                    <a:pt x="2274" y="3893"/>
                    <a:pt x="2083" y="3748"/>
                    <a:pt x="2066" y="3707"/>
                  </a:cubicBezTo>
                  <a:cubicBezTo>
                    <a:pt x="1553" y="2545"/>
                    <a:pt x="1025" y="1393"/>
                    <a:pt x="496" y="240"/>
                  </a:cubicBezTo>
                  <a:cubicBezTo>
                    <a:pt x="464" y="169"/>
                    <a:pt x="412" y="107"/>
                    <a:pt x="3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1" name="Google Shape;2121;p42"/>
            <p:cNvSpPr/>
            <p:nvPr/>
          </p:nvSpPr>
          <p:spPr>
            <a:xfrm>
              <a:off x="3957075" y="4282800"/>
              <a:ext cx="47400" cy="85450"/>
            </a:xfrm>
            <a:custGeom>
              <a:rect b="b" l="l" r="r" t="t"/>
              <a:pathLst>
                <a:path extrusionOk="0" h="3418" w="1896">
                  <a:moveTo>
                    <a:pt x="393" y="0"/>
                  </a:moveTo>
                  <a:cubicBezTo>
                    <a:pt x="375" y="0"/>
                    <a:pt x="352" y="10"/>
                    <a:pt x="323" y="33"/>
                  </a:cubicBezTo>
                  <a:cubicBezTo>
                    <a:pt x="228" y="109"/>
                    <a:pt x="1" y="160"/>
                    <a:pt x="112" y="390"/>
                  </a:cubicBezTo>
                  <a:cubicBezTo>
                    <a:pt x="568" y="1350"/>
                    <a:pt x="1020" y="2310"/>
                    <a:pt x="1474" y="3271"/>
                  </a:cubicBezTo>
                  <a:cubicBezTo>
                    <a:pt x="1506" y="3338"/>
                    <a:pt x="1537" y="3417"/>
                    <a:pt x="1608" y="3417"/>
                  </a:cubicBezTo>
                  <a:cubicBezTo>
                    <a:pt x="1630" y="3417"/>
                    <a:pt x="1657" y="3409"/>
                    <a:pt x="1688" y="3391"/>
                  </a:cubicBezTo>
                  <a:cubicBezTo>
                    <a:pt x="1763" y="3348"/>
                    <a:pt x="1895" y="3338"/>
                    <a:pt x="1810" y="3088"/>
                  </a:cubicBezTo>
                  <a:cubicBezTo>
                    <a:pt x="1401" y="2187"/>
                    <a:pt x="950" y="1186"/>
                    <a:pt x="489" y="188"/>
                  </a:cubicBezTo>
                  <a:cubicBezTo>
                    <a:pt x="466" y="139"/>
                    <a:pt x="463" y="0"/>
                    <a:pt x="3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2" name="Google Shape;2122;p42"/>
            <p:cNvSpPr/>
            <p:nvPr/>
          </p:nvSpPr>
          <p:spPr>
            <a:xfrm>
              <a:off x="3707175" y="3720800"/>
              <a:ext cx="47525" cy="85175"/>
            </a:xfrm>
            <a:custGeom>
              <a:rect b="b" l="l" r="r" t="t"/>
              <a:pathLst>
                <a:path extrusionOk="0" h="3407" w="1901">
                  <a:moveTo>
                    <a:pt x="345" y="0"/>
                  </a:moveTo>
                  <a:cubicBezTo>
                    <a:pt x="311" y="0"/>
                    <a:pt x="269" y="12"/>
                    <a:pt x="214" y="40"/>
                  </a:cubicBezTo>
                  <a:cubicBezTo>
                    <a:pt x="1" y="147"/>
                    <a:pt x="118" y="247"/>
                    <a:pt x="169" y="360"/>
                  </a:cubicBezTo>
                  <a:cubicBezTo>
                    <a:pt x="593" y="1306"/>
                    <a:pt x="1020" y="2255"/>
                    <a:pt x="1450" y="3198"/>
                  </a:cubicBezTo>
                  <a:cubicBezTo>
                    <a:pt x="1484" y="3276"/>
                    <a:pt x="1556" y="3337"/>
                    <a:pt x="1611" y="3406"/>
                  </a:cubicBezTo>
                  <a:cubicBezTo>
                    <a:pt x="1718" y="3321"/>
                    <a:pt x="1826" y="3235"/>
                    <a:pt x="1900" y="3177"/>
                  </a:cubicBezTo>
                  <a:cubicBezTo>
                    <a:pt x="1857" y="3064"/>
                    <a:pt x="1843" y="3018"/>
                    <a:pt x="1823" y="2974"/>
                  </a:cubicBezTo>
                  <a:cubicBezTo>
                    <a:pt x="1390" y="2058"/>
                    <a:pt x="957" y="1141"/>
                    <a:pt x="514" y="230"/>
                  </a:cubicBezTo>
                  <a:cubicBezTo>
                    <a:pt x="474" y="151"/>
                    <a:pt x="466" y="0"/>
                    <a:pt x="34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3" name="Google Shape;2123;p42"/>
            <p:cNvSpPr/>
            <p:nvPr/>
          </p:nvSpPr>
          <p:spPr>
            <a:xfrm>
              <a:off x="3531475" y="3897725"/>
              <a:ext cx="87800" cy="44000"/>
            </a:xfrm>
            <a:custGeom>
              <a:rect b="b" l="l" r="r" t="t"/>
              <a:pathLst>
                <a:path extrusionOk="0" h="1760" w="3512">
                  <a:moveTo>
                    <a:pt x="227" y="0"/>
                  </a:moveTo>
                  <a:cubicBezTo>
                    <a:pt x="111" y="0"/>
                    <a:pt x="101" y="103"/>
                    <a:pt x="69" y="162"/>
                  </a:cubicBezTo>
                  <a:cubicBezTo>
                    <a:pt x="1" y="289"/>
                    <a:pt x="108" y="328"/>
                    <a:pt x="200" y="371"/>
                  </a:cubicBezTo>
                  <a:cubicBezTo>
                    <a:pt x="1149" y="820"/>
                    <a:pt x="2098" y="1269"/>
                    <a:pt x="3043" y="1726"/>
                  </a:cubicBezTo>
                  <a:cubicBezTo>
                    <a:pt x="3092" y="1749"/>
                    <a:pt x="3134" y="1759"/>
                    <a:pt x="3171" y="1759"/>
                  </a:cubicBezTo>
                  <a:cubicBezTo>
                    <a:pt x="3319" y="1759"/>
                    <a:pt x="3379" y="1600"/>
                    <a:pt x="3432" y="1514"/>
                  </a:cubicBezTo>
                  <a:cubicBezTo>
                    <a:pt x="3511" y="1380"/>
                    <a:pt x="3320" y="1380"/>
                    <a:pt x="3233" y="1339"/>
                  </a:cubicBezTo>
                  <a:cubicBezTo>
                    <a:pt x="2940" y="1195"/>
                    <a:pt x="2646" y="1050"/>
                    <a:pt x="2349" y="916"/>
                  </a:cubicBezTo>
                  <a:cubicBezTo>
                    <a:pt x="1656" y="604"/>
                    <a:pt x="961" y="299"/>
                    <a:pt x="331" y="20"/>
                  </a:cubicBezTo>
                  <a:cubicBezTo>
                    <a:pt x="289" y="6"/>
                    <a:pt x="255" y="0"/>
                    <a:pt x="2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4" name="Google Shape;2124;p42"/>
            <p:cNvSpPr/>
            <p:nvPr/>
          </p:nvSpPr>
          <p:spPr>
            <a:xfrm>
              <a:off x="4094975" y="3897875"/>
              <a:ext cx="85750" cy="43800"/>
            </a:xfrm>
            <a:custGeom>
              <a:rect b="b" l="l" r="r" t="t"/>
              <a:pathLst>
                <a:path extrusionOk="0" h="1752" w="3430">
                  <a:moveTo>
                    <a:pt x="3220" y="1"/>
                  </a:moveTo>
                  <a:cubicBezTo>
                    <a:pt x="3181" y="1"/>
                    <a:pt x="3132" y="14"/>
                    <a:pt x="3069" y="44"/>
                  </a:cubicBezTo>
                  <a:cubicBezTo>
                    <a:pt x="2133" y="490"/>
                    <a:pt x="1178" y="899"/>
                    <a:pt x="233" y="1326"/>
                  </a:cubicBezTo>
                  <a:cubicBezTo>
                    <a:pt x="145" y="1366"/>
                    <a:pt x="77" y="1446"/>
                    <a:pt x="1" y="1508"/>
                  </a:cubicBezTo>
                  <a:cubicBezTo>
                    <a:pt x="111" y="1576"/>
                    <a:pt x="161" y="1752"/>
                    <a:pt x="310" y="1752"/>
                  </a:cubicBezTo>
                  <a:cubicBezTo>
                    <a:pt x="346" y="1752"/>
                    <a:pt x="387" y="1742"/>
                    <a:pt x="436" y="1718"/>
                  </a:cubicBezTo>
                  <a:cubicBezTo>
                    <a:pt x="1349" y="1275"/>
                    <a:pt x="2266" y="844"/>
                    <a:pt x="3180" y="406"/>
                  </a:cubicBezTo>
                  <a:cubicBezTo>
                    <a:pt x="3271" y="361"/>
                    <a:pt x="3350" y="291"/>
                    <a:pt x="3430" y="237"/>
                  </a:cubicBezTo>
                  <a:cubicBezTo>
                    <a:pt x="3362" y="104"/>
                    <a:pt x="3328" y="1"/>
                    <a:pt x="32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5" name="Google Shape;2125;p42"/>
            <p:cNvSpPr/>
            <p:nvPr/>
          </p:nvSpPr>
          <p:spPr>
            <a:xfrm>
              <a:off x="3531050" y="4147300"/>
              <a:ext cx="86875" cy="44700"/>
            </a:xfrm>
            <a:custGeom>
              <a:rect b="b" l="l" r="r" t="t"/>
              <a:pathLst>
                <a:path extrusionOk="0" h="1788" w="3475">
                  <a:moveTo>
                    <a:pt x="3186" y="0"/>
                  </a:moveTo>
                  <a:cubicBezTo>
                    <a:pt x="3156" y="0"/>
                    <a:pt x="3120" y="9"/>
                    <a:pt x="3078" y="29"/>
                  </a:cubicBezTo>
                  <a:cubicBezTo>
                    <a:pt x="2119" y="484"/>
                    <a:pt x="1157" y="934"/>
                    <a:pt x="198" y="1390"/>
                  </a:cubicBezTo>
                  <a:cubicBezTo>
                    <a:pt x="114" y="1429"/>
                    <a:pt x="0" y="1478"/>
                    <a:pt x="96" y="1610"/>
                  </a:cubicBezTo>
                  <a:cubicBezTo>
                    <a:pt x="139" y="1669"/>
                    <a:pt x="185" y="1729"/>
                    <a:pt x="229" y="1787"/>
                  </a:cubicBezTo>
                  <a:cubicBezTo>
                    <a:pt x="323" y="1741"/>
                    <a:pt x="376" y="1713"/>
                    <a:pt x="431" y="1689"/>
                  </a:cubicBezTo>
                  <a:cubicBezTo>
                    <a:pt x="1377" y="1262"/>
                    <a:pt x="2325" y="837"/>
                    <a:pt x="3269" y="407"/>
                  </a:cubicBezTo>
                  <a:cubicBezTo>
                    <a:pt x="3346" y="372"/>
                    <a:pt x="3407" y="300"/>
                    <a:pt x="3475" y="245"/>
                  </a:cubicBezTo>
                  <a:cubicBezTo>
                    <a:pt x="3361" y="194"/>
                    <a:pt x="3330" y="0"/>
                    <a:pt x="31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6" name="Google Shape;2126;p42"/>
            <p:cNvSpPr/>
            <p:nvPr/>
          </p:nvSpPr>
          <p:spPr>
            <a:xfrm>
              <a:off x="4092100" y="4147175"/>
              <a:ext cx="88425" cy="44025"/>
            </a:xfrm>
            <a:custGeom>
              <a:rect b="b" l="l" r="r" t="t"/>
              <a:pathLst>
                <a:path extrusionOk="0" h="1761" w="3537">
                  <a:moveTo>
                    <a:pt x="387" y="0"/>
                  </a:moveTo>
                  <a:cubicBezTo>
                    <a:pt x="251" y="0"/>
                    <a:pt x="217" y="177"/>
                    <a:pt x="129" y="246"/>
                  </a:cubicBezTo>
                  <a:cubicBezTo>
                    <a:pt x="0" y="348"/>
                    <a:pt x="179" y="348"/>
                    <a:pt x="209" y="360"/>
                  </a:cubicBezTo>
                  <a:cubicBezTo>
                    <a:pt x="1207" y="818"/>
                    <a:pt x="2213" y="1257"/>
                    <a:pt x="3207" y="1724"/>
                  </a:cubicBezTo>
                  <a:cubicBezTo>
                    <a:pt x="3261" y="1749"/>
                    <a:pt x="3303" y="1760"/>
                    <a:pt x="3337" y="1760"/>
                  </a:cubicBezTo>
                  <a:cubicBezTo>
                    <a:pt x="3445" y="1760"/>
                    <a:pt x="3472" y="1649"/>
                    <a:pt x="3537" y="1542"/>
                  </a:cubicBezTo>
                  <a:cubicBezTo>
                    <a:pt x="3499" y="1498"/>
                    <a:pt x="3461" y="1423"/>
                    <a:pt x="3403" y="1396"/>
                  </a:cubicBezTo>
                  <a:cubicBezTo>
                    <a:pt x="2432" y="936"/>
                    <a:pt x="1459" y="482"/>
                    <a:pt x="487" y="26"/>
                  </a:cubicBezTo>
                  <a:cubicBezTo>
                    <a:pt x="448" y="8"/>
                    <a:pt x="415" y="0"/>
                    <a:pt x="3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7" name="Google Shape;2127;p42"/>
            <p:cNvSpPr/>
            <p:nvPr/>
          </p:nvSpPr>
          <p:spPr>
            <a:xfrm>
              <a:off x="3707950" y="4282175"/>
              <a:ext cx="47750" cy="86400"/>
            </a:xfrm>
            <a:custGeom>
              <a:rect b="b" l="l" r="r" t="t"/>
              <a:pathLst>
                <a:path extrusionOk="0" h="3456" w="1910">
                  <a:moveTo>
                    <a:pt x="1525" y="1"/>
                  </a:moveTo>
                  <a:cubicBezTo>
                    <a:pt x="1483" y="1"/>
                    <a:pt x="1480" y="103"/>
                    <a:pt x="1470" y="125"/>
                  </a:cubicBezTo>
                  <a:cubicBezTo>
                    <a:pt x="1014" y="1124"/>
                    <a:pt x="575" y="2130"/>
                    <a:pt x="107" y="3124"/>
                  </a:cubicBezTo>
                  <a:cubicBezTo>
                    <a:pt x="1" y="3349"/>
                    <a:pt x="147" y="3370"/>
                    <a:pt x="288" y="3455"/>
                  </a:cubicBezTo>
                  <a:cubicBezTo>
                    <a:pt x="333" y="3416"/>
                    <a:pt x="407" y="3380"/>
                    <a:pt x="434" y="3321"/>
                  </a:cubicBezTo>
                  <a:cubicBezTo>
                    <a:pt x="893" y="2350"/>
                    <a:pt x="1348" y="1377"/>
                    <a:pt x="1803" y="404"/>
                  </a:cubicBezTo>
                  <a:cubicBezTo>
                    <a:pt x="1910" y="181"/>
                    <a:pt x="1669" y="153"/>
                    <a:pt x="1585" y="47"/>
                  </a:cubicBezTo>
                  <a:cubicBezTo>
                    <a:pt x="1559" y="13"/>
                    <a:pt x="1539" y="1"/>
                    <a:pt x="15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8" name="Google Shape;2128;p42"/>
            <p:cNvSpPr/>
            <p:nvPr/>
          </p:nvSpPr>
          <p:spPr>
            <a:xfrm>
              <a:off x="3957075" y="3720775"/>
              <a:ext cx="47375" cy="85025"/>
            </a:xfrm>
            <a:custGeom>
              <a:rect b="b" l="l" r="r" t="t"/>
              <a:pathLst>
                <a:path extrusionOk="0" h="3401" w="1895">
                  <a:moveTo>
                    <a:pt x="1607" y="0"/>
                  </a:moveTo>
                  <a:cubicBezTo>
                    <a:pt x="1518" y="0"/>
                    <a:pt x="1496" y="108"/>
                    <a:pt x="1458" y="187"/>
                  </a:cubicBezTo>
                  <a:cubicBezTo>
                    <a:pt x="1015" y="1111"/>
                    <a:pt x="575" y="2038"/>
                    <a:pt x="123" y="2959"/>
                  </a:cubicBezTo>
                  <a:cubicBezTo>
                    <a:pt x="1" y="3206"/>
                    <a:pt x="203" y="3311"/>
                    <a:pt x="331" y="3385"/>
                  </a:cubicBezTo>
                  <a:cubicBezTo>
                    <a:pt x="351" y="3396"/>
                    <a:pt x="368" y="3401"/>
                    <a:pt x="382" y="3401"/>
                  </a:cubicBezTo>
                  <a:cubicBezTo>
                    <a:pt x="461" y="3401"/>
                    <a:pt x="472" y="3255"/>
                    <a:pt x="509" y="3181"/>
                  </a:cubicBezTo>
                  <a:cubicBezTo>
                    <a:pt x="650" y="2886"/>
                    <a:pt x="795" y="2593"/>
                    <a:pt x="929" y="2295"/>
                  </a:cubicBezTo>
                  <a:cubicBezTo>
                    <a:pt x="1241" y="1603"/>
                    <a:pt x="1546" y="907"/>
                    <a:pt x="1823" y="283"/>
                  </a:cubicBezTo>
                  <a:cubicBezTo>
                    <a:pt x="1894" y="58"/>
                    <a:pt x="1748" y="49"/>
                    <a:pt x="1679" y="18"/>
                  </a:cubicBezTo>
                  <a:cubicBezTo>
                    <a:pt x="1651" y="6"/>
                    <a:pt x="1627" y="0"/>
                    <a:pt x="160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29" name="Google Shape;2129;p42"/>
          <p:cNvGrpSpPr/>
          <p:nvPr/>
        </p:nvGrpSpPr>
        <p:grpSpPr>
          <a:xfrm>
            <a:off x="8467844" y="-9"/>
            <a:ext cx="634509" cy="634444"/>
            <a:chOff x="3248075" y="3436175"/>
            <a:chExt cx="1216700" cy="1216575"/>
          </a:xfrm>
        </p:grpSpPr>
        <p:sp>
          <p:nvSpPr>
            <p:cNvPr id="2130" name="Google Shape;2130;p42"/>
            <p:cNvSpPr/>
            <p:nvPr/>
          </p:nvSpPr>
          <p:spPr>
            <a:xfrm>
              <a:off x="3915900" y="4105500"/>
              <a:ext cx="344675" cy="341250"/>
            </a:xfrm>
            <a:custGeom>
              <a:rect b="b" l="l" r="r" t="t"/>
              <a:pathLst>
                <a:path extrusionOk="0" h="13650" w="13787">
                  <a:moveTo>
                    <a:pt x="395" y="0"/>
                  </a:moveTo>
                  <a:cubicBezTo>
                    <a:pt x="338" y="0"/>
                    <a:pt x="274" y="32"/>
                    <a:pt x="195" y="109"/>
                  </a:cubicBezTo>
                  <a:cubicBezTo>
                    <a:pt x="1" y="301"/>
                    <a:pt x="44" y="409"/>
                    <a:pt x="221" y="583"/>
                  </a:cubicBezTo>
                  <a:cubicBezTo>
                    <a:pt x="2109" y="2432"/>
                    <a:pt x="3989" y="4288"/>
                    <a:pt x="5869" y="6147"/>
                  </a:cubicBezTo>
                  <a:cubicBezTo>
                    <a:pt x="8347" y="8597"/>
                    <a:pt x="10822" y="11050"/>
                    <a:pt x="13302" y="13498"/>
                  </a:cubicBezTo>
                  <a:cubicBezTo>
                    <a:pt x="13372" y="13568"/>
                    <a:pt x="13473" y="13639"/>
                    <a:pt x="13566" y="13649"/>
                  </a:cubicBezTo>
                  <a:cubicBezTo>
                    <a:pt x="13568" y="13649"/>
                    <a:pt x="13570" y="13649"/>
                    <a:pt x="13572" y="13649"/>
                  </a:cubicBezTo>
                  <a:cubicBezTo>
                    <a:pt x="13634" y="13649"/>
                    <a:pt x="13707" y="13554"/>
                    <a:pt x="13786" y="13495"/>
                  </a:cubicBezTo>
                  <a:cubicBezTo>
                    <a:pt x="13535" y="13204"/>
                    <a:pt x="13333" y="12938"/>
                    <a:pt x="13097" y="12700"/>
                  </a:cubicBezTo>
                  <a:cubicBezTo>
                    <a:pt x="10615" y="10187"/>
                    <a:pt x="8131" y="7674"/>
                    <a:pt x="5640" y="5167"/>
                  </a:cubicBezTo>
                  <a:cubicBezTo>
                    <a:pt x="3979" y="3493"/>
                    <a:pt x="2305" y="1832"/>
                    <a:pt x="641" y="159"/>
                  </a:cubicBezTo>
                  <a:cubicBezTo>
                    <a:pt x="553" y="70"/>
                    <a:pt x="481" y="0"/>
                    <a:pt x="3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1" name="Google Shape;2131;p42"/>
            <p:cNvSpPr/>
            <p:nvPr/>
          </p:nvSpPr>
          <p:spPr>
            <a:xfrm>
              <a:off x="3449750" y="4104750"/>
              <a:ext cx="350900" cy="341200"/>
            </a:xfrm>
            <a:custGeom>
              <a:rect b="b" l="l" r="r" t="t"/>
              <a:pathLst>
                <a:path extrusionOk="0" h="13648" w="14036">
                  <a:moveTo>
                    <a:pt x="13461" y="1"/>
                  </a:moveTo>
                  <a:cubicBezTo>
                    <a:pt x="13371" y="1"/>
                    <a:pt x="13331" y="117"/>
                    <a:pt x="13279" y="170"/>
                  </a:cubicBezTo>
                  <a:cubicBezTo>
                    <a:pt x="11445" y="2020"/>
                    <a:pt x="9623" y="3883"/>
                    <a:pt x="7787" y="5729"/>
                  </a:cubicBezTo>
                  <a:cubicBezTo>
                    <a:pt x="5467" y="8060"/>
                    <a:pt x="3131" y="10370"/>
                    <a:pt x="826" y="12717"/>
                  </a:cubicBezTo>
                  <a:cubicBezTo>
                    <a:pt x="592" y="12958"/>
                    <a:pt x="0" y="13287"/>
                    <a:pt x="285" y="13572"/>
                  </a:cubicBezTo>
                  <a:cubicBezTo>
                    <a:pt x="338" y="13625"/>
                    <a:pt x="393" y="13647"/>
                    <a:pt x="449" y="13647"/>
                  </a:cubicBezTo>
                  <a:cubicBezTo>
                    <a:pt x="690" y="13647"/>
                    <a:pt x="943" y="13221"/>
                    <a:pt x="1140" y="13030"/>
                  </a:cubicBezTo>
                  <a:cubicBezTo>
                    <a:pt x="3662" y="10573"/>
                    <a:pt x="6160" y="8092"/>
                    <a:pt x="8658" y="5610"/>
                  </a:cubicBezTo>
                  <a:cubicBezTo>
                    <a:pt x="10331" y="3948"/>
                    <a:pt x="11994" y="2274"/>
                    <a:pt x="13664" y="609"/>
                  </a:cubicBezTo>
                  <a:cubicBezTo>
                    <a:pt x="13733" y="540"/>
                    <a:pt x="13831" y="500"/>
                    <a:pt x="14035" y="370"/>
                  </a:cubicBezTo>
                  <a:cubicBezTo>
                    <a:pt x="13814" y="218"/>
                    <a:pt x="13687" y="139"/>
                    <a:pt x="13572" y="49"/>
                  </a:cubicBezTo>
                  <a:cubicBezTo>
                    <a:pt x="13527" y="14"/>
                    <a:pt x="13491" y="1"/>
                    <a:pt x="1346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2" name="Google Shape;2132;p42"/>
            <p:cNvSpPr/>
            <p:nvPr/>
          </p:nvSpPr>
          <p:spPr>
            <a:xfrm>
              <a:off x="3449775" y="3642850"/>
              <a:ext cx="347925" cy="341325"/>
            </a:xfrm>
            <a:custGeom>
              <a:rect b="b" l="l" r="r" t="t"/>
              <a:pathLst>
                <a:path extrusionOk="0" h="13653" w="13917">
                  <a:moveTo>
                    <a:pt x="430" y="1"/>
                  </a:moveTo>
                  <a:cubicBezTo>
                    <a:pt x="380" y="1"/>
                    <a:pt x="326" y="25"/>
                    <a:pt x="266" y="83"/>
                  </a:cubicBezTo>
                  <a:cubicBezTo>
                    <a:pt x="0" y="341"/>
                    <a:pt x="531" y="635"/>
                    <a:pt x="731" y="838"/>
                  </a:cubicBezTo>
                  <a:cubicBezTo>
                    <a:pt x="4901" y="5071"/>
                    <a:pt x="9095" y="9280"/>
                    <a:pt x="13287" y="13492"/>
                  </a:cubicBezTo>
                  <a:cubicBezTo>
                    <a:pt x="13338" y="13543"/>
                    <a:pt x="13378" y="13652"/>
                    <a:pt x="13462" y="13652"/>
                  </a:cubicBezTo>
                  <a:cubicBezTo>
                    <a:pt x="13487" y="13652"/>
                    <a:pt x="13516" y="13642"/>
                    <a:pt x="13550" y="13618"/>
                  </a:cubicBezTo>
                  <a:cubicBezTo>
                    <a:pt x="13670" y="13533"/>
                    <a:pt x="13782" y="13433"/>
                    <a:pt x="13917" y="13323"/>
                  </a:cubicBezTo>
                  <a:cubicBezTo>
                    <a:pt x="13789" y="13187"/>
                    <a:pt x="13711" y="13095"/>
                    <a:pt x="13625" y="13011"/>
                  </a:cubicBezTo>
                  <a:cubicBezTo>
                    <a:pt x="9456" y="8866"/>
                    <a:pt x="5287" y="4720"/>
                    <a:pt x="1117" y="575"/>
                  </a:cubicBezTo>
                  <a:cubicBezTo>
                    <a:pt x="1098" y="557"/>
                    <a:pt x="1083" y="528"/>
                    <a:pt x="1062" y="523"/>
                  </a:cubicBezTo>
                  <a:cubicBezTo>
                    <a:pt x="798" y="461"/>
                    <a:pt x="650" y="1"/>
                    <a:pt x="4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3" name="Google Shape;2133;p42"/>
            <p:cNvSpPr/>
            <p:nvPr/>
          </p:nvSpPr>
          <p:spPr>
            <a:xfrm>
              <a:off x="3915000" y="3641525"/>
              <a:ext cx="345800" cy="341925"/>
            </a:xfrm>
            <a:custGeom>
              <a:rect b="b" l="l" r="r" t="t"/>
              <a:pathLst>
                <a:path extrusionOk="0" h="13677" w="13832">
                  <a:moveTo>
                    <a:pt x="13568" y="1"/>
                  </a:moveTo>
                  <a:cubicBezTo>
                    <a:pt x="13535" y="1"/>
                    <a:pt x="13495" y="19"/>
                    <a:pt x="13442" y="66"/>
                  </a:cubicBezTo>
                  <a:cubicBezTo>
                    <a:pt x="13239" y="251"/>
                    <a:pt x="13021" y="417"/>
                    <a:pt x="12827" y="610"/>
                  </a:cubicBezTo>
                  <a:cubicBezTo>
                    <a:pt x="10269" y="3137"/>
                    <a:pt x="7713" y="5666"/>
                    <a:pt x="5160" y="8200"/>
                  </a:cubicBezTo>
                  <a:cubicBezTo>
                    <a:pt x="3532" y="9819"/>
                    <a:pt x="1915" y="11449"/>
                    <a:pt x="286" y="13067"/>
                  </a:cubicBezTo>
                  <a:cubicBezTo>
                    <a:pt x="118" y="13235"/>
                    <a:pt x="1" y="13344"/>
                    <a:pt x="230" y="13566"/>
                  </a:cubicBezTo>
                  <a:cubicBezTo>
                    <a:pt x="312" y="13646"/>
                    <a:pt x="378" y="13677"/>
                    <a:pt x="435" y="13677"/>
                  </a:cubicBezTo>
                  <a:cubicBezTo>
                    <a:pt x="536" y="13677"/>
                    <a:pt x="610" y="13579"/>
                    <a:pt x="701" y="13487"/>
                  </a:cubicBezTo>
                  <a:cubicBezTo>
                    <a:pt x="4260" y="9901"/>
                    <a:pt x="7819" y="6317"/>
                    <a:pt x="11380" y="2733"/>
                  </a:cubicBezTo>
                  <a:cubicBezTo>
                    <a:pt x="11972" y="2137"/>
                    <a:pt x="12573" y="1548"/>
                    <a:pt x="13160" y="947"/>
                  </a:cubicBezTo>
                  <a:cubicBezTo>
                    <a:pt x="13384" y="717"/>
                    <a:pt x="13579" y="462"/>
                    <a:pt x="13831" y="167"/>
                  </a:cubicBezTo>
                  <a:lnTo>
                    <a:pt x="13831" y="167"/>
                  </a:lnTo>
                  <a:cubicBezTo>
                    <a:pt x="13829" y="167"/>
                    <a:pt x="13826" y="167"/>
                    <a:pt x="13823" y="167"/>
                  </a:cubicBezTo>
                  <a:cubicBezTo>
                    <a:pt x="13698" y="167"/>
                    <a:pt x="13667" y="1"/>
                    <a:pt x="1356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4" name="Google Shape;2134;p42"/>
            <p:cNvSpPr/>
            <p:nvPr/>
          </p:nvSpPr>
          <p:spPr>
            <a:xfrm>
              <a:off x="3848700" y="3436175"/>
              <a:ext cx="15725" cy="518175"/>
            </a:xfrm>
            <a:custGeom>
              <a:rect b="b" l="l" r="r" t="t"/>
              <a:pathLst>
                <a:path extrusionOk="0" h="20727" w="629">
                  <a:moveTo>
                    <a:pt x="322" y="0"/>
                  </a:moveTo>
                  <a:cubicBezTo>
                    <a:pt x="312" y="0"/>
                    <a:pt x="302" y="1"/>
                    <a:pt x="291" y="1"/>
                  </a:cubicBezTo>
                  <a:cubicBezTo>
                    <a:pt x="47" y="17"/>
                    <a:pt x="165" y="211"/>
                    <a:pt x="163" y="317"/>
                  </a:cubicBezTo>
                  <a:cubicBezTo>
                    <a:pt x="110" y="2621"/>
                    <a:pt x="164" y="4926"/>
                    <a:pt x="103" y="7233"/>
                  </a:cubicBezTo>
                  <a:cubicBezTo>
                    <a:pt x="20" y="10438"/>
                    <a:pt x="83" y="13647"/>
                    <a:pt x="83" y="16855"/>
                  </a:cubicBezTo>
                  <a:lnTo>
                    <a:pt x="7" y="16855"/>
                  </a:lnTo>
                  <a:cubicBezTo>
                    <a:pt x="7" y="18034"/>
                    <a:pt x="11" y="19213"/>
                    <a:pt x="3" y="20393"/>
                  </a:cubicBezTo>
                  <a:cubicBezTo>
                    <a:pt x="0" y="20601"/>
                    <a:pt x="4" y="20727"/>
                    <a:pt x="268" y="20727"/>
                  </a:cubicBezTo>
                  <a:cubicBezTo>
                    <a:pt x="275" y="20727"/>
                    <a:pt x="281" y="20727"/>
                    <a:pt x="288" y="20727"/>
                  </a:cubicBezTo>
                  <a:cubicBezTo>
                    <a:pt x="548" y="20721"/>
                    <a:pt x="621" y="20662"/>
                    <a:pt x="615" y="20395"/>
                  </a:cubicBezTo>
                  <a:cubicBezTo>
                    <a:pt x="556" y="17854"/>
                    <a:pt x="629" y="15312"/>
                    <a:pt x="551" y="12767"/>
                  </a:cubicBezTo>
                  <a:cubicBezTo>
                    <a:pt x="451" y="9423"/>
                    <a:pt x="482" y="6075"/>
                    <a:pt x="459" y="2728"/>
                  </a:cubicBezTo>
                  <a:cubicBezTo>
                    <a:pt x="453" y="1925"/>
                    <a:pt x="463" y="1122"/>
                    <a:pt x="452" y="319"/>
                  </a:cubicBezTo>
                  <a:cubicBezTo>
                    <a:pt x="451" y="209"/>
                    <a:pt x="562" y="0"/>
                    <a:pt x="3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5" name="Google Shape;2135;p42"/>
            <p:cNvSpPr/>
            <p:nvPr/>
          </p:nvSpPr>
          <p:spPr>
            <a:xfrm>
              <a:off x="3946325" y="4036700"/>
              <a:ext cx="518450" cy="15425"/>
            </a:xfrm>
            <a:custGeom>
              <a:rect b="b" l="l" r="r" t="t"/>
              <a:pathLst>
                <a:path extrusionOk="0" h="617" w="20738">
                  <a:moveTo>
                    <a:pt x="246" y="1"/>
                  </a:moveTo>
                  <a:cubicBezTo>
                    <a:pt x="112" y="1"/>
                    <a:pt x="8" y="37"/>
                    <a:pt x="4" y="298"/>
                  </a:cubicBezTo>
                  <a:cubicBezTo>
                    <a:pt x="1" y="576"/>
                    <a:pt x="110" y="616"/>
                    <a:pt x="257" y="616"/>
                  </a:cubicBezTo>
                  <a:cubicBezTo>
                    <a:pt x="309" y="616"/>
                    <a:pt x="366" y="610"/>
                    <a:pt x="425" y="610"/>
                  </a:cubicBezTo>
                  <a:cubicBezTo>
                    <a:pt x="2940" y="563"/>
                    <a:pt x="5458" y="617"/>
                    <a:pt x="7976" y="554"/>
                  </a:cubicBezTo>
                  <a:cubicBezTo>
                    <a:pt x="11948" y="453"/>
                    <a:pt x="15924" y="483"/>
                    <a:pt x="19898" y="458"/>
                  </a:cubicBezTo>
                  <a:cubicBezTo>
                    <a:pt x="20004" y="458"/>
                    <a:pt x="20110" y="464"/>
                    <a:pt x="20216" y="464"/>
                  </a:cubicBezTo>
                  <a:cubicBezTo>
                    <a:pt x="20286" y="464"/>
                    <a:pt x="20356" y="461"/>
                    <a:pt x="20425" y="453"/>
                  </a:cubicBezTo>
                  <a:cubicBezTo>
                    <a:pt x="20430" y="452"/>
                    <a:pt x="20435" y="452"/>
                    <a:pt x="20441" y="452"/>
                  </a:cubicBezTo>
                  <a:cubicBezTo>
                    <a:pt x="20492" y="452"/>
                    <a:pt x="20558" y="474"/>
                    <a:pt x="20613" y="474"/>
                  </a:cubicBezTo>
                  <a:cubicBezTo>
                    <a:pt x="20678" y="474"/>
                    <a:pt x="20730" y="445"/>
                    <a:pt x="20734" y="318"/>
                  </a:cubicBezTo>
                  <a:cubicBezTo>
                    <a:pt x="20738" y="171"/>
                    <a:pt x="20680" y="136"/>
                    <a:pt x="20607" y="136"/>
                  </a:cubicBezTo>
                  <a:cubicBezTo>
                    <a:pt x="20542" y="136"/>
                    <a:pt x="20466" y="164"/>
                    <a:pt x="20412" y="164"/>
                  </a:cubicBezTo>
                  <a:cubicBezTo>
                    <a:pt x="20411" y="164"/>
                    <a:pt x="20409" y="164"/>
                    <a:pt x="20408" y="164"/>
                  </a:cubicBezTo>
                  <a:cubicBezTo>
                    <a:pt x="18103" y="111"/>
                    <a:pt x="15798" y="165"/>
                    <a:pt x="13492" y="105"/>
                  </a:cubicBezTo>
                  <a:cubicBezTo>
                    <a:pt x="12216" y="71"/>
                    <a:pt x="10940" y="61"/>
                    <a:pt x="9663" y="61"/>
                  </a:cubicBezTo>
                  <a:cubicBezTo>
                    <a:pt x="7732" y="61"/>
                    <a:pt x="5801" y="84"/>
                    <a:pt x="3870" y="84"/>
                  </a:cubicBezTo>
                  <a:cubicBezTo>
                    <a:pt x="3870" y="60"/>
                    <a:pt x="3870" y="34"/>
                    <a:pt x="3871" y="6"/>
                  </a:cubicBezTo>
                  <a:lnTo>
                    <a:pt x="407" y="6"/>
                  </a:lnTo>
                  <a:cubicBezTo>
                    <a:pt x="351" y="6"/>
                    <a:pt x="296" y="1"/>
                    <a:pt x="2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6" name="Google Shape;2136;p42"/>
            <p:cNvSpPr/>
            <p:nvPr/>
          </p:nvSpPr>
          <p:spPr>
            <a:xfrm>
              <a:off x="3248075" y="4036800"/>
              <a:ext cx="518300" cy="15300"/>
            </a:xfrm>
            <a:custGeom>
              <a:rect b="b" l="l" r="r" t="t"/>
              <a:pathLst>
                <a:path extrusionOk="0" h="612" w="20732">
                  <a:moveTo>
                    <a:pt x="20440" y="0"/>
                  </a:moveTo>
                  <a:cubicBezTo>
                    <a:pt x="20420" y="0"/>
                    <a:pt x="20399" y="0"/>
                    <a:pt x="20377" y="1"/>
                  </a:cubicBezTo>
                  <a:cubicBezTo>
                    <a:pt x="19671" y="15"/>
                    <a:pt x="18965" y="19"/>
                    <a:pt x="18260" y="19"/>
                  </a:cubicBezTo>
                  <a:cubicBezTo>
                    <a:pt x="17507" y="19"/>
                    <a:pt x="16755" y="15"/>
                    <a:pt x="16003" y="15"/>
                  </a:cubicBezTo>
                  <a:cubicBezTo>
                    <a:pt x="14931" y="15"/>
                    <a:pt x="13859" y="23"/>
                    <a:pt x="12786" y="65"/>
                  </a:cubicBezTo>
                  <a:cubicBezTo>
                    <a:pt x="10258" y="163"/>
                    <a:pt x="7726" y="137"/>
                    <a:pt x="5194" y="153"/>
                  </a:cubicBezTo>
                  <a:cubicBezTo>
                    <a:pt x="4575" y="157"/>
                    <a:pt x="3955" y="158"/>
                    <a:pt x="3335" y="158"/>
                  </a:cubicBezTo>
                  <a:cubicBezTo>
                    <a:pt x="2762" y="158"/>
                    <a:pt x="2189" y="157"/>
                    <a:pt x="1615" y="157"/>
                  </a:cubicBezTo>
                  <a:cubicBezTo>
                    <a:pt x="1177" y="157"/>
                    <a:pt x="739" y="158"/>
                    <a:pt x="301" y="160"/>
                  </a:cubicBezTo>
                  <a:cubicBezTo>
                    <a:pt x="300" y="160"/>
                    <a:pt x="300" y="160"/>
                    <a:pt x="299" y="160"/>
                  </a:cubicBezTo>
                  <a:cubicBezTo>
                    <a:pt x="250" y="160"/>
                    <a:pt x="183" y="137"/>
                    <a:pt x="125" y="137"/>
                  </a:cubicBezTo>
                  <a:cubicBezTo>
                    <a:pt x="56" y="137"/>
                    <a:pt x="0" y="169"/>
                    <a:pt x="2" y="308"/>
                  </a:cubicBezTo>
                  <a:cubicBezTo>
                    <a:pt x="3" y="443"/>
                    <a:pt x="59" y="474"/>
                    <a:pt x="127" y="474"/>
                  </a:cubicBezTo>
                  <a:cubicBezTo>
                    <a:pt x="185" y="474"/>
                    <a:pt x="251" y="452"/>
                    <a:pt x="300" y="452"/>
                  </a:cubicBezTo>
                  <a:cubicBezTo>
                    <a:pt x="302" y="452"/>
                    <a:pt x="303" y="452"/>
                    <a:pt x="305" y="452"/>
                  </a:cubicBezTo>
                  <a:cubicBezTo>
                    <a:pt x="2622" y="504"/>
                    <a:pt x="4938" y="451"/>
                    <a:pt x="7258" y="511"/>
                  </a:cubicBezTo>
                  <a:cubicBezTo>
                    <a:pt x="8534" y="545"/>
                    <a:pt x="9810" y="555"/>
                    <a:pt x="11087" y="555"/>
                  </a:cubicBezTo>
                  <a:cubicBezTo>
                    <a:pt x="13018" y="555"/>
                    <a:pt x="14949" y="531"/>
                    <a:pt x="16880" y="531"/>
                  </a:cubicBezTo>
                  <a:lnTo>
                    <a:pt x="16880" y="607"/>
                  </a:lnTo>
                  <a:cubicBezTo>
                    <a:pt x="17463" y="607"/>
                    <a:pt x="18046" y="605"/>
                    <a:pt x="18630" y="605"/>
                  </a:cubicBezTo>
                  <a:cubicBezTo>
                    <a:pt x="19213" y="605"/>
                    <a:pt x="19797" y="607"/>
                    <a:pt x="20381" y="612"/>
                  </a:cubicBezTo>
                  <a:cubicBezTo>
                    <a:pt x="20391" y="612"/>
                    <a:pt x="20401" y="612"/>
                    <a:pt x="20410" y="612"/>
                  </a:cubicBezTo>
                  <a:cubicBezTo>
                    <a:pt x="20624" y="612"/>
                    <a:pt x="20729" y="585"/>
                    <a:pt x="20731" y="304"/>
                  </a:cubicBezTo>
                  <a:cubicBezTo>
                    <a:pt x="20732" y="33"/>
                    <a:pt x="20628" y="0"/>
                    <a:pt x="2044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7" name="Google Shape;2137;p42"/>
            <p:cNvSpPr/>
            <p:nvPr/>
          </p:nvSpPr>
          <p:spPr>
            <a:xfrm>
              <a:off x="3847925" y="4134500"/>
              <a:ext cx="16200" cy="518250"/>
            </a:xfrm>
            <a:custGeom>
              <a:rect b="b" l="l" r="r" t="t"/>
              <a:pathLst>
                <a:path extrusionOk="0" h="20730" w="648">
                  <a:moveTo>
                    <a:pt x="344" y="0"/>
                  </a:moveTo>
                  <a:cubicBezTo>
                    <a:pt x="343" y="0"/>
                    <a:pt x="341" y="0"/>
                    <a:pt x="340" y="0"/>
                  </a:cubicBezTo>
                  <a:cubicBezTo>
                    <a:pt x="47" y="1"/>
                    <a:pt x="29" y="118"/>
                    <a:pt x="34" y="351"/>
                  </a:cubicBezTo>
                  <a:cubicBezTo>
                    <a:pt x="87" y="2881"/>
                    <a:pt x="0" y="5410"/>
                    <a:pt x="97" y="7942"/>
                  </a:cubicBezTo>
                  <a:cubicBezTo>
                    <a:pt x="195" y="10496"/>
                    <a:pt x="168" y="13053"/>
                    <a:pt x="186" y="15610"/>
                  </a:cubicBezTo>
                  <a:cubicBezTo>
                    <a:pt x="197" y="17215"/>
                    <a:pt x="186" y="18822"/>
                    <a:pt x="194" y="20428"/>
                  </a:cubicBezTo>
                  <a:cubicBezTo>
                    <a:pt x="195" y="20534"/>
                    <a:pt x="84" y="20726"/>
                    <a:pt x="338" y="20729"/>
                  </a:cubicBezTo>
                  <a:cubicBezTo>
                    <a:pt x="340" y="20729"/>
                    <a:pt x="341" y="20729"/>
                    <a:pt x="342" y="20729"/>
                  </a:cubicBezTo>
                  <a:cubicBezTo>
                    <a:pt x="592" y="20729"/>
                    <a:pt x="483" y="20536"/>
                    <a:pt x="485" y="20431"/>
                  </a:cubicBezTo>
                  <a:cubicBezTo>
                    <a:pt x="537" y="18113"/>
                    <a:pt x="484" y="15796"/>
                    <a:pt x="545" y="13478"/>
                  </a:cubicBezTo>
                  <a:cubicBezTo>
                    <a:pt x="629" y="10271"/>
                    <a:pt x="566" y="7062"/>
                    <a:pt x="566" y="3855"/>
                  </a:cubicBezTo>
                  <a:lnTo>
                    <a:pt x="640" y="3855"/>
                  </a:lnTo>
                  <a:cubicBezTo>
                    <a:pt x="640" y="2689"/>
                    <a:pt x="635" y="1520"/>
                    <a:pt x="644" y="354"/>
                  </a:cubicBezTo>
                  <a:cubicBezTo>
                    <a:pt x="647" y="126"/>
                    <a:pt x="639" y="0"/>
                    <a:pt x="3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8" name="Google Shape;2138;p42"/>
            <p:cNvSpPr/>
            <p:nvPr/>
          </p:nvSpPr>
          <p:spPr>
            <a:xfrm>
              <a:off x="3755675" y="3824725"/>
              <a:ext cx="70500" cy="134825"/>
            </a:xfrm>
            <a:custGeom>
              <a:rect b="b" l="l" r="r" t="t"/>
              <a:pathLst>
                <a:path extrusionOk="0" h="5393" w="2820">
                  <a:moveTo>
                    <a:pt x="400" y="1"/>
                  </a:moveTo>
                  <a:cubicBezTo>
                    <a:pt x="378" y="1"/>
                    <a:pt x="349" y="13"/>
                    <a:pt x="309" y="45"/>
                  </a:cubicBezTo>
                  <a:cubicBezTo>
                    <a:pt x="187" y="137"/>
                    <a:pt x="1" y="182"/>
                    <a:pt x="111" y="413"/>
                  </a:cubicBezTo>
                  <a:cubicBezTo>
                    <a:pt x="891" y="2036"/>
                    <a:pt x="1665" y="3660"/>
                    <a:pt x="2434" y="5288"/>
                  </a:cubicBezTo>
                  <a:cubicBezTo>
                    <a:pt x="2465" y="5355"/>
                    <a:pt x="2488" y="5393"/>
                    <a:pt x="2525" y="5393"/>
                  </a:cubicBezTo>
                  <a:cubicBezTo>
                    <a:pt x="2547" y="5393"/>
                    <a:pt x="2574" y="5380"/>
                    <a:pt x="2612" y="5352"/>
                  </a:cubicBezTo>
                  <a:cubicBezTo>
                    <a:pt x="2676" y="5303"/>
                    <a:pt x="2752" y="5268"/>
                    <a:pt x="2820" y="5228"/>
                  </a:cubicBezTo>
                  <a:cubicBezTo>
                    <a:pt x="2782" y="5166"/>
                    <a:pt x="2766" y="5146"/>
                    <a:pt x="2756" y="5124"/>
                  </a:cubicBezTo>
                  <a:cubicBezTo>
                    <a:pt x="2001" y="3466"/>
                    <a:pt x="1247" y="1808"/>
                    <a:pt x="492" y="151"/>
                  </a:cubicBezTo>
                  <a:cubicBezTo>
                    <a:pt x="467" y="94"/>
                    <a:pt x="460" y="1"/>
                    <a:pt x="4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9" name="Google Shape;2139;p42"/>
            <p:cNvSpPr/>
            <p:nvPr/>
          </p:nvSpPr>
          <p:spPr>
            <a:xfrm>
              <a:off x="3885600" y="3824875"/>
              <a:ext cx="72000" cy="134625"/>
            </a:xfrm>
            <a:custGeom>
              <a:rect b="b" l="l" r="r" t="t"/>
              <a:pathLst>
                <a:path extrusionOk="0" h="5385" w="2880">
                  <a:moveTo>
                    <a:pt x="2447" y="0"/>
                  </a:moveTo>
                  <a:cubicBezTo>
                    <a:pt x="2347" y="0"/>
                    <a:pt x="2352" y="168"/>
                    <a:pt x="2325" y="224"/>
                  </a:cubicBezTo>
                  <a:cubicBezTo>
                    <a:pt x="1581" y="1833"/>
                    <a:pt x="855" y="3450"/>
                    <a:pt x="113" y="5061"/>
                  </a:cubicBezTo>
                  <a:cubicBezTo>
                    <a:pt x="0" y="5302"/>
                    <a:pt x="171" y="5310"/>
                    <a:pt x="336" y="5385"/>
                  </a:cubicBezTo>
                  <a:cubicBezTo>
                    <a:pt x="356" y="5364"/>
                    <a:pt x="397" y="5334"/>
                    <a:pt x="414" y="5292"/>
                  </a:cubicBezTo>
                  <a:cubicBezTo>
                    <a:pt x="1193" y="3657"/>
                    <a:pt x="1969" y="2019"/>
                    <a:pt x="2753" y="387"/>
                  </a:cubicBezTo>
                  <a:cubicBezTo>
                    <a:pt x="2879" y="126"/>
                    <a:pt x="2652" y="98"/>
                    <a:pt x="2535" y="30"/>
                  </a:cubicBezTo>
                  <a:cubicBezTo>
                    <a:pt x="2499" y="9"/>
                    <a:pt x="2470" y="0"/>
                    <a:pt x="24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0" name="Google Shape;2140;p42"/>
            <p:cNvSpPr/>
            <p:nvPr/>
          </p:nvSpPr>
          <p:spPr>
            <a:xfrm>
              <a:off x="3633900" y="3945600"/>
              <a:ext cx="138050" cy="67875"/>
            </a:xfrm>
            <a:custGeom>
              <a:rect b="b" l="l" r="r" t="t"/>
              <a:pathLst>
                <a:path extrusionOk="0" h="2715" w="5522">
                  <a:moveTo>
                    <a:pt x="378" y="1"/>
                  </a:moveTo>
                  <a:cubicBezTo>
                    <a:pt x="254" y="1"/>
                    <a:pt x="229" y="144"/>
                    <a:pt x="164" y="227"/>
                  </a:cubicBezTo>
                  <a:cubicBezTo>
                    <a:pt x="0" y="435"/>
                    <a:pt x="256" y="418"/>
                    <a:pt x="318" y="445"/>
                  </a:cubicBezTo>
                  <a:cubicBezTo>
                    <a:pt x="1938" y="1194"/>
                    <a:pt x="3568" y="1926"/>
                    <a:pt x="5187" y="2678"/>
                  </a:cubicBezTo>
                  <a:cubicBezTo>
                    <a:pt x="5242" y="2703"/>
                    <a:pt x="5283" y="2714"/>
                    <a:pt x="5316" y="2714"/>
                  </a:cubicBezTo>
                  <a:cubicBezTo>
                    <a:pt x="5445" y="2714"/>
                    <a:pt x="5435" y="2549"/>
                    <a:pt x="5522" y="2457"/>
                  </a:cubicBezTo>
                  <a:cubicBezTo>
                    <a:pt x="5480" y="2426"/>
                    <a:pt x="5445" y="2389"/>
                    <a:pt x="5403" y="2370"/>
                  </a:cubicBezTo>
                  <a:cubicBezTo>
                    <a:pt x="3768" y="1591"/>
                    <a:pt x="2131" y="816"/>
                    <a:pt x="498" y="33"/>
                  </a:cubicBezTo>
                  <a:cubicBezTo>
                    <a:pt x="450" y="10"/>
                    <a:pt x="411" y="1"/>
                    <a:pt x="3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1" name="Google Shape;2141;p42"/>
            <p:cNvSpPr/>
            <p:nvPr/>
          </p:nvSpPr>
          <p:spPr>
            <a:xfrm>
              <a:off x="3939825" y="3945550"/>
              <a:ext cx="138250" cy="68375"/>
            </a:xfrm>
            <a:custGeom>
              <a:rect b="b" l="l" r="r" t="t"/>
              <a:pathLst>
                <a:path extrusionOk="0" h="2735" w="5530">
                  <a:moveTo>
                    <a:pt x="5159" y="0"/>
                  </a:moveTo>
                  <a:cubicBezTo>
                    <a:pt x="5119" y="0"/>
                    <a:pt x="5072" y="12"/>
                    <a:pt x="5017" y="39"/>
                  </a:cubicBezTo>
                  <a:cubicBezTo>
                    <a:pt x="3406" y="813"/>
                    <a:pt x="1793" y="1584"/>
                    <a:pt x="180" y="2353"/>
                  </a:cubicBezTo>
                  <a:cubicBezTo>
                    <a:pt x="103" y="2391"/>
                    <a:pt x="1" y="2402"/>
                    <a:pt x="92" y="2526"/>
                  </a:cubicBezTo>
                  <a:cubicBezTo>
                    <a:pt x="144" y="2595"/>
                    <a:pt x="178" y="2677"/>
                    <a:pt x="211" y="2734"/>
                  </a:cubicBezTo>
                  <a:cubicBezTo>
                    <a:pt x="297" y="2703"/>
                    <a:pt x="344" y="2691"/>
                    <a:pt x="387" y="2670"/>
                  </a:cubicBezTo>
                  <a:cubicBezTo>
                    <a:pt x="2002" y="1936"/>
                    <a:pt x="3616" y="1205"/>
                    <a:pt x="5225" y="460"/>
                  </a:cubicBezTo>
                  <a:cubicBezTo>
                    <a:pt x="5291" y="430"/>
                    <a:pt x="5529" y="455"/>
                    <a:pt x="5416" y="247"/>
                  </a:cubicBezTo>
                  <a:cubicBezTo>
                    <a:pt x="5354" y="131"/>
                    <a:pt x="5294" y="0"/>
                    <a:pt x="51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2" name="Google Shape;2142;p42"/>
            <p:cNvSpPr/>
            <p:nvPr/>
          </p:nvSpPr>
          <p:spPr>
            <a:xfrm>
              <a:off x="3634775" y="4075700"/>
              <a:ext cx="136650" cy="67325"/>
            </a:xfrm>
            <a:custGeom>
              <a:rect b="b" l="l" r="r" t="t"/>
              <a:pathLst>
                <a:path extrusionOk="0" h="2693" w="5466">
                  <a:moveTo>
                    <a:pt x="5267" y="0"/>
                  </a:moveTo>
                  <a:cubicBezTo>
                    <a:pt x="5227" y="0"/>
                    <a:pt x="5179" y="13"/>
                    <a:pt x="5117" y="42"/>
                  </a:cubicBezTo>
                  <a:cubicBezTo>
                    <a:pt x="3529" y="777"/>
                    <a:pt x="1933" y="1491"/>
                    <a:pt x="347" y="2227"/>
                  </a:cubicBezTo>
                  <a:cubicBezTo>
                    <a:pt x="274" y="2260"/>
                    <a:pt x="0" y="2220"/>
                    <a:pt x="124" y="2481"/>
                  </a:cubicBezTo>
                  <a:cubicBezTo>
                    <a:pt x="191" y="2622"/>
                    <a:pt x="270" y="2693"/>
                    <a:pt x="380" y="2693"/>
                  </a:cubicBezTo>
                  <a:cubicBezTo>
                    <a:pt x="434" y="2693"/>
                    <a:pt x="495" y="2676"/>
                    <a:pt x="567" y="2642"/>
                  </a:cubicBezTo>
                  <a:cubicBezTo>
                    <a:pt x="2147" y="1884"/>
                    <a:pt x="3729" y="1133"/>
                    <a:pt x="5309" y="379"/>
                  </a:cubicBezTo>
                  <a:cubicBezTo>
                    <a:pt x="5373" y="349"/>
                    <a:pt x="5426" y="293"/>
                    <a:pt x="5466" y="262"/>
                  </a:cubicBezTo>
                  <a:cubicBezTo>
                    <a:pt x="5416" y="115"/>
                    <a:pt x="5384" y="0"/>
                    <a:pt x="52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3" name="Google Shape;2143;p42"/>
            <p:cNvSpPr/>
            <p:nvPr/>
          </p:nvSpPr>
          <p:spPr>
            <a:xfrm>
              <a:off x="3939825" y="4074875"/>
              <a:ext cx="138475" cy="68450"/>
            </a:xfrm>
            <a:custGeom>
              <a:rect b="b" l="l" r="r" t="t"/>
              <a:pathLst>
                <a:path extrusionOk="0" h="2738" w="5539">
                  <a:moveTo>
                    <a:pt x="213" y="0"/>
                  </a:moveTo>
                  <a:cubicBezTo>
                    <a:pt x="186" y="53"/>
                    <a:pt x="152" y="121"/>
                    <a:pt x="114" y="183"/>
                  </a:cubicBezTo>
                  <a:cubicBezTo>
                    <a:pt x="70" y="258"/>
                    <a:pt x="1" y="301"/>
                    <a:pt x="149" y="370"/>
                  </a:cubicBezTo>
                  <a:cubicBezTo>
                    <a:pt x="1800" y="1140"/>
                    <a:pt x="3448" y="1917"/>
                    <a:pt x="5094" y="2703"/>
                  </a:cubicBezTo>
                  <a:cubicBezTo>
                    <a:pt x="5144" y="2727"/>
                    <a:pt x="5184" y="2737"/>
                    <a:pt x="5217" y="2737"/>
                  </a:cubicBezTo>
                  <a:cubicBezTo>
                    <a:pt x="5355" y="2737"/>
                    <a:pt x="5356" y="2555"/>
                    <a:pt x="5413" y="2483"/>
                  </a:cubicBezTo>
                  <a:cubicBezTo>
                    <a:pt x="5538" y="2322"/>
                    <a:pt x="5321" y="2327"/>
                    <a:pt x="5255" y="2296"/>
                  </a:cubicBezTo>
                  <a:cubicBezTo>
                    <a:pt x="4219" y="1804"/>
                    <a:pt x="3179" y="1315"/>
                    <a:pt x="2135" y="839"/>
                  </a:cubicBezTo>
                  <a:cubicBezTo>
                    <a:pt x="1511" y="554"/>
                    <a:pt x="877" y="289"/>
                    <a:pt x="2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4" name="Google Shape;2144;p42"/>
            <p:cNvSpPr/>
            <p:nvPr/>
          </p:nvSpPr>
          <p:spPr>
            <a:xfrm>
              <a:off x="3755225" y="4129350"/>
              <a:ext cx="70775" cy="134825"/>
            </a:xfrm>
            <a:custGeom>
              <a:rect b="b" l="l" r="r" t="t"/>
              <a:pathLst>
                <a:path extrusionOk="0" h="5393" w="2831">
                  <a:moveTo>
                    <a:pt x="2542" y="1"/>
                  </a:moveTo>
                  <a:cubicBezTo>
                    <a:pt x="2516" y="1"/>
                    <a:pt x="2490" y="23"/>
                    <a:pt x="2459" y="91"/>
                  </a:cubicBezTo>
                  <a:cubicBezTo>
                    <a:pt x="1689" y="1743"/>
                    <a:pt x="912" y="3391"/>
                    <a:pt x="127" y="5037"/>
                  </a:cubicBezTo>
                  <a:cubicBezTo>
                    <a:pt x="0" y="5301"/>
                    <a:pt x="260" y="5284"/>
                    <a:pt x="348" y="5353"/>
                  </a:cubicBezTo>
                  <a:cubicBezTo>
                    <a:pt x="383" y="5381"/>
                    <a:pt x="411" y="5392"/>
                    <a:pt x="432" y="5392"/>
                  </a:cubicBezTo>
                  <a:cubicBezTo>
                    <a:pt x="509" y="5392"/>
                    <a:pt x="510" y="5247"/>
                    <a:pt x="535" y="5196"/>
                  </a:cubicBezTo>
                  <a:cubicBezTo>
                    <a:pt x="1028" y="4158"/>
                    <a:pt x="1516" y="3120"/>
                    <a:pt x="1992" y="2076"/>
                  </a:cubicBezTo>
                  <a:cubicBezTo>
                    <a:pt x="2279" y="1451"/>
                    <a:pt x="2542" y="818"/>
                    <a:pt x="2831" y="154"/>
                  </a:cubicBezTo>
                  <a:cubicBezTo>
                    <a:pt x="2778" y="126"/>
                    <a:pt x="2709" y="93"/>
                    <a:pt x="2644" y="55"/>
                  </a:cubicBezTo>
                  <a:cubicBezTo>
                    <a:pt x="2604" y="31"/>
                    <a:pt x="2573" y="1"/>
                    <a:pt x="25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5" name="Google Shape;2145;p42"/>
            <p:cNvSpPr/>
            <p:nvPr/>
          </p:nvSpPr>
          <p:spPr>
            <a:xfrm>
              <a:off x="3884950" y="4128825"/>
              <a:ext cx="71375" cy="134625"/>
            </a:xfrm>
            <a:custGeom>
              <a:rect b="b" l="l" r="r" t="t"/>
              <a:pathLst>
                <a:path extrusionOk="0" h="5385" w="2855">
                  <a:moveTo>
                    <a:pt x="378" y="0"/>
                  </a:moveTo>
                  <a:cubicBezTo>
                    <a:pt x="247" y="106"/>
                    <a:pt x="1" y="62"/>
                    <a:pt x="140" y="353"/>
                  </a:cubicBezTo>
                  <a:cubicBezTo>
                    <a:pt x="875" y="1927"/>
                    <a:pt x="1587" y="3512"/>
                    <a:pt x="2320" y="5086"/>
                  </a:cubicBezTo>
                  <a:cubicBezTo>
                    <a:pt x="2361" y="5171"/>
                    <a:pt x="2325" y="5384"/>
                    <a:pt x="2480" y="5384"/>
                  </a:cubicBezTo>
                  <a:cubicBezTo>
                    <a:pt x="2511" y="5384"/>
                    <a:pt x="2550" y="5376"/>
                    <a:pt x="2598" y="5356"/>
                  </a:cubicBezTo>
                  <a:cubicBezTo>
                    <a:pt x="2855" y="5251"/>
                    <a:pt x="2828" y="5100"/>
                    <a:pt x="2724" y="4883"/>
                  </a:cubicBezTo>
                  <a:cubicBezTo>
                    <a:pt x="1980" y="3337"/>
                    <a:pt x="1251" y="1785"/>
                    <a:pt x="516" y="236"/>
                  </a:cubicBezTo>
                  <a:cubicBezTo>
                    <a:pt x="476" y="155"/>
                    <a:pt x="425" y="80"/>
                    <a:pt x="3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6" name="Google Shape;2146;p42"/>
            <p:cNvSpPr/>
            <p:nvPr/>
          </p:nvSpPr>
          <p:spPr>
            <a:xfrm>
              <a:off x="3411350" y="4196100"/>
              <a:ext cx="102300" cy="51100"/>
            </a:xfrm>
            <a:custGeom>
              <a:rect b="b" l="l" r="r" t="t"/>
              <a:pathLst>
                <a:path extrusionOk="0" h="2044" w="4092">
                  <a:moveTo>
                    <a:pt x="3834" y="1"/>
                  </a:moveTo>
                  <a:cubicBezTo>
                    <a:pt x="3806" y="1"/>
                    <a:pt x="3771" y="11"/>
                    <a:pt x="3724" y="33"/>
                  </a:cubicBezTo>
                  <a:cubicBezTo>
                    <a:pt x="2545" y="591"/>
                    <a:pt x="1362" y="1141"/>
                    <a:pt x="179" y="1692"/>
                  </a:cubicBezTo>
                  <a:cubicBezTo>
                    <a:pt x="81" y="1738"/>
                    <a:pt x="0" y="1774"/>
                    <a:pt x="93" y="1898"/>
                  </a:cubicBezTo>
                  <a:cubicBezTo>
                    <a:pt x="122" y="1937"/>
                    <a:pt x="127" y="1995"/>
                    <a:pt x="143" y="2044"/>
                  </a:cubicBezTo>
                  <a:cubicBezTo>
                    <a:pt x="199" y="2018"/>
                    <a:pt x="222" y="2007"/>
                    <a:pt x="244" y="1998"/>
                  </a:cubicBezTo>
                  <a:cubicBezTo>
                    <a:pt x="1465" y="1446"/>
                    <a:pt x="2685" y="889"/>
                    <a:pt x="3912" y="349"/>
                  </a:cubicBezTo>
                  <a:cubicBezTo>
                    <a:pt x="4092" y="271"/>
                    <a:pt x="3975" y="224"/>
                    <a:pt x="3948" y="139"/>
                  </a:cubicBezTo>
                  <a:cubicBezTo>
                    <a:pt x="3919" y="52"/>
                    <a:pt x="3895" y="1"/>
                    <a:pt x="38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7" name="Google Shape;2147;p42"/>
            <p:cNvSpPr/>
            <p:nvPr/>
          </p:nvSpPr>
          <p:spPr>
            <a:xfrm>
              <a:off x="3650600" y="3601650"/>
              <a:ext cx="54800" cy="98225"/>
            </a:xfrm>
            <a:custGeom>
              <a:rect b="b" l="l" r="r" t="t"/>
              <a:pathLst>
                <a:path extrusionOk="0" h="3929" w="2192">
                  <a:moveTo>
                    <a:pt x="338" y="0"/>
                  </a:moveTo>
                  <a:cubicBezTo>
                    <a:pt x="290" y="0"/>
                    <a:pt x="236" y="6"/>
                    <a:pt x="198" y="14"/>
                  </a:cubicBezTo>
                  <a:cubicBezTo>
                    <a:pt x="1" y="58"/>
                    <a:pt x="176" y="200"/>
                    <a:pt x="186" y="224"/>
                  </a:cubicBezTo>
                  <a:cubicBezTo>
                    <a:pt x="717" y="1417"/>
                    <a:pt x="1260" y="2603"/>
                    <a:pt x="1804" y="3789"/>
                  </a:cubicBezTo>
                  <a:cubicBezTo>
                    <a:pt x="1830" y="3849"/>
                    <a:pt x="1848" y="3928"/>
                    <a:pt x="1904" y="3928"/>
                  </a:cubicBezTo>
                  <a:cubicBezTo>
                    <a:pt x="1928" y="3928"/>
                    <a:pt x="1959" y="3913"/>
                    <a:pt x="2000" y="3876"/>
                  </a:cubicBezTo>
                  <a:cubicBezTo>
                    <a:pt x="2058" y="3823"/>
                    <a:pt x="2132" y="3786"/>
                    <a:pt x="2192" y="3745"/>
                  </a:cubicBezTo>
                  <a:cubicBezTo>
                    <a:pt x="1596" y="2474"/>
                    <a:pt x="1023" y="1247"/>
                    <a:pt x="440" y="24"/>
                  </a:cubicBezTo>
                  <a:cubicBezTo>
                    <a:pt x="431" y="7"/>
                    <a:pt x="388" y="0"/>
                    <a:pt x="3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8" name="Google Shape;2148;p42"/>
            <p:cNvSpPr/>
            <p:nvPr/>
          </p:nvSpPr>
          <p:spPr>
            <a:xfrm>
              <a:off x="4200200" y="3842100"/>
              <a:ext cx="99425" cy="50650"/>
            </a:xfrm>
            <a:custGeom>
              <a:rect b="b" l="l" r="r" t="t"/>
              <a:pathLst>
                <a:path extrusionOk="0" h="2026" w="3977">
                  <a:moveTo>
                    <a:pt x="3861" y="0"/>
                  </a:moveTo>
                  <a:cubicBezTo>
                    <a:pt x="3828" y="0"/>
                    <a:pt x="3788" y="13"/>
                    <a:pt x="3742" y="35"/>
                  </a:cubicBezTo>
                  <a:cubicBezTo>
                    <a:pt x="2554" y="576"/>
                    <a:pt x="1368" y="1116"/>
                    <a:pt x="179" y="1657"/>
                  </a:cubicBezTo>
                  <a:cubicBezTo>
                    <a:pt x="72" y="1705"/>
                    <a:pt x="1" y="1724"/>
                    <a:pt x="92" y="1887"/>
                  </a:cubicBezTo>
                  <a:cubicBezTo>
                    <a:pt x="146" y="1983"/>
                    <a:pt x="183" y="2025"/>
                    <a:pt x="241" y="2025"/>
                  </a:cubicBezTo>
                  <a:cubicBezTo>
                    <a:pt x="271" y="2025"/>
                    <a:pt x="307" y="2014"/>
                    <a:pt x="354" y="1992"/>
                  </a:cubicBezTo>
                  <a:cubicBezTo>
                    <a:pt x="1502" y="1451"/>
                    <a:pt x="2652" y="913"/>
                    <a:pt x="3800" y="372"/>
                  </a:cubicBezTo>
                  <a:cubicBezTo>
                    <a:pt x="3878" y="336"/>
                    <a:pt x="3944" y="273"/>
                    <a:pt x="3960" y="261"/>
                  </a:cubicBezTo>
                  <a:cubicBezTo>
                    <a:pt x="3977" y="69"/>
                    <a:pt x="3938" y="0"/>
                    <a:pt x="38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9" name="Google Shape;2149;p42"/>
            <p:cNvSpPr/>
            <p:nvPr/>
          </p:nvSpPr>
          <p:spPr>
            <a:xfrm>
              <a:off x="3412275" y="3841150"/>
              <a:ext cx="99550" cy="51625"/>
            </a:xfrm>
            <a:custGeom>
              <a:rect b="b" l="l" r="r" t="t"/>
              <a:pathLst>
                <a:path extrusionOk="0" h="2065" w="3982">
                  <a:moveTo>
                    <a:pt x="165" y="1"/>
                  </a:moveTo>
                  <a:cubicBezTo>
                    <a:pt x="125" y="1"/>
                    <a:pt x="85" y="30"/>
                    <a:pt x="56" y="121"/>
                  </a:cubicBezTo>
                  <a:cubicBezTo>
                    <a:pt x="1" y="296"/>
                    <a:pt x="63" y="337"/>
                    <a:pt x="200" y="402"/>
                  </a:cubicBezTo>
                  <a:cubicBezTo>
                    <a:pt x="1350" y="939"/>
                    <a:pt x="2498" y="1480"/>
                    <a:pt x="3642" y="2030"/>
                  </a:cubicBezTo>
                  <a:cubicBezTo>
                    <a:pt x="3692" y="2054"/>
                    <a:pt x="3733" y="2064"/>
                    <a:pt x="3767" y="2064"/>
                  </a:cubicBezTo>
                  <a:cubicBezTo>
                    <a:pt x="3884" y="2064"/>
                    <a:pt x="3917" y="1936"/>
                    <a:pt x="3982" y="1803"/>
                  </a:cubicBezTo>
                  <a:cubicBezTo>
                    <a:pt x="3925" y="1762"/>
                    <a:pt x="3864" y="1698"/>
                    <a:pt x="3790" y="1665"/>
                  </a:cubicBezTo>
                  <a:cubicBezTo>
                    <a:pt x="2637" y="1135"/>
                    <a:pt x="1483" y="608"/>
                    <a:pt x="321" y="96"/>
                  </a:cubicBezTo>
                  <a:cubicBezTo>
                    <a:pt x="305" y="89"/>
                    <a:pt x="234" y="1"/>
                    <a:pt x="1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0" name="Google Shape;2150;p42"/>
            <p:cNvSpPr/>
            <p:nvPr/>
          </p:nvSpPr>
          <p:spPr>
            <a:xfrm>
              <a:off x="4005725" y="3601225"/>
              <a:ext cx="56825" cy="99350"/>
            </a:xfrm>
            <a:custGeom>
              <a:rect b="b" l="l" r="r" t="t"/>
              <a:pathLst>
                <a:path extrusionOk="0" h="3974" w="2273">
                  <a:moveTo>
                    <a:pt x="1931" y="1"/>
                  </a:moveTo>
                  <a:cubicBezTo>
                    <a:pt x="1861" y="1"/>
                    <a:pt x="1815" y="41"/>
                    <a:pt x="1764" y="153"/>
                  </a:cubicBezTo>
                  <a:cubicBezTo>
                    <a:pt x="1231" y="1317"/>
                    <a:pt x="685" y="2475"/>
                    <a:pt x="128" y="3629"/>
                  </a:cubicBezTo>
                  <a:cubicBezTo>
                    <a:pt x="1" y="3894"/>
                    <a:pt x="262" y="3842"/>
                    <a:pt x="355" y="3973"/>
                  </a:cubicBezTo>
                  <a:cubicBezTo>
                    <a:pt x="398" y="3903"/>
                    <a:pt x="440" y="3852"/>
                    <a:pt x="469" y="3795"/>
                  </a:cubicBezTo>
                  <a:cubicBezTo>
                    <a:pt x="1010" y="2620"/>
                    <a:pt x="1551" y="1445"/>
                    <a:pt x="2074" y="263"/>
                  </a:cubicBezTo>
                  <a:cubicBezTo>
                    <a:pt x="2085" y="240"/>
                    <a:pt x="2273" y="88"/>
                    <a:pt x="2051" y="24"/>
                  </a:cubicBezTo>
                  <a:cubicBezTo>
                    <a:pt x="2004" y="10"/>
                    <a:pt x="1965" y="1"/>
                    <a:pt x="19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1" name="Google Shape;2151;p42"/>
            <p:cNvSpPr/>
            <p:nvPr/>
          </p:nvSpPr>
          <p:spPr>
            <a:xfrm>
              <a:off x="4200375" y="4196000"/>
              <a:ext cx="99750" cy="50850"/>
            </a:xfrm>
            <a:custGeom>
              <a:rect b="b" l="l" r="r" t="t"/>
              <a:pathLst>
                <a:path extrusionOk="0" h="2034" w="3990">
                  <a:moveTo>
                    <a:pt x="206" y="1"/>
                  </a:moveTo>
                  <a:cubicBezTo>
                    <a:pt x="133" y="1"/>
                    <a:pt x="131" y="95"/>
                    <a:pt x="91" y="152"/>
                  </a:cubicBezTo>
                  <a:cubicBezTo>
                    <a:pt x="13" y="259"/>
                    <a:pt x="1" y="296"/>
                    <a:pt x="143" y="358"/>
                  </a:cubicBezTo>
                  <a:cubicBezTo>
                    <a:pt x="1358" y="899"/>
                    <a:pt x="2569" y="1446"/>
                    <a:pt x="3774" y="2004"/>
                  </a:cubicBezTo>
                  <a:cubicBezTo>
                    <a:pt x="3819" y="2025"/>
                    <a:pt x="3852" y="2034"/>
                    <a:pt x="3876" y="2034"/>
                  </a:cubicBezTo>
                  <a:cubicBezTo>
                    <a:pt x="3969" y="2034"/>
                    <a:pt x="3940" y="1906"/>
                    <a:pt x="3989" y="1814"/>
                  </a:cubicBezTo>
                  <a:cubicBezTo>
                    <a:pt x="3975" y="1794"/>
                    <a:pt x="3957" y="1738"/>
                    <a:pt x="3918" y="1719"/>
                  </a:cubicBezTo>
                  <a:cubicBezTo>
                    <a:pt x="2705" y="1151"/>
                    <a:pt x="1487" y="584"/>
                    <a:pt x="271" y="18"/>
                  </a:cubicBezTo>
                  <a:cubicBezTo>
                    <a:pt x="244" y="6"/>
                    <a:pt x="223" y="1"/>
                    <a:pt x="2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2" name="Google Shape;2152;p42"/>
            <p:cNvSpPr/>
            <p:nvPr/>
          </p:nvSpPr>
          <p:spPr>
            <a:xfrm>
              <a:off x="3649725" y="4388975"/>
              <a:ext cx="55625" cy="98725"/>
            </a:xfrm>
            <a:custGeom>
              <a:rect b="b" l="l" r="r" t="t"/>
              <a:pathLst>
                <a:path extrusionOk="0" h="3949" w="2225">
                  <a:moveTo>
                    <a:pt x="1922" y="0"/>
                  </a:moveTo>
                  <a:cubicBezTo>
                    <a:pt x="1842" y="0"/>
                    <a:pt x="1843" y="126"/>
                    <a:pt x="1823" y="169"/>
                  </a:cubicBezTo>
                  <a:cubicBezTo>
                    <a:pt x="1281" y="1331"/>
                    <a:pt x="747" y="2495"/>
                    <a:pt x="229" y="3666"/>
                  </a:cubicBezTo>
                  <a:cubicBezTo>
                    <a:pt x="221" y="3686"/>
                    <a:pt x="1" y="3852"/>
                    <a:pt x="261" y="3930"/>
                  </a:cubicBezTo>
                  <a:cubicBezTo>
                    <a:pt x="304" y="3943"/>
                    <a:pt x="338" y="3949"/>
                    <a:pt x="366" y="3949"/>
                  </a:cubicBezTo>
                  <a:cubicBezTo>
                    <a:pt x="464" y="3949"/>
                    <a:pt x="494" y="3880"/>
                    <a:pt x="541" y="3781"/>
                  </a:cubicBezTo>
                  <a:cubicBezTo>
                    <a:pt x="814" y="3202"/>
                    <a:pt x="1097" y="2626"/>
                    <a:pt x="1369" y="2045"/>
                  </a:cubicBezTo>
                  <a:cubicBezTo>
                    <a:pt x="1654" y="1432"/>
                    <a:pt x="1932" y="816"/>
                    <a:pt x="2225" y="177"/>
                  </a:cubicBezTo>
                  <a:cubicBezTo>
                    <a:pt x="2162" y="136"/>
                    <a:pt x="2086" y="85"/>
                    <a:pt x="2008" y="33"/>
                  </a:cubicBezTo>
                  <a:cubicBezTo>
                    <a:pt x="1972" y="10"/>
                    <a:pt x="1944" y="0"/>
                    <a:pt x="19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3" name="Google Shape;2153;p42"/>
            <p:cNvSpPr/>
            <p:nvPr/>
          </p:nvSpPr>
          <p:spPr>
            <a:xfrm>
              <a:off x="4005600" y="4387675"/>
              <a:ext cx="56850" cy="100075"/>
            </a:xfrm>
            <a:custGeom>
              <a:rect b="b" l="l" r="r" t="t"/>
              <a:pathLst>
                <a:path extrusionOk="0" h="4003" w="2274">
                  <a:moveTo>
                    <a:pt x="342" y="1"/>
                  </a:moveTo>
                  <a:cubicBezTo>
                    <a:pt x="286" y="169"/>
                    <a:pt x="0" y="98"/>
                    <a:pt x="131" y="370"/>
                  </a:cubicBezTo>
                  <a:cubicBezTo>
                    <a:pt x="686" y="1523"/>
                    <a:pt x="1232" y="2682"/>
                    <a:pt x="1767" y="3846"/>
                  </a:cubicBezTo>
                  <a:cubicBezTo>
                    <a:pt x="1818" y="3956"/>
                    <a:pt x="1861" y="4003"/>
                    <a:pt x="1934" y="4003"/>
                  </a:cubicBezTo>
                  <a:cubicBezTo>
                    <a:pt x="1967" y="4003"/>
                    <a:pt x="2005" y="3993"/>
                    <a:pt x="2052" y="3976"/>
                  </a:cubicBezTo>
                  <a:cubicBezTo>
                    <a:pt x="2274" y="3893"/>
                    <a:pt x="2083" y="3748"/>
                    <a:pt x="2066" y="3707"/>
                  </a:cubicBezTo>
                  <a:cubicBezTo>
                    <a:pt x="1553" y="2545"/>
                    <a:pt x="1025" y="1393"/>
                    <a:pt x="496" y="240"/>
                  </a:cubicBezTo>
                  <a:cubicBezTo>
                    <a:pt x="464" y="169"/>
                    <a:pt x="412" y="107"/>
                    <a:pt x="3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4" name="Google Shape;2154;p42"/>
            <p:cNvSpPr/>
            <p:nvPr/>
          </p:nvSpPr>
          <p:spPr>
            <a:xfrm>
              <a:off x="3957075" y="4282800"/>
              <a:ext cx="47400" cy="85450"/>
            </a:xfrm>
            <a:custGeom>
              <a:rect b="b" l="l" r="r" t="t"/>
              <a:pathLst>
                <a:path extrusionOk="0" h="3418" w="1896">
                  <a:moveTo>
                    <a:pt x="393" y="0"/>
                  </a:moveTo>
                  <a:cubicBezTo>
                    <a:pt x="375" y="0"/>
                    <a:pt x="352" y="10"/>
                    <a:pt x="323" y="33"/>
                  </a:cubicBezTo>
                  <a:cubicBezTo>
                    <a:pt x="228" y="109"/>
                    <a:pt x="1" y="160"/>
                    <a:pt x="112" y="390"/>
                  </a:cubicBezTo>
                  <a:cubicBezTo>
                    <a:pt x="568" y="1350"/>
                    <a:pt x="1020" y="2310"/>
                    <a:pt x="1474" y="3271"/>
                  </a:cubicBezTo>
                  <a:cubicBezTo>
                    <a:pt x="1506" y="3338"/>
                    <a:pt x="1537" y="3417"/>
                    <a:pt x="1608" y="3417"/>
                  </a:cubicBezTo>
                  <a:cubicBezTo>
                    <a:pt x="1630" y="3417"/>
                    <a:pt x="1657" y="3409"/>
                    <a:pt x="1688" y="3391"/>
                  </a:cubicBezTo>
                  <a:cubicBezTo>
                    <a:pt x="1763" y="3348"/>
                    <a:pt x="1895" y="3338"/>
                    <a:pt x="1810" y="3088"/>
                  </a:cubicBezTo>
                  <a:cubicBezTo>
                    <a:pt x="1401" y="2187"/>
                    <a:pt x="950" y="1186"/>
                    <a:pt x="489" y="188"/>
                  </a:cubicBezTo>
                  <a:cubicBezTo>
                    <a:pt x="466" y="139"/>
                    <a:pt x="463" y="0"/>
                    <a:pt x="3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5" name="Google Shape;2155;p42"/>
            <p:cNvSpPr/>
            <p:nvPr/>
          </p:nvSpPr>
          <p:spPr>
            <a:xfrm>
              <a:off x="3707175" y="3720800"/>
              <a:ext cx="47525" cy="85175"/>
            </a:xfrm>
            <a:custGeom>
              <a:rect b="b" l="l" r="r" t="t"/>
              <a:pathLst>
                <a:path extrusionOk="0" h="3407" w="1901">
                  <a:moveTo>
                    <a:pt x="345" y="0"/>
                  </a:moveTo>
                  <a:cubicBezTo>
                    <a:pt x="311" y="0"/>
                    <a:pt x="269" y="12"/>
                    <a:pt x="214" y="40"/>
                  </a:cubicBezTo>
                  <a:cubicBezTo>
                    <a:pt x="1" y="147"/>
                    <a:pt x="118" y="247"/>
                    <a:pt x="169" y="360"/>
                  </a:cubicBezTo>
                  <a:cubicBezTo>
                    <a:pt x="593" y="1306"/>
                    <a:pt x="1020" y="2255"/>
                    <a:pt x="1450" y="3198"/>
                  </a:cubicBezTo>
                  <a:cubicBezTo>
                    <a:pt x="1484" y="3276"/>
                    <a:pt x="1556" y="3337"/>
                    <a:pt x="1611" y="3406"/>
                  </a:cubicBezTo>
                  <a:cubicBezTo>
                    <a:pt x="1718" y="3321"/>
                    <a:pt x="1826" y="3235"/>
                    <a:pt x="1900" y="3177"/>
                  </a:cubicBezTo>
                  <a:cubicBezTo>
                    <a:pt x="1857" y="3064"/>
                    <a:pt x="1843" y="3018"/>
                    <a:pt x="1823" y="2974"/>
                  </a:cubicBezTo>
                  <a:cubicBezTo>
                    <a:pt x="1390" y="2058"/>
                    <a:pt x="957" y="1141"/>
                    <a:pt x="514" y="230"/>
                  </a:cubicBezTo>
                  <a:cubicBezTo>
                    <a:pt x="474" y="151"/>
                    <a:pt x="466" y="0"/>
                    <a:pt x="34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6" name="Google Shape;2156;p42"/>
            <p:cNvSpPr/>
            <p:nvPr/>
          </p:nvSpPr>
          <p:spPr>
            <a:xfrm>
              <a:off x="3531475" y="3897725"/>
              <a:ext cx="87800" cy="44000"/>
            </a:xfrm>
            <a:custGeom>
              <a:rect b="b" l="l" r="r" t="t"/>
              <a:pathLst>
                <a:path extrusionOk="0" h="1760" w="3512">
                  <a:moveTo>
                    <a:pt x="227" y="0"/>
                  </a:moveTo>
                  <a:cubicBezTo>
                    <a:pt x="111" y="0"/>
                    <a:pt x="101" y="103"/>
                    <a:pt x="69" y="162"/>
                  </a:cubicBezTo>
                  <a:cubicBezTo>
                    <a:pt x="1" y="289"/>
                    <a:pt x="108" y="328"/>
                    <a:pt x="200" y="371"/>
                  </a:cubicBezTo>
                  <a:cubicBezTo>
                    <a:pt x="1149" y="820"/>
                    <a:pt x="2098" y="1269"/>
                    <a:pt x="3043" y="1726"/>
                  </a:cubicBezTo>
                  <a:cubicBezTo>
                    <a:pt x="3092" y="1749"/>
                    <a:pt x="3134" y="1759"/>
                    <a:pt x="3171" y="1759"/>
                  </a:cubicBezTo>
                  <a:cubicBezTo>
                    <a:pt x="3319" y="1759"/>
                    <a:pt x="3379" y="1600"/>
                    <a:pt x="3432" y="1514"/>
                  </a:cubicBezTo>
                  <a:cubicBezTo>
                    <a:pt x="3511" y="1380"/>
                    <a:pt x="3320" y="1380"/>
                    <a:pt x="3233" y="1339"/>
                  </a:cubicBezTo>
                  <a:cubicBezTo>
                    <a:pt x="2940" y="1195"/>
                    <a:pt x="2646" y="1050"/>
                    <a:pt x="2349" y="916"/>
                  </a:cubicBezTo>
                  <a:cubicBezTo>
                    <a:pt x="1656" y="604"/>
                    <a:pt x="961" y="299"/>
                    <a:pt x="331" y="20"/>
                  </a:cubicBezTo>
                  <a:cubicBezTo>
                    <a:pt x="289" y="6"/>
                    <a:pt x="255" y="0"/>
                    <a:pt x="2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7" name="Google Shape;2157;p42"/>
            <p:cNvSpPr/>
            <p:nvPr/>
          </p:nvSpPr>
          <p:spPr>
            <a:xfrm>
              <a:off x="4094975" y="3897875"/>
              <a:ext cx="85750" cy="43800"/>
            </a:xfrm>
            <a:custGeom>
              <a:rect b="b" l="l" r="r" t="t"/>
              <a:pathLst>
                <a:path extrusionOk="0" h="1752" w="3430">
                  <a:moveTo>
                    <a:pt x="3220" y="1"/>
                  </a:moveTo>
                  <a:cubicBezTo>
                    <a:pt x="3181" y="1"/>
                    <a:pt x="3132" y="14"/>
                    <a:pt x="3069" y="44"/>
                  </a:cubicBezTo>
                  <a:cubicBezTo>
                    <a:pt x="2133" y="490"/>
                    <a:pt x="1178" y="899"/>
                    <a:pt x="233" y="1326"/>
                  </a:cubicBezTo>
                  <a:cubicBezTo>
                    <a:pt x="145" y="1366"/>
                    <a:pt x="77" y="1446"/>
                    <a:pt x="1" y="1508"/>
                  </a:cubicBezTo>
                  <a:cubicBezTo>
                    <a:pt x="111" y="1576"/>
                    <a:pt x="161" y="1752"/>
                    <a:pt x="310" y="1752"/>
                  </a:cubicBezTo>
                  <a:cubicBezTo>
                    <a:pt x="346" y="1752"/>
                    <a:pt x="387" y="1742"/>
                    <a:pt x="436" y="1718"/>
                  </a:cubicBezTo>
                  <a:cubicBezTo>
                    <a:pt x="1349" y="1275"/>
                    <a:pt x="2266" y="844"/>
                    <a:pt x="3180" y="406"/>
                  </a:cubicBezTo>
                  <a:cubicBezTo>
                    <a:pt x="3271" y="361"/>
                    <a:pt x="3350" y="291"/>
                    <a:pt x="3430" y="237"/>
                  </a:cubicBezTo>
                  <a:cubicBezTo>
                    <a:pt x="3362" y="104"/>
                    <a:pt x="3328" y="1"/>
                    <a:pt x="32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8" name="Google Shape;2158;p42"/>
            <p:cNvSpPr/>
            <p:nvPr/>
          </p:nvSpPr>
          <p:spPr>
            <a:xfrm>
              <a:off x="3531050" y="4147300"/>
              <a:ext cx="86875" cy="44700"/>
            </a:xfrm>
            <a:custGeom>
              <a:rect b="b" l="l" r="r" t="t"/>
              <a:pathLst>
                <a:path extrusionOk="0" h="1788" w="3475">
                  <a:moveTo>
                    <a:pt x="3186" y="0"/>
                  </a:moveTo>
                  <a:cubicBezTo>
                    <a:pt x="3156" y="0"/>
                    <a:pt x="3120" y="9"/>
                    <a:pt x="3078" y="29"/>
                  </a:cubicBezTo>
                  <a:cubicBezTo>
                    <a:pt x="2119" y="484"/>
                    <a:pt x="1157" y="934"/>
                    <a:pt x="198" y="1390"/>
                  </a:cubicBezTo>
                  <a:cubicBezTo>
                    <a:pt x="114" y="1429"/>
                    <a:pt x="0" y="1478"/>
                    <a:pt x="96" y="1610"/>
                  </a:cubicBezTo>
                  <a:cubicBezTo>
                    <a:pt x="139" y="1669"/>
                    <a:pt x="185" y="1729"/>
                    <a:pt x="229" y="1787"/>
                  </a:cubicBezTo>
                  <a:cubicBezTo>
                    <a:pt x="323" y="1741"/>
                    <a:pt x="376" y="1713"/>
                    <a:pt x="431" y="1689"/>
                  </a:cubicBezTo>
                  <a:cubicBezTo>
                    <a:pt x="1377" y="1262"/>
                    <a:pt x="2325" y="837"/>
                    <a:pt x="3269" y="407"/>
                  </a:cubicBezTo>
                  <a:cubicBezTo>
                    <a:pt x="3346" y="372"/>
                    <a:pt x="3407" y="300"/>
                    <a:pt x="3475" y="245"/>
                  </a:cubicBezTo>
                  <a:cubicBezTo>
                    <a:pt x="3361" y="194"/>
                    <a:pt x="3330" y="0"/>
                    <a:pt x="31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9" name="Google Shape;2159;p42"/>
            <p:cNvSpPr/>
            <p:nvPr/>
          </p:nvSpPr>
          <p:spPr>
            <a:xfrm>
              <a:off x="4092100" y="4147175"/>
              <a:ext cx="88425" cy="44025"/>
            </a:xfrm>
            <a:custGeom>
              <a:rect b="b" l="l" r="r" t="t"/>
              <a:pathLst>
                <a:path extrusionOk="0" h="1761" w="3537">
                  <a:moveTo>
                    <a:pt x="387" y="0"/>
                  </a:moveTo>
                  <a:cubicBezTo>
                    <a:pt x="251" y="0"/>
                    <a:pt x="217" y="177"/>
                    <a:pt x="129" y="246"/>
                  </a:cubicBezTo>
                  <a:cubicBezTo>
                    <a:pt x="0" y="348"/>
                    <a:pt x="179" y="348"/>
                    <a:pt x="209" y="360"/>
                  </a:cubicBezTo>
                  <a:cubicBezTo>
                    <a:pt x="1207" y="818"/>
                    <a:pt x="2213" y="1257"/>
                    <a:pt x="3207" y="1724"/>
                  </a:cubicBezTo>
                  <a:cubicBezTo>
                    <a:pt x="3261" y="1749"/>
                    <a:pt x="3303" y="1760"/>
                    <a:pt x="3337" y="1760"/>
                  </a:cubicBezTo>
                  <a:cubicBezTo>
                    <a:pt x="3445" y="1760"/>
                    <a:pt x="3472" y="1649"/>
                    <a:pt x="3537" y="1542"/>
                  </a:cubicBezTo>
                  <a:cubicBezTo>
                    <a:pt x="3499" y="1498"/>
                    <a:pt x="3461" y="1423"/>
                    <a:pt x="3403" y="1396"/>
                  </a:cubicBezTo>
                  <a:cubicBezTo>
                    <a:pt x="2432" y="936"/>
                    <a:pt x="1459" y="482"/>
                    <a:pt x="487" y="26"/>
                  </a:cubicBezTo>
                  <a:cubicBezTo>
                    <a:pt x="448" y="8"/>
                    <a:pt x="415" y="0"/>
                    <a:pt x="3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0" name="Google Shape;2160;p42"/>
            <p:cNvSpPr/>
            <p:nvPr/>
          </p:nvSpPr>
          <p:spPr>
            <a:xfrm>
              <a:off x="3707950" y="4282175"/>
              <a:ext cx="47750" cy="86400"/>
            </a:xfrm>
            <a:custGeom>
              <a:rect b="b" l="l" r="r" t="t"/>
              <a:pathLst>
                <a:path extrusionOk="0" h="3456" w="1910">
                  <a:moveTo>
                    <a:pt x="1525" y="1"/>
                  </a:moveTo>
                  <a:cubicBezTo>
                    <a:pt x="1483" y="1"/>
                    <a:pt x="1480" y="103"/>
                    <a:pt x="1470" y="125"/>
                  </a:cubicBezTo>
                  <a:cubicBezTo>
                    <a:pt x="1014" y="1124"/>
                    <a:pt x="575" y="2130"/>
                    <a:pt x="107" y="3124"/>
                  </a:cubicBezTo>
                  <a:cubicBezTo>
                    <a:pt x="1" y="3349"/>
                    <a:pt x="147" y="3370"/>
                    <a:pt x="288" y="3455"/>
                  </a:cubicBezTo>
                  <a:cubicBezTo>
                    <a:pt x="333" y="3416"/>
                    <a:pt x="407" y="3380"/>
                    <a:pt x="434" y="3321"/>
                  </a:cubicBezTo>
                  <a:cubicBezTo>
                    <a:pt x="893" y="2350"/>
                    <a:pt x="1348" y="1377"/>
                    <a:pt x="1803" y="404"/>
                  </a:cubicBezTo>
                  <a:cubicBezTo>
                    <a:pt x="1910" y="181"/>
                    <a:pt x="1669" y="153"/>
                    <a:pt x="1585" y="47"/>
                  </a:cubicBezTo>
                  <a:cubicBezTo>
                    <a:pt x="1559" y="13"/>
                    <a:pt x="1539" y="1"/>
                    <a:pt x="15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1" name="Google Shape;2161;p42"/>
            <p:cNvSpPr/>
            <p:nvPr/>
          </p:nvSpPr>
          <p:spPr>
            <a:xfrm>
              <a:off x="3957075" y="3720775"/>
              <a:ext cx="47375" cy="85025"/>
            </a:xfrm>
            <a:custGeom>
              <a:rect b="b" l="l" r="r" t="t"/>
              <a:pathLst>
                <a:path extrusionOk="0" h="3401" w="1895">
                  <a:moveTo>
                    <a:pt x="1607" y="0"/>
                  </a:moveTo>
                  <a:cubicBezTo>
                    <a:pt x="1518" y="0"/>
                    <a:pt x="1496" y="108"/>
                    <a:pt x="1458" y="187"/>
                  </a:cubicBezTo>
                  <a:cubicBezTo>
                    <a:pt x="1015" y="1111"/>
                    <a:pt x="575" y="2038"/>
                    <a:pt x="123" y="2959"/>
                  </a:cubicBezTo>
                  <a:cubicBezTo>
                    <a:pt x="1" y="3206"/>
                    <a:pt x="203" y="3311"/>
                    <a:pt x="331" y="3385"/>
                  </a:cubicBezTo>
                  <a:cubicBezTo>
                    <a:pt x="351" y="3396"/>
                    <a:pt x="368" y="3401"/>
                    <a:pt x="382" y="3401"/>
                  </a:cubicBezTo>
                  <a:cubicBezTo>
                    <a:pt x="461" y="3401"/>
                    <a:pt x="472" y="3255"/>
                    <a:pt x="509" y="3181"/>
                  </a:cubicBezTo>
                  <a:cubicBezTo>
                    <a:pt x="650" y="2886"/>
                    <a:pt x="795" y="2593"/>
                    <a:pt x="929" y="2295"/>
                  </a:cubicBezTo>
                  <a:cubicBezTo>
                    <a:pt x="1241" y="1603"/>
                    <a:pt x="1546" y="907"/>
                    <a:pt x="1823" y="283"/>
                  </a:cubicBezTo>
                  <a:cubicBezTo>
                    <a:pt x="1894" y="58"/>
                    <a:pt x="1748" y="49"/>
                    <a:pt x="1679" y="18"/>
                  </a:cubicBezTo>
                  <a:cubicBezTo>
                    <a:pt x="1651" y="6"/>
                    <a:pt x="1627" y="0"/>
                    <a:pt x="160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62" name="Google Shape;2162;p42"/>
          <p:cNvSpPr/>
          <p:nvPr/>
        </p:nvSpPr>
        <p:spPr>
          <a:xfrm rot="-820355">
            <a:off x="-88073" y="1798849"/>
            <a:ext cx="710741" cy="911277"/>
          </a:xfrm>
          <a:prstGeom prst="star4">
            <a:avLst>
              <a:gd fmla="val 12221" name="adj"/>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3" name="Google Shape;2163;p42"/>
          <p:cNvSpPr/>
          <p:nvPr/>
        </p:nvSpPr>
        <p:spPr>
          <a:xfrm rot="932611">
            <a:off x="8533443" y="2590013"/>
            <a:ext cx="710900" cy="911296"/>
          </a:xfrm>
          <a:prstGeom prst="star4">
            <a:avLst>
              <a:gd fmla="val 12221" name="adj"/>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BLANK_1_1_1_1_1_1">
    <p:spTree>
      <p:nvGrpSpPr>
        <p:cNvPr id="2164" name="Shape 2164"/>
        <p:cNvGrpSpPr/>
        <p:nvPr/>
      </p:nvGrpSpPr>
      <p:grpSpPr>
        <a:xfrm>
          <a:off x="0" y="0"/>
          <a:ext cx="0" cy="0"/>
          <a:chOff x="0" y="0"/>
          <a:chExt cx="0" cy="0"/>
        </a:xfrm>
      </p:grpSpPr>
      <p:pic>
        <p:nvPicPr>
          <p:cNvPr id="2165" name="Google Shape;2165;p43"/>
          <p:cNvPicPr preferRelativeResize="0"/>
          <p:nvPr/>
        </p:nvPicPr>
        <p:blipFill>
          <a:blip r:embed="rId2">
            <a:alphaModFix amt="56000"/>
          </a:blip>
          <a:stretch>
            <a:fillRect/>
          </a:stretch>
        </p:blipFill>
        <p:spPr>
          <a:xfrm>
            <a:off x="-281575" y="-225250"/>
            <a:ext cx="9780152" cy="5594026"/>
          </a:xfrm>
          <a:prstGeom prst="rect">
            <a:avLst/>
          </a:prstGeom>
          <a:noFill/>
          <a:ln>
            <a:noFill/>
          </a:ln>
        </p:spPr>
      </p:pic>
      <p:sp>
        <p:nvSpPr>
          <p:cNvPr id="2166" name="Google Shape;2166;p43"/>
          <p:cNvSpPr txBox="1"/>
          <p:nvPr>
            <p:ph hasCustomPrompt="1" type="title"/>
          </p:nvPr>
        </p:nvSpPr>
        <p:spPr>
          <a:xfrm rot="-358">
            <a:off x="5145950" y="902464"/>
            <a:ext cx="2881200" cy="960300"/>
          </a:xfrm>
          <a:prstGeom prst="rect">
            <a:avLst/>
          </a:prstGeom>
          <a:noFill/>
          <a:ln cap="flat" cmpd="sng" w="9525">
            <a:solidFill>
              <a:schemeClr val="dk1"/>
            </a:solidFill>
            <a:prstDash val="solid"/>
            <a:round/>
            <a:headEnd len="sm" w="sm" type="none"/>
            <a:tailEnd len="sm" w="sm" type="none"/>
          </a:ln>
        </p:spPr>
        <p:txBody>
          <a:bodyPr anchorCtr="0" anchor="b" bIns="91425" lIns="91425" spcFirstLastPara="1" rIns="91425" wrap="square" tIns="91425">
            <a:noAutofit/>
          </a:bodyPr>
          <a:lstStyle>
            <a:lvl1pPr lvl="0" rtl="0">
              <a:spcBef>
                <a:spcPts val="0"/>
              </a:spcBef>
              <a:spcAft>
                <a:spcPts val="0"/>
              </a:spcAft>
              <a:buSzPts val="6200"/>
              <a:buNone/>
              <a:defRPr sz="4900"/>
            </a:lvl1pPr>
            <a:lvl2pPr lvl="1" rtl="0">
              <a:spcBef>
                <a:spcPts val="0"/>
              </a:spcBef>
              <a:spcAft>
                <a:spcPts val="0"/>
              </a:spcAft>
              <a:buSzPts val="6200"/>
              <a:buNone/>
              <a:defRPr sz="6200"/>
            </a:lvl2pPr>
            <a:lvl3pPr lvl="2" rtl="0">
              <a:spcBef>
                <a:spcPts val="0"/>
              </a:spcBef>
              <a:spcAft>
                <a:spcPts val="0"/>
              </a:spcAft>
              <a:buSzPts val="6200"/>
              <a:buNone/>
              <a:defRPr sz="6200"/>
            </a:lvl3pPr>
            <a:lvl4pPr lvl="3" rtl="0">
              <a:spcBef>
                <a:spcPts val="0"/>
              </a:spcBef>
              <a:spcAft>
                <a:spcPts val="0"/>
              </a:spcAft>
              <a:buSzPts val="6200"/>
              <a:buNone/>
              <a:defRPr sz="6200"/>
            </a:lvl4pPr>
            <a:lvl5pPr lvl="4" rtl="0">
              <a:spcBef>
                <a:spcPts val="0"/>
              </a:spcBef>
              <a:spcAft>
                <a:spcPts val="0"/>
              </a:spcAft>
              <a:buSzPts val="6200"/>
              <a:buNone/>
              <a:defRPr sz="6200"/>
            </a:lvl5pPr>
            <a:lvl6pPr lvl="5" rtl="0">
              <a:spcBef>
                <a:spcPts val="0"/>
              </a:spcBef>
              <a:spcAft>
                <a:spcPts val="0"/>
              </a:spcAft>
              <a:buSzPts val="6200"/>
              <a:buNone/>
              <a:defRPr sz="6200"/>
            </a:lvl6pPr>
            <a:lvl7pPr lvl="6" rtl="0">
              <a:spcBef>
                <a:spcPts val="0"/>
              </a:spcBef>
              <a:spcAft>
                <a:spcPts val="0"/>
              </a:spcAft>
              <a:buSzPts val="6200"/>
              <a:buNone/>
              <a:defRPr sz="6200"/>
            </a:lvl7pPr>
            <a:lvl8pPr lvl="7" rtl="0">
              <a:spcBef>
                <a:spcPts val="0"/>
              </a:spcBef>
              <a:spcAft>
                <a:spcPts val="0"/>
              </a:spcAft>
              <a:buSzPts val="6200"/>
              <a:buNone/>
              <a:defRPr sz="6200"/>
            </a:lvl8pPr>
            <a:lvl9pPr lvl="8" rtl="0">
              <a:spcBef>
                <a:spcPts val="0"/>
              </a:spcBef>
              <a:spcAft>
                <a:spcPts val="0"/>
              </a:spcAft>
              <a:buSzPts val="6200"/>
              <a:buNone/>
              <a:defRPr sz="6200"/>
            </a:lvl9pPr>
          </a:lstStyle>
          <a:p>
            <a:r>
              <a:t>xx%</a:t>
            </a:r>
          </a:p>
        </p:txBody>
      </p:sp>
      <p:sp>
        <p:nvSpPr>
          <p:cNvPr id="2167" name="Google Shape;2167;p43"/>
          <p:cNvSpPr txBox="1"/>
          <p:nvPr>
            <p:ph idx="1" type="subTitle"/>
          </p:nvPr>
        </p:nvSpPr>
        <p:spPr>
          <a:xfrm>
            <a:off x="5145927" y="1862887"/>
            <a:ext cx="2881200" cy="390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2168" name="Google Shape;2168;p43"/>
          <p:cNvSpPr txBox="1"/>
          <p:nvPr>
            <p:ph hasCustomPrompt="1" idx="2" type="title"/>
          </p:nvPr>
        </p:nvSpPr>
        <p:spPr>
          <a:xfrm>
            <a:off x="5145950" y="2889801"/>
            <a:ext cx="2881200" cy="960600"/>
          </a:xfrm>
          <a:prstGeom prst="rect">
            <a:avLst/>
          </a:prstGeom>
          <a:noFill/>
          <a:ln cap="flat" cmpd="sng" w="9525">
            <a:solidFill>
              <a:schemeClr val="dk1"/>
            </a:solidFill>
            <a:prstDash val="solid"/>
            <a:round/>
            <a:headEnd len="sm" w="sm" type="none"/>
            <a:tailEnd len="sm" w="sm" type="none"/>
          </a:ln>
        </p:spPr>
        <p:txBody>
          <a:bodyPr anchorCtr="0" anchor="b" bIns="91425" lIns="91425" spcFirstLastPara="1" rIns="91425" wrap="square" tIns="91425">
            <a:noAutofit/>
          </a:bodyPr>
          <a:lstStyle>
            <a:lvl1pPr lvl="0" rtl="0">
              <a:spcBef>
                <a:spcPts val="0"/>
              </a:spcBef>
              <a:spcAft>
                <a:spcPts val="0"/>
              </a:spcAft>
              <a:buSzPts val="6200"/>
              <a:buNone/>
              <a:defRPr sz="4900"/>
            </a:lvl1pPr>
            <a:lvl2pPr lvl="1" rtl="0">
              <a:spcBef>
                <a:spcPts val="0"/>
              </a:spcBef>
              <a:spcAft>
                <a:spcPts val="0"/>
              </a:spcAft>
              <a:buSzPts val="6200"/>
              <a:buNone/>
              <a:defRPr sz="6200"/>
            </a:lvl2pPr>
            <a:lvl3pPr lvl="2" rtl="0">
              <a:spcBef>
                <a:spcPts val="0"/>
              </a:spcBef>
              <a:spcAft>
                <a:spcPts val="0"/>
              </a:spcAft>
              <a:buSzPts val="6200"/>
              <a:buNone/>
              <a:defRPr sz="6200"/>
            </a:lvl3pPr>
            <a:lvl4pPr lvl="3" rtl="0">
              <a:spcBef>
                <a:spcPts val="0"/>
              </a:spcBef>
              <a:spcAft>
                <a:spcPts val="0"/>
              </a:spcAft>
              <a:buSzPts val="6200"/>
              <a:buNone/>
              <a:defRPr sz="6200"/>
            </a:lvl4pPr>
            <a:lvl5pPr lvl="4" rtl="0">
              <a:spcBef>
                <a:spcPts val="0"/>
              </a:spcBef>
              <a:spcAft>
                <a:spcPts val="0"/>
              </a:spcAft>
              <a:buSzPts val="6200"/>
              <a:buNone/>
              <a:defRPr sz="6200"/>
            </a:lvl5pPr>
            <a:lvl6pPr lvl="5" rtl="0">
              <a:spcBef>
                <a:spcPts val="0"/>
              </a:spcBef>
              <a:spcAft>
                <a:spcPts val="0"/>
              </a:spcAft>
              <a:buSzPts val="6200"/>
              <a:buNone/>
              <a:defRPr sz="6200"/>
            </a:lvl6pPr>
            <a:lvl7pPr lvl="6" rtl="0">
              <a:spcBef>
                <a:spcPts val="0"/>
              </a:spcBef>
              <a:spcAft>
                <a:spcPts val="0"/>
              </a:spcAft>
              <a:buSzPts val="6200"/>
              <a:buNone/>
              <a:defRPr sz="6200"/>
            </a:lvl7pPr>
            <a:lvl8pPr lvl="7" rtl="0">
              <a:spcBef>
                <a:spcPts val="0"/>
              </a:spcBef>
              <a:spcAft>
                <a:spcPts val="0"/>
              </a:spcAft>
              <a:buSzPts val="6200"/>
              <a:buNone/>
              <a:defRPr sz="6200"/>
            </a:lvl8pPr>
            <a:lvl9pPr lvl="8" rtl="0">
              <a:spcBef>
                <a:spcPts val="0"/>
              </a:spcBef>
              <a:spcAft>
                <a:spcPts val="0"/>
              </a:spcAft>
              <a:buSzPts val="6200"/>
              <a:buNone/>
              <a:defRPr sz="6200"/>
            </a:lvl9pPr>
          </a:lstStyle>
          <a:p>
            <a:r>
              <a:t>xx%</a:t>
            </a:r>
          </a:p>
        </p:txBody>
      </p:sp>
      <p:sp>
        <p:nvSpPr>
          <p:cNvPr id="2169" name="Google Shape;2169;p43"/>
          <p:cNvSpPr txBox="1"/>
          <p:nvPr>
            <p:ph idx="3" type="subTitle"/>
          </p:nvPr>
        </p:nvSpPr>
        <p:spPr>
          <a:xfrm>
            <a:off x="5145927" y="3850287"/>
            <a:ext cx="2881200" cy="390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2170" name="Google Shape;2170;p43"/>
          <p:cNvSpPr txBox="1"/>
          <p:nvPr>
            <p:ph hasCustomPrompt="1" idx="4" type="title"/>
          </p:nvPr>
        </p:nvSpPr>
        <p:spPr>
          <a:xfrm rot="-358">
            <a:off x="1116875" y="902464"/>
            <a:ext cx="2881200" cy="960300"/>
          </a:xfrm>
          <a:prstGeom prst="rect">
            <a:avLst/>
          </a:prstGeom>
          <a:noFill/>
          <a:ln cap="flat" cmpd="sng" w="9525">
            <a:solidFill>
              <a:schemeClr val="dk1"/>
            </a:solidFill>
            <a:prstDash val="solid"/>
            <a:round/>
            <a:headEnd len="sm" w="sm" type="none"/>
            <a:tailEnd len="sm" w="sm" type="none"/>
          </a:ln>
        </p:spPr>
        <p:txBody>
          <a:bodyPr anchorCtr="0" anchor="b" bIns="91425" lIns="91425" spcFirstLastPara="1" rIns="91425" wrap="square" tIns="91425">
            <a:noAutofit/>
          </a:bodyPr>
          <a:lstStyle>
            <a:lvl1pPr lvl="0" rtl="0">
              <a:spcBef>
                <a:spcPts val="0"/>
              </a:spcBef>
              <a:spcAft>
                <a:spcPts val="0"/>
              </a:spcAft>
              <a:buSzPts val="6200"/>
              <a:buNone/>
              <a:defRPr sz="4900"/>
            </a:lvl1pPr>
            <a:lvl2pPr lvl="1" rtl="0" algn="r">
              <a:spcBef>
                <a:spcPts val="0"/>
              </a:spcBef>
              <a:spcAft>
                <a:spcPts val="0"/>
              </a:spcAft>
              <a:buSzPts val="6200"/>
              <a:buNone/>
              <a:defRPr sz="6200"/>
            </a:lvl2pPr>
            <a:lvl3pPr lvl="2" rtl="0" algn="r">
              <a:spcBef>
                <a:spcPts val="0"/>
              </a:spcBef>
              <a:spcAft>
                <a:spcPts val="0"/>
              </a:spcAft>
              <a:buSzPts val="6200"/>
              <a:buNone/>
              <a:defRPr sz="6200"/>
            </a:lvl3pPr>
            <a:lvl4pPr lvl="3" rtl="0" algn="r">
              <a:spcBef>
                <a:spcPts val="0"/>
              </a:spcBef>
              <a:spcAft>
                <a:spcPts val="0"/>
              </a:spcAft>
              <a:buSzPts val="6200"/>
              <a:buNone/>
              <a:defRPr sz="6200"/>
            </a:lvl4pPr>
            <a:lvl5pPr lvl="4" rtl="0" algn="r">
              <a:spcBef>
                <a:spcPts val="0"/>
              </a:spcBef>
              <a:spcAft>
                <a:spcPts val="0"/>
              </a:spcAft>
              <a:buSzPts val="6200"/>
              <a:buNone/>
              <a:defRPr sz="6200"/>
            </a:lvl5pPr>
            <a:lvl6pPr lvl="5" rtl="0" algn="r">
              <a:spcBef>
                <a:spcPts val="0"/>
              </a:spcBef>
              <a:spcAft>
                <a:spcPts val="0"/>
              </a:spcAft>
              <a:buSzPts val="6200"/>
              <a:buNone/>
              <a:defRPr sz="6200"/>
            </a:lvl6pPr>
            <a:lvl7pPr lvl="6" rtl="0" algn="r">
              <a:spcBef>
                <a:spcPts val="0"/>
              </a:spcBef>
              <a:spcAft>
                <a:spcPts val="0"/>
              </a:spcAft>
              <a:buSzPts val="6200"/>
              <a:buNone/>
              <a:defRPr sz="6200"/>
            </a:lvl7pPr>
            <a:lvl8pPr lvl="7" rtl="0" algn="r">
              <a:spcBef>
                <a:spcPts val="0"/>
              </a:spcBef>
              <a:spcAft>
                <a:spcPts val="0"/>
              </a:spcAft>
              <a:buSzPts val="6200"/>
              <a:buNone/>
              <a:defRPr sz="6200"/>
            </a:lvl8pPr>
            <a:lvl9pPr lvl="8" rtl="0" algn="r">
              <a:spcBef>
                <a:spcPts val="0"/>
              </a:spcBef>
              <a:spcAft>
                <a:spcPts val="0"/>
              </a:spcAft>
              <a:buSzPts val="6200"/>
              <a:buNone/>
              <a:defRPr sz="6200"/>
            </a:lvl9pPr>
          </a:lstStyle>
          <a:p>
            <a:r>
              <a:t>xx%</a:t>
            </a:r>
          </a:p>
        </p:txBody>
      </p:sp>
      <p:sp>
        <p:nvSpPr>
          <p:cNvPr id="2171" name="Google Shape;2171;p43"/>
          <p:cNvSpPr txBox="1"/>
          <p:nvPr>
            <p:ph idx="5" type="subTitle"/>
          </p:nvPr>
        </p:nvSpPr>
        <p:spPr>
          <a:xfrm>
            <a:off x="1116853" y="1862887"/>
            <a:ext cx="2881200" cy="390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r">
              <a:lnSpc>
                <a:spcPct val="100000"/>
              </a:lnSpc>
              <a:spcBef>
                <a:spcPts val="0"/>
              </a:spcBef>
              <a:spcAft>
                <a:spcPts val="0"/>
              </a:spcAft>
              <a:buSzPts val="1400"/>
              <a:buNone/>
              <a:defRPr/>
            </a:lvl2pPr>
            <a:lvl3pPr lvl="2" rtl="0" algn="r">
              <a:lnSpc>
                <a:spcPct val="100000"/>
              </a:lnSpc>
              <a:spcBef>
                <a:spcPts val="0"/>
              </a:spcBef>
              <a:spcAft>
                <a:spcPts val="0"/>
              </a:spcAft>
              <a:buSzPts val="1400"/>
              <a:buNone/>
              <a:defRPr/>
            </a:lvl3pPr>
            <a:lvl4pPr lvl="3" rtl="0" algn="r">
              <a:lnSpc>
                <a:spcPct val="100000"/>
              </a:lnSpc>
              <a:spcBef>
                <a:spcPts val="0"/>
              </a:spcBef>
              <a:spcAft>
                <a:spcPts val="0"/>
              </a:spcAft>
              <a:buSzPts val="1400"/>
              <a:buNone/>
              <a:defRPr/>
            </a:lvl4pPr>
            <a:lvl5pPr lvl="4" rtl="0" algn="r">
              <a:lnSpc>
                <a:spcPct val="100000"/>
              </a:lnSpc>
              <a:spcBef>
                <a:spcPts val="0"/>
              </a:spcBef>
              <a:spcAft>
                <a:spcPts val="0"/>
              </a:spcAft>
              <a:buSzPts val="1400"/>
              <a:buNone/>
              <a:defRPr/>
            </a:lvl5pPr>
            <a:lvl6pPr lvl="5" rtl="0" algn="r">
              <a:lnSpc>
                <a:spcPct val="100000"/>
              </a:lnSpc>
              <a:spcBef>
                <a:spcPts val="0"/>
              </a:spcBef>
              <a:spcAft>
                <a:spcPts val="0"/>
              </a:spcAft>
              <a:buSzPts val="1400"/>
              <a:buNone/>
              <a:defRPr/>
            </a:lvl6pPr>
            <a:lvl7pPr lvl="6" rtl="0" algn="r">
              <a:lnSpc>
                <a:spcPct val="100000"/>
              </a:lnSpc>
              <a:spcBef>
                <a:spcPts val="0"/>
              </a:spcBef>
              <a:spcAft>
                <a:spcPts val="0"/>
              </a:spcAft>
              <a:buSzPts val="1400"/>
              <a:buNone/>
              <a:defRPr/>
            </a:lvl7pPr>
            <a:lvl8pPr lvl="7" rtl="0" algn="r">
              <a:lnSpc>
                <a:spcPct val="100000"/>
              </a:lnSpc>
              <a:spcBef>
                <a:spcPts val="0"/>
              </a:spcBef>
              <a:spcAft>
                <a:spcPts val="0"/>
              </a:spcAft>
              <a:buSzPts val="1400"/>
              <a:buNone/>
              <a:defRPr/>
            </a:lvl8pPr>
            <a:lvl9pPr lvl="8" rtl="0" algn="r">
              <a:lnSpc>
                <a:spcPct val="100000"/>
              </a:lnSpc>
              <a:spcBef>
                <a:spcPts val="0"/>
              </a:spcBef>
              <a:spcAft>
                <a:spcPts val="0"/>
              </a:spcAft>
              <a:buSzPts val="1400"/>
              <a:buNone/>
              <a:defRPr/>
            </a:lvl9pPr>
          </a:lstStyle>
          <a:p/>
        </p:txBody>
      </p:sp>
      <p:sp>
        <p:nvSpPr>
          <p:cNvPr id="2172" name="Google Shape;2172;p43"/>
          <p:cNvSpPr txBox="1"/>
          <p:nvPr>
            <p:ph hasCustomPrompt="1" idx="6" type="title"/>
          </p:nvPr>
        </p:nvSpPr>
        <p:spPr>
          <a:xfrm>
            <a:off x="1116875" y="2889801"/>
            <a:ext cx="2881200" cy="960600"/>
          </a:xfrm>
          <a:prstGeom prst="rect">
            <a:avLst/>
          </a:prstGeom>
          <a:noFill/>
          <a:ln cap="flat" cmpd="sng" w="9525">
            <a:solidFill>
              <a:schemeClr val="dk1"/>
            </a:solidFill>
            <a:prstDash val="solid"/>
            <a:round/>
            <a:headEnd len="sm" w="sm" type="none"/>
            <a:tailEnd len="sm" w="sm" type="none"/>
          </a:ln>
        </p:spPr>
        <p:txBody>
          <a:bodyPr anchorCtr="0" anchor="b" bIns="91425" lIns="91425" spcFirstLastPara="1" rIns="91425" wrap="square" tIns="91425">
            <a:noAutofit/>
          </a:bodyPr>
          <a:lstStyle>
            <a:lvl1pPr lvl="0" rtl="0">
              <a:spcBef>
                <a:spcPts val="0"/>
              </a:spcBef>
              <a:spcAft>
                <a:spcPts val="0"/>
              </a:spcAft>
              <a:buSzPts val="6200"/>
              <a:buNone/>
              <a:defRPr sz="4900"/>
            </a:lvl1pPr>
            <a:lvl2pPr lvl="1" rtl="0" algn="r">
              <a:spcBef>
                <a:spcPts val="0"/>
              </a:spcBef>
              <a:spcAft>
                <a:spcPts val="0"/>
              </a:spcAft>
              <a:buSzPts val="6200"/>
              <a:buNone/>
              <a:defRPr sz="6200"/>
            </a:lvl2pPr>
            <a:lvl3pPr lvl="2" rtl="0" algn="r">
              <a:spcBef>
                <a:spcPts val="0"/>
              </a:spcBef>
              <a:spcAft>
                <a:spcPts val="0"/>
              </a:spcAft>
              <a:buSzPts val="6200"/>
              <a:buNone/>
              <a:defRPr sz="6200"/>
            </a:lvl3pPr>
            <a:lvl4pPr lvl="3" rtl="0" algn="r">
              <a:spcBef>
                <a:spcPts val="0"/>
              </a:spcBef>
              <a:spcAft>
                <a:spcPts val="0"/>
              </a:spcAft>
              <a:buSzPts val="6200"/>
              <a:buNone/>
              <a:defRPr sz="6200"/>
            </a:lvl4pPr>
            <a:lvl5pPr lvl="4" rtl="0" algn="r">
              <a:spcBef>
                <a:spcPts val="0"/>
              </a:spcBef>
              <a:spcAft>
                <a:spcPts val="0"/>
              </a:spcAft>
              <a:buSzPts val="6200"/>
              <a:buNone/>
              <a:defRPr sz="6200"/>
            </a:lvl5pPr>
            <a:lvl6pPr lvl="5" rtl="0" algn="r">
              <a:spcBef>
                <a:spcPts val="0"/>
              </a:spcBef>
              <a:spcAft>
                <a:spcPts val="0"/>
              </a:spcAft>
              <a:buSzPts val="6200"/>
              <a:buNone/>
              <a:defRPr sz="6200"/>
            </a:lvl6pPr>
            <a:lvl7pPr lvl="6" rtl="0" algn="r">
              <a:spcBef>
                <a:spcPts val="0"/>
              </a:spcBef>
              <a:spcAft>
                <a:spcPts val="0"/>
              </a:spcAft>
              <a:buSzPts val="6200"/>
              <a:buNone/>
              <a:defRPr sz="6200"/>
            </a:lvl7pPr>
            <a:lvl8pPr lvl="7" rtl="0" algn="r">
              <a:spcBef>
                <a:spcPts val="0"/>
              </a:spcBef>
              <a:spcAft>
                <a:spcPts val="0"/>
              </a:spcAft>
              <a:buSzPts val="6200"/>
              <a:buNone/>
              <a:defRPr sz="6200"/>
            </a:lvl8pPr>
            <a:lvl9pPr lvl="8" rtl="0" algn="r">
              <a:spcBef>
                <a:spcPts val="0"/>
              </a:spcBef>
              <a:spcAft>
                <a:spcPts val="0"/>
              </a:spcAft>
              <a:buSzPts val="6200"/>
              <a:buNone/>
              <a:defRPr sz="6200"/>
            </a:lvl9pPr>
          </a:lstStyle>
          <a:p>
            <a:r>
              <a:t>xx%</a:t>
            </a:r>
          </a:p>
        </p:txBody>
      </p:sp>
      <p:sp>
        <p:nvSpPr>
          <p:cNvPr id="2173" name="Google Shape;2173;p43"/>
          <p:cNvSpPr txBox="1"/>
          <p:nvPr>
            <p:ph idx="7" type="subTitle"/>
          </p:nvPr>
        </p:nvSpPr>
        <p:spPr>
          <a:xfrm>
            <a:off x="1116853" y="3850287"/>
            <a:ext cx="2881200" cy="390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r">
              <a:lnSpc>
                <a:spcPct val="100000"/>
              </a:lnSpc>
              <a:spcBef>
                <a:spcPts val="0"/>
              </a:spcBef>
              <a:spcAft>
                <a:spcPts val="0"/>
              </a:spcAft>
              <a:buSzPts val="1400"/>
              <a:buNone/>
              <a:defRPr/>
            </a:lvl2pPr>
            <a:lvl3pPr lvl="2" rtl="0" algn="r">
              <a:lnSpc>
                <a:spcPct val="100000"/>
              </a:lnSpc>
              <a:spcBef>
                <a:spcPts val="0"/>
              </a:spcBef>
              <a:spcAft>
                <a:spcPts val="0"/>
              </a:spcAft>
              <a:buSzPts val="1400"/>
              <a:buNone/>
              <a:defRPr/>
            </a:lvl3pPr>
            <a:lvl4pPr lvl="3" rtl="0" algn="r">
              <a:lnSpc>
                <a:spcPct val="100000"/>
              </a:lnSpc>
              <a:spcBef>
                <a:spcPts val="0"/>
              </a:spcBef>
              <a:spcAft>
                <a:spcPts val="0"/>
              </a:spcAft>
              <a:buSzPts val="1400"/>
              <a:buNone/>
              <a:defRPr/>
            </a:lvl4pPr>
            <a:lvl5pPr lvl="4" rtl="0" algn="r">
              <a:lnSpc>
                <a:spcPct val="100000"/>
              </a:lnSpc>
              <a:spcBef>
                <a:spcPts val="0"/>
              </a:spcBef>
              <a:spcAft>
                <a:spcPts val="0"/>
              </a:spcAft>
              <a:buSzPts val="1400"/>
              <a:buNone/>
              <a:defRPr/>
            </a:lvl5pPr>
            <a:lvl6pPr lvl="5" rtl="0" algn="r">
              <a:lnSpc>
                <a:spcPct val="100000"/>
              </a:lnSpc>
              <a:spcBef>
                <a:spcPts val="0"/>
              </a:spcBef>
              <a:spcAft>
                <a:spcPts val="0"/>
              </a:spcAft>
              <a:buSzPts val="1400"/>
              <a:buNone/>
              <a:defRPr/>
            </a:lvl6pPr>
            <a:lvl7pPr lvl="6" rtl="0" algn="r">
              <a:lnSpc>
                <a:spcPct val="100000"/>
              </a:lnSpc>
              <a:spcBef>
                <a:spcPts val="0"/>
              </a:spcBef>
              <a:spcAft>
                <a:spcPts val="0"/>
              </a:spcAft>
              <a:buSzPts val="1400"/>
              <a:buNone/>
              <a:defRPr/>
            </a:lvl7pPr>
            <a:lvl8pPr lvl="7" rtl="0" algn="r">
              <a:lnSpc>
                <a:spcPct val="100000"/>
              </a:lnSpc>
              <a:spcBef>
                <a:spcPts val="0"/>
              </a:spcBef>
              <a:spcAft>
                <a:spcPts val="0"/>
              </a:spcAft>
              <a:buSzPts val="1400"/>
              <a:buNone/>
              <a:defRPr/>
            </a:lvl8pPr>
            <a:lvl9pPr lvl="8" rtl="0" algn="r">
              <a:lnSpc>
                <a:spcPct val="100000"/>
              </a:lnSpc>
              <a:spcBef>
                <a:spcPts val="0"/>
              </a:spcBef>
              <a:spcAft>
                <a:spcPts val="0"/>
              </a:spcAft>
              <a:buSzPts val="1400"/>
              <a:buNone/>
              <a:defRPr/>
            </a:lvl9pPr>
          </a:lstStyle>
          <a:p/>
        </p:txBody>
      </p:sp>
      <p:sp>
        <p:nvSpPr>
          <p:cNvPr id="2174" name="Google Shape;2174;p43"/>
          <p:cNvSpPr/>
          <p:nvPr/>
        </p:nvSpPr>
        <p:spPr>
          <a:xfrm rot="932611">
            <a:off x="8323693" y="526876"/>
            <a:ext cx="710900" cy="911296"/>
          </a:xfrm>
          <a:prstGeom prst="star4">
            <a:avLst>
              <a:gd fmla="val 12221" name="adj"/>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5" name="Google Shape;2175;p43"/>
          <p:cNvSpPr/>
          <p:nvPr/>
        </p:nvSpPr>
        <p:spPr>
          <a:xfrm rot="-820355">
            <a:off x="97327" y="3621074"/>
            <a:ext cx="710741" cy="911277"/>
          </a:xfrm>
          <a:prstGeom prst="star4">
            <a:avLst>
              <a:gd fmla="val 12221" name="adj"/>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76" name="Google Shape;2176;p43"/>
          <p:cNvGrpSpPr/>
          <p:nvPr/>
        </p:nvGrpSpPr>
        <p:grpSpPr>
          <a:xfrm>
            <a:off x="0" y="10"/>
            <a:ext cx="617719" cy="617655"/>
            <a:chOff x="3248075" y="3436175"/>
            <a:chExt cx="1216700" cy="1216575"/>
          </a:xfrm>
        </p:grpSpPr>
        <p:sp>
          <p:nvSpPr>
            <p:cNvPr id="2177" name="Google Shape;2177;p43"/>
            <p:cNvSpPr/>
            <p:nvPr/>
          </p:nvSpPr>
          <p:spPr>
            <a:xfrm>
              <a:off x="3915900" y="4105500"/>
              <a:ext cx="344675" cy="341250"/>
            </a:xfrm>
            <a:custGeom>
              <a:rect b="b" l="l" r="r" t="t"/>
              <a:pathLst>
                <a:path extrusionOk="0" h="13650" w="13787">
                  <a:moveTo>
                    <a:pt x="395" y="0"/>
                  </a:moveTo>
                  <a:cubicBezTo>
                    <a:pt x="338" y="0"/>
                    <a:pt x="274" y="32"/>
                    <a:pt x="195" y="109"/>
                  </a:cubicBezTo>
                  <a:cubicBezTo>
                    <a:pt x="1" y="301"/>
                    <a:pt x="44" y="409"/>
                    <a:pt x="221" y="583"/>
                  </a:cubicBezTo>
                  <a:cubicBezTo>
                    <a:pt x="2109" y="2432"/>
                    <a:pt x="3989" y="4288"/>
                    <a:pt x="5869" y="6147"/>
                  </a:cubicBezTo>
                  <a:cubicBezTo>
                    <a:pt x="8347" y="8597"/>
                    <a:pt x="10822" y="11050"/>
                    <a:pt x="13302" y="13498"/>
                  </a:cubicBezTo>
                  <a:cubicBezTo>
                    <a:pt x="13372" y="13568"/>
                    <a:pt x="13473" y="13639"/>
                    <a:pt x="13566" y="13649"/>
                  </a:cubicBezTo>
                  <a:cubicBezTo>
                    <a:pt x="13568" y="13649"/>
                    <a:pt x="13570" y="13649"/>
                    <a:pt x="13572" y="13649"/>
                  </a:cubicBezTo>
                  <a:cubicBezTo>
                    <a:pt x="13634" y="13649"/>
                    <a:pt x="13707" y="13554"/>
                    <a:pt x="13786" y="13495"/>
                  </a:cubicBezTo>
                  <a:cubicBezTo>
                    <a:pt x="13535" y="13204"/>
                    <a:pt x="13333" y="12938"/>
                    <a:pt x="13097" y="12700"/>
                  </a:cubicBezTo>
                  <a:cubicBezTo>
                    <a:pt x="10615" y="10187"/>
                    <a:pt x="8131" y="7674"/>
                    <a:pt x="5640" y="5167"/>
                  </a:cubicBezTo>
                  <a:cubicBezTo>
                    <a:pt x="3979" y="3493"/>
                    <a:pt x="2305" y="1832"/>
                    <a:pt x="641" y="159"/>
                  </a:cubicBezTo>
                  <a:cubicBezTo>
                    <a:pt x="553" y="70"/>
                    <a:pt x="481" y="0"/>
                    <a:pt x="3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8" name="Google Shape;2178;p43"/>
            <p:cNvSpPr/>
            <p:nvPr/>
          </p:nvSpPr>
          <p:spPr>
            <a:xfrm>
              <a:off x="3449750" y="4104750"/>
              <a:ext cx="350900" cy="341200"/>
            </a:xfrm>
            <a:custGeom>
              <a:rect b="b" l="l" r="r" t="t"/>
              <a:pathLst>
                <a:path extrusionOk="0" h="13648" w="14036">
                  <a:moveTo>
                    <a:pt x="13461" y="1"/>
                  </a:moveTo>
                  <a:cubicBezTo>
                    <a:pt x="13371" y="1"/>
                    <a:pt x="13331" y="117"/>
                    <a:pt x="13279" y="170"/>
                  </a:cubicBezTo>
                  <a:cubicBezTo>
                    <a:pt x="11445" y="2020"/>
                    <a:pt x="9623" y="3883"/>
                    <a:pt x="7787" y="5729"/>
                  </a:cubicBezTo>
                  <a:cubicBezTo>
                    <a:pt x="5467" y="8060"/>
                    <a:pt x="3131" y="10370"/>
                    <a:pt x="826" y="12717"/>
                  </a:cubicBezTo>
                  <a:cubicBezTo>
                    <a:pt x="592" y="12958"/>
                    <a:pt x="0" y="13287"/>
                    <a:pt x="285" y="13572"/>
                  </a:cubicBezTo>
                  <a:cubicBezTo>
                    <a:pt x="338" y="13625"/>
                    <a:pt x="393" y="13647"/>
                    <a:pt x="449" y="13647"/>
                  </a:cubicBezTo>
                  <a:cubicBezTo>
                    <a:pt x="690" y="13647"/>
                    <a:pt x="943" y="13221"/>
                    <a:pt x="1140" y="13030"/>
                  </a:cubicBezTo>
                  <a:cubicBezTo>
                    <a:pt x="3662" y="10573"/>
                    <a:pt x="6160" y="8092"/>
                    <a:pt x="8658" y="5610"/>
                  </a:cubicBezTo>
                  <a:cubicBezTo>
                    <a:pt x="10331" y="3948"/>
                    <a:pt x="11994" y="2274"/>
                    <a:pt x="13664" y="609"/>
                  </a:cubicBezTo>
                  <a:cubicBezTo>
                    <a:pt x="13733" y="540"/>
                    <a:pt x="13831" y="500"/>
                    <a:pt x="14035" y="370"/>
                  </a:cubicBezTo>
                  <a:cubicBezTo>
                    <a:pt x="13814" y="218"/>
                    <a:pt x="13687" y="139"/>
                    <a:pt x="13572" y="49"/>
                  </a:cubicBezTo>
                  <a:cubicBezTo>
                    <a:pt x="13527" y="14"/>
                    <a:pt x="13491" y="1"/>
                    <a:pt x="1346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9" name="Google Shape;2179;p43"/>
            <p:cNvSpPr/>
            <p:nvPr/>
          </p:nvSpPr>
          <p:spPr>
            <a:xfrm>
              <a:off x="3449775" y="3642850"/>
              <a:ext cx="347925" cy="341325"/>
            </a:xfrm>
            <a:custGeom>
              <a:rect b="b" l="l" r="r" t="t"/>
              <a:pathLst>
                <a:path extrusionOk="0" h="13653" w="13917">
                  <a:moveTo>
                    <a:pt x="430" y="1"/>
                  </a:moveTo>
                  <a:cubicBezTo>
                    <a:pt x="380" y="1"/>
                    <a:pt x="326" y="25"/>
                    <a:pt x="266" y="83"/>
                  </a:cubicBezTo>
                  <a:cubicBezTo>
                    <a:pt x="0" y="341"/>
                    <a:pt x="531" y="635"/>
                    <a:pt x="731" y="838"/>
                  </a:cubicBezTo>
                  <a:cubicBezTo>
                    <a:pt x="4901" y="5071"/>
                    <a:pt x="9095" y="9280"/>
                    <a:pt x="13287" y="13492"/>
                  </a:cubicBezTo>
                  <a:cubicBezTo>
                    <a:pt x="13338" y="13543"/>
                    <a:pt x="13378" y="13652"/>
                    <a:pt x="13462" y="13652"/>
                  </a:cubicBezTo>
                  <a:cubicBezTo>
                    <a:pt x="13487" y="13652"/>
                    <a:pt x="13516" y="13642"/>
                    <a:pt x="13550" y="13618"/>
                  </a:cubicBezTo>
                  <a:cubicBezTo>
                    <a:pt x="13670" y="13533"/>
                    <a:pt x="13782" y="13433"/>
                    <a:pt x="13917" y="13323"/>
                  </a:cubicBezTo>
                  <a:cubicBezTo>
                    <a:pt x="13789" y="13187"/>
                    <a:pt x="13711" y="13095"/>
                    <a:pt x="13625" y="13011"/>
                  </a:cubicBezTo>
                  <a:cubicBezTo>
                    <a:pt x="9456" y="8866"/>
                    <a:pt x="5287" y="4720"/>
                    <a:pt x="1117" y="575"/>
                  </a:cubicBezTo>
                  <a:cubicBezTo>
                    <a:pt x="1098" y="557"/>
                    <a:pt x="1083" y="528"/>
                    <a:pt x="1062" y="523"/>
                  </a:cubicBezTo>
                  <a:cubicBezTo>
                    <a:pt x="798" y="461"/>
                    <a:pt x="650" y="1"/>
                    <a:pt x="4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0" name="Google Shape;2180;p43"/>
            <p:cNvSpPr/>
            <p:nvPr/>
          </p:nvSpPr>
          <p:spPr>
            <a:xfrm>
              <a:off x="3915000" y="3641525"/>
              <a:ext cx="345800" cy="341925"/>
            </a:xfrm>
            <a:custGeom>
              <a:rect b="b" l="l" r="r" t="t"/>
              <a:pathLst>
                <a:path extrusionOk="0" h="13677" w="13832">
                  <a:moveTo>
                    <a:pt x="13568" y="1"/>
                  </a:moveTo>
                  <a:cubicBezTo>
                    <a:pt x="13535" y="1"/>
                    <a:pt x="13495" y="19"/>
                    <a:pt x="13442" y="66"/>
                  </a:cubicBezTo>
                  <a:cubicBezTo>
                    <a:pt x="13239" y="251"/>
                    <a:pt x="13021" y="417"/>
                    <a:pt x="12827" y="610"/>
                  </a:cubicBezTo>
                  <a:cubicBezTo>
                    <a:pt x="10269" y="3137"/>
                    <a:pt x="7713" y="5666"/>
                    <a:pt x="5160" y="8200"/>
                  </a:cubicBezTo>
                  <a:cubicBezTo>
                    <a:pt x="3532" y="9819"/>
                    <a:pt x="1915" y="11449"/>
                    <a:pt x="286" y="13067"/>
                  </a:cubicBezTo>
                  <a:cubicBezTo>
                    <a:pt x="118" y="13235"/>
                    <a:pt x="1" y="13344"/>
                    <a:pt x="230" y="13566"/>
                  </a:cubicBezTo>
                  <a:cubicBezTo>
                    <a:pt x="312" y="13646"/>
                    <a:pt x="378" y="13677"/>
                    <a:pt x="435" y="13677"/>
                  </a:cubicBezTo>
                  <a:cubicBezTo>
                    <a:pt x="536" y="13677"/>
                    <a:pt x="610" y="13579"/>
                    <a:pt x="701" y="13487"/>
                  </a:cubicBezTo>
                  <a:cubicBezTo>
                    <a:pt x="4260" y="9901"/>
                    <a:pt x="7819" y="6317"/>
                    <a:pt x="11380" y="2733"/>
                  </a:cubicBezTo>
                  <a:cubicBezTo>
                    <a:pt x="11972" y="2137"/>
                    <a:pt x="12573" y="1548"/>
                    <a:pt x="13160" y="947"/>
                  </a:cubicBezTo>
                  <a:cubicBezTo>
                    <a:pt x="13384" y="717"/>
                    <a:pt x="13579" y="462"/>
                    <a:pt x="13831" y="167"/>
                  </a:cubicBezTo>
                  <a:lnTo>
                    <a:pt x="13831" y="167"/>
                  </a:lnTo>
                  <a:cubicBezTo>
                    <a:pt x="13829" y="167"/>
                    <a:pt x="13826" y="167"/>
                    <a:pt x="13823" y="167"/>
                  </a:cubicBezTo>
                  <a:cubicBezTo>
                    <a:pt x="13698" y="167"/>
                    <a:pt x="13667" y="1"/>
                    <a:pt x="1356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1" name="Google Shape;2181;p43"/>
            <p:cNvSpPr/>
            <p:nvPr/>
          </p:nvSpPr>
          <p:spPr>
            <a:xfrm>
              <a:off x="3848700" y="3436175"/>
              <a:ext cx="15725" cy="518175"/>
            </a:xfrm>
            <a:custGeom>
              <a:rect b="b" l="l" r="r" t="t"/>
              <a:pathLst>
                <a:path extrusionOk="0" h="20727" w="629">
                  <a:moveTo>
                    <a:pt x="322" y="0"/>
                  </a:moveTo>
                  <a:cubicBezTo>
                    <a:pt x="312" y="0"/>
                    <a:pt x="302" y="1"/>
                    <a:pt x="291" y="1"/>
                  </a:cubicBezTo>
                  <a:cubicBezTo>
                    <a:pt x="47" y="17"/>
                    <a:pt x="165" y="211"/>
                    <a:pt x="163" y="317"/>
                  </a:cubicBezTo>
                  <a:cubicBezTo>
                    <a:pt x="110" y="2621"/>
                    <a:pt x="164" y="4926"/>
                    <a:pt x="103" y="7233"/>
                  </a:cubicBezTo>
                  <a:cubicBezTo>
                    <a:pt x="20" y="10438"/>
                    <a:pt x="83" y="13647"/>
                    <a:pt x="83" y="16855"/>
                  </a:cubicBezTo>
                  <a:lnTo>
                    <a:pt x="7" y="16855"/>
                  </a:lnTo>
                  <a:cubicBezTo>
                    <a:pt x="7" y="18034"/>
                    <a:pt x="11" y="19213"/>
                    <a:pt x="3" y="20393"/>
                  </a:cubicBezTo>
                  <a:cubicBezTo>
                    <a:pt x="0" y="20601"/>
                    <a:pt x="4" y="20727"/>
                    <a:pt x="268" y="20727"/>
                  </a:cubicBezTo>
                  <a:cubicBezTo>
                    <a:pt x="275" y="20727"/>
                    <a:pt x="281" y="20727"/>
                    <a:pt x="288" y="20727"/>
                  </a:cubicBezTo>
                  <a:cubicBezTo>
                    <a:pt x="548" y="20721"/>
                    <a:pt x="621" y="20662"/>
                    <a:pt x="615" y="20395"/>
                  </a:cubicBezTo>
                  <a:cubicBezTo>
                    <a:pt x="556" y="17854"/>
                    <a:pt x="629" y="15312"/>
                    <a:pt x="551" y="12767"/>
                  </a:cubicBezTo>
                  <a:cubicBezTo>
                    <a:pt x="451" y="9423"/>
                    <a:pt x="482" y="6075"/>
                    <a:pt x="459" y="2728"/>
                  </a:cubicBezTo>
                  <a:cubicBezTo>
                    <a:pt x="453" y="1925"/>
                    <a:pt x="463" y="1122"/>
                    <a:pt x="452" y="319"/>
                  </a:cubicBezTo>
                  <a:cubicBezTo>
                    <a:pt x="451" y="209"/>
                    <a:pt x="562" y="0"/>
                    <a:pt x="3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2" name="Google Shape;2182;p43"/>
            <p:cNvSpPr/>
            <p:nvPr/>
          </p:nvSpPr>
          <p:spPr>
            <a:xfrm>
              <a:off x="3946325" y="4036700"/>
              <a:ext cx="518450" cy="15425"/>
            </a:xfrm>
            <a:custGeom>
              <a:rect b="b" l="l" r="r" t="t"/>
              <a:pathLst>
                <a:path extrusionOk="0" h="617" w="20738">
                  <a:moveTo>
                    <a:pt x="246" y="1"/>
                  </a:moveTo>
                  <a:cubicBezTo>
                    <a:pt x="112" y="1"/>
                    <a:pt x="8" y="37"/>
                    <a:pt x="4" y="298"/>
                  </a:cubicBezTo>
                  <a:cubicBezTo>
                    <a:pt x="1" y="576"/>
                    <a:pt x="110" y="616"/>
                    <a:pt x="257" y="616"/>
                  </a:cubicBezTo>
                  <a:cubicBezTo>
                    <a:pt x="309" y="616"/>
                    <a:pt x="366" y="610"/>
                    <a:pt x="425" y="610"/>
                  </a:cubicBezTo>
                  <a:cubicBezTo>
                    <a:pt x="2940" y="563"/>
                    <a:pt x="5458" y="617"/>
                    <a:pt x="7976" y="554"/>
                  </a:cubicBezTo>
                  <a:cubicBezTo>
                    <a:pt x="11948" y="453"/>
                    <a:pt x="15924" y="483"/>
                    <a:pt x="19898" y="458"/>
                  </a:cubicBezTo>
                  <a:cubicBezTo>
                    <a:pt x="20004" y="458"/>
                    <a:pt x="20110" y="464"/>
                    <a:pt x="20216" y="464"/>
                  </a:cubicBezTo>
                  <a:cubicBezTo>
                    <a:pt x="20286" y="464"/>
                    <a:pt x="20356" y="461"/>
                    <a:pt x="20425" y="453"/>
                  </a:cubicBezTo>
                  <a:cubicBezTo>
                    <a:pt x="20430" y="452"/>
                    <a:pt x="20435" y="452"/>
                    <a:pt x="20441" y="452"/>
                  </a:cubicBezTo>
                  <a:cubicBezTo>
                    <a:pt x="20492" y="452"/>
                    <a:pt x="20558" y="474"/>
                    <a:pt x="20613" y="474"/>
                  </a:cubicBezTo>
                  <a:cubicBezTo>
                    <a:pt x="20678" y="474"/>
                    <a:pt x="20730" y="445"/>
                    <a:pt x="20734" y="318"/>
                  </a:cubicBezTo>
                  <a:cubicBezTo>
                    <a:pt x="20738" y="171"/>
                    <a:pt x="20680" y="136"/>
                    <a:pt x="20607" y="136"/>
                  </a:cubicBezTo>
                  <a:cubicBezTo>
                    <a:pt x="20542" y="136"/>
                    <a:pt x="20466" y="164"/>
                    <a:pt x="20412" y="164"/>
                  </a:cubicBezTo>
                  <a:cubicBezTo>
                    <a:pt x="20411" y="164"/>
                    <a:pt x="20409" y="164"/>
                    <a:pt x="20408" y="164"/>
                  </a:cubicBezTo>
                  <a:cubicBezTo>
                    <a:pt x="18103" y="111"/>
                    <a:pt x="15798" y="165"/>
                    <a:pt x="13492" y="105"/>
                  </a:cubicBezTo>
                  <a:cubicBezTo>
                    <a:pt x="12216" y="71"/>
                    <a:pt x="10940" y="61"/>
                    <a:pt x="9663" y="61"/>
                  </a:cubicBezTo>
                  <a:cubicBezTo>
                    <a:pt x="7732" y="61"/>
                    <a:pt x="5801" y="84"/>
                    <a:pt x="3870" y="84"/>
                  </a:cubicBezTo>
                  <a:cubicBezTo>
                    <a:pt x="3870" y="60"/>
                    <a:pt x="3870" y="34"/>
                    <a:pt x="3871" y="6"/>
                  </a:cubicBezTo>
                  <a:lnTo>
                    <a:pt x="407" y="6"/>
                  </a:lnTo>
                  <a:cubicBezTo>
                    <a:pt x="351" y="6"/>
                    <a:pt x="296" y="1"/>
                    <a:pt x="2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3" name="Google Shape;2183;p43"/>
            <p:cNvSpPr/>
            <p:nvPr/>
          </p:nvSpPr>
          <p:spPr>
            <a:xfrm>
              <a:off x="3248075" y="4036800"/>
              <a:ext cx="518300" cy="15300"/>
            </a:xfrm>
            <a:custGeom>
              <a:rect b="b" l="l" r="r" t="t"/>
              <a:pathLst>
                <a:path extrusionOk="0" h="612" w="20732">
                  <a:moveTo>
                    <a:pt x="20440" y="0"/>
                  </a:moveTo>
                  <a:cubicBezTo>
                    <a:pt x="20420" y="0"/>
                    <a:pt x="20399" y="0"/>
                    <a:pt x="20377" y="1"/>
                  </a:cubicBezTo>
                  <a:cubicBezTo>
                    <a:pt x="19671" y="15"/>
                    <a:pt x="18965" y="19"/>
                    <a:pt x="18260" y="19"/>
                  </a:cubicBezTo>
                  <a:cubicBezTo>
                    <a:pt x="17507" y="19"/>
                    <a:pt x="16755" y="15"/>
                    <a:pt x="16003" y="15"/>
                  </a:cubicBezTo>
                  <a:cubicBezTo>
                    <a:pt x="14931" y="15"/>
                    <a:pt x="13859" y="23"/>
                    <a:pt x="12786" y="65"/>
                  </a:cubicBezTo>
                  <a:cubicBezTo>
                    <a:pt x="10258" y="163"/>
                    <a:pt x="7726" y="137"/>
                    <a:pt x="5194" y="153"/>
                  </a:cubicBezTo>
                  <a:cubicBezTo>
                    <a:pt x="4575" y="157"/>
                    <a:pt x="3955" y="158"/>
                    <a:pt x="3335" y="158"/>
                  </a:cubicBezTo>
                  <a:cubicBezTo>
                    <a:pt x="2762" y="158"/>
                    <a:pt x="2189" y="157"/>
                    <a:pt x="1615" y="157"/>
                  </a:cubicBezTo>
                  <a:cubicBezTo>
                    <a:pt x="1177" y="157"/>
                    <a:pt x="739" y="158"/>
                    <a:pt x="301" y="160"/>
                  </a:cubicBezTo>
                  <a:cubicBezTo>
                    <a:pt x="300" y="160"/>
                    <a:pt x="300" y="160"/>
                    <a:pt x="299" y="160"/>
                  </a:cubicBezTo>
                  <a:cubicBezTo>
                    <a:pt x="250" y="160"/>
                    <a:pt x="183" y="137"/>
                    <a:pt x="125" y="137"/>
                  </a:cubicBezTo>
                  <a:cubicBezTo>
                    <a:pt x="56" y="137"/>
                    <a:pt x="0" y="169"/>
                    <a:pt x="2" y="308"/>
                  </a:cubicBezTo>
                  <a:cubicBezTo>
                    <a:pt x="3" y="443"/>
                    <a:pt x="59" y="474"/>
                    <a:pt x="127" y="474"/>
                  </a:cubicBezTo>
                  <a:cubicBezTo>
                    <a:pt x="185" y="474"/>
                    <a:pt x="251" y="452"/>
                    <a:pt x="300" y="452"/>
                  </a:cubicBezTo>
                  <a:cubicBezTo>
                    <a:pt x="302" y="452"/>
                    <a:pt x="303" y="452"/>
                    <a:pt x="305" y="452"/>
                  </a:cubicBezTo>
                  <a:cubicBezTo>
                    <a:pt x="2622" y="504"/>
                    <a:pt x="4938" y="451"/>
                    <a:pt x="7258" y="511"/>
                  </a:cubicBezTo>
                  <a:cubicBezTo>
                    <a:pt x="8534" y="545"/>
                    <a:pt x="9810" y="555"/>
                    <a:pt x="11087" y="555"/>
                  </a:cubicBezTo>
                  <a:cubicBezTo>
                    <a:pt x="13018" y="555"/>
                    <a:pt x="14949" y="531"/>
                    <a:pt x="16880" y="531"/>
                  </a:cubicBezTo>
                  <a:lnTo>
                    <a:pt x="16880" y="607"/>
                  </a:lnTo>
                  <a:cubicBezTo>
                    <a:pt x="17463" y="607"/>
                    <a:pt x="18046" y="605"/>
                    <a:pt x="18630" y="605"/>
                  </a:cubicBezTo>
                  <a:cubicBezTo>
                    <a:pt x="19213" y="605"/>
                    <a:pt x="19797" y="607"/>
                    <a:pt x="20381" y="612"/>
                  </a:cubicBezTo>
                  <a:cubicBezTo>
                    <a:pt x="20391" y="612"/>
                    <a:pt x="20401" y="612"/>
                    <a:pt x="20410" y="612"/>
                  </a:cubicBezTo>
                  <a:cubicBezTo>
                    <a:pt x="20624" y="612"/>
                    <a:pt x="20729" y="585"/>
                    <a:pt x="20731" y="304"/>
                  </a:cubicBezTo>
                  <a:cubicBezTo>
                    <a:pt x="20732" y="33"/>
                    <a:pt x="20628" y="0"/>
                    <a:pt x="2044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4" name="Google Shape;2184;p43"/>
            <p:cNvSpPr/>
            <p:nvPr/>
          </p:nvSpPr>
          <p:spPr>
            <a:xfrm>
              <a:off x="3847925" y="4134500"/>
              <a:ext cx="16200" cy="518250"/>
            </a:xfrm>
            <a:custGeom>
              <a:rect b="b" l="l" r="r" t="t"/>
              <a:pathLst>
                <a:path extrusionOk="0" h="20730" w="648">
                  <a:moveTo>
                    <a:pt x="344" y="0"/>
                  </a:moveTo>
                  <a:cubicBezTo>
                    <a:pt x="343" y="0"/>
                    <a:pt x="341" y="0"/>
                    <a:pt x="340" y="0"/>
                  </a:cubicBezTo>
                  <a:cubicBezTo>
                    <a:pt x="47" y="1"/>
                    <a:pt x="29" y="118"/>
                    <a:pt x="34" y="351"/>
                  </a:cubicBezTo>
                  <a:cubicBezTo>
                    <a:pt x="87" y="2881"/>
                    <a:pt x="0" y="5410"/>
                    <a:pt x="97" y="7942"/>
                  </a:cubicBezTo>
                  <a:cubicBezTo>
                    <a:pt x="195" y="10496"/>
                    <a:pt x="168" y="13053"/>
                    <a:pt x="186" y="15610"/>
                  </a:cubicBezTo>
                  <a:cubicBezTo>
                    <a:pt x="197" y="17215"/>
                    <a:pt x="186" y="18822"/>
                    <a:pt x="194" y="20428"/>
                  </a:cubicBezTo>
                  <a:cubicBezTo>
                    <a:pt x="195" y="20534"/>
                    <a:pt x="84" y="20726"/>
                    <a:pt x="338" y="20729"/>
                  </a:cubicBezTo>
                  <a:cubicBezTo>
                    <a:pt x="340" y="20729"/>
                    <a:pt x="341" y="20729"/>
                    <a:pt x="342" y="20729"/>
                  </a:cubicBezTo>
                  <a:cubicBezTo>
                    <a:pt x="592" y="20729"/>
                    <a:pt x="483" y="20536"/>
                    <a:pt x="485" y="20431"/>
                  </a:cubicBezTo>
                  <a:cubicBezTo>
                    <a:pt x="537" y="18113"/>
                    <a:pt x="484" y="15796"/>
                    <a:pt x="545" y="13478"/>
                  </a:cubicBezTo>
                  <a:cubicBezTo>
                    <a:pt x="629" y="10271"/>
                    <a:pt x="566" y="7062"/>
                    <a:pt x="566" y="3855"/>
                  </a:cubicBezTo>
                  <a:lnTo>
                    <a:pt x="640" y="3855"/>
                  </a:lnTo>
                  <a:cubicBezTo>
                    <a:pt x="640" y="2689"/>
                    <a:pt x="635" y="1520"/>
                    <a:pt x="644" y="354"/>
                  </a:cubicBezTo>
                  <a:cubicBezTo>
                    <a:pt x="647" y="126"/>
                    <a:pt x="639" y="0"/>
                    <a:pt x="3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5" name="Google Shape;2185;p43"/>
            <p:cNvSpPr/>
            <p:nvPr/>
          </p:nvSpPr>
          <p:spPr>
            <a:xfrm>
              <a:off x="3755675" y="3824725"/>
              <a:ext cx="70500" cy="134825"/>
            </a:xfrm>
            <a:custGeom>
              <a:rect b="b" l="l" r="r" t="t"/>
              <a:pathLst>
                <a:path extrusionOk="0" h="5393" w="2820">
                  <a:moveTo>
                    <a:pt x="400" y="1"/>
                  </a:moveTo>
                  <a:cubicBezTo>
                    <a:pt x="378" y="1"/>
                    <a:pt x="349" y="13"/>
                    <a:pt x="309" y="45"/>
                  </a:cubicBezTo>
                  <a:cubicBezTo>
                    <a:pt x="187" y="137"/>
                    <a:pt x="1" y="182"/>
                    <a:pt x="111" y="413"/>
                  </a:cubicBezTo>
                  <a:cubicBezTo>
                    <a:pt x="891" y="2036"/>
                    <a:pt x="1665" y="3660"/>
                    <a:pt x="2434" y="5288"/>
                  </a:cubicBezTo>
                  <a:cubicBezTo>
                    <a:pt x="2465" y="5355"/>
                    <a:pt x="2488" y="5393"/>
                    <a:pt x="2525" y="5393"/>
                  </a:cubicBezTo>
                  <a:cubicBezTo>
                    <a:pt x="2547" y="5393"/>
                    <a:pt x="2574" y="5380"/>
                    <a:pt x="2612" y="5352"/>
                  </a:cubicBezTo>
                  <a:cubicBezTo>
                    <a:pt x="2676" y="5303"/>
                    <a:pt x="2752" y="5268"/>
                    <a:pt x="2820" y="5228"/>
                  </a:cubicBezTo>
                  <a:cubicBezTo>
                    <a:pt x="2782" y="5166"/>
                    <a:pt x="2766" y="5146"/>
                    <a:pt x="2756" y="5124"/>
                  </a:cubicBezTo>
                  <a:cubicBezTo>
                    <a:pt x="2001" y="3466"/>
                    <a:pt x="1247" y="1808"/>
                    <a:pt x="492" y="151"/>
                  </a:cubicBezTo>
                  <a:cubicBezTo>
                    <a:pt x="467" y="94"/>
                    <a:pt x="460" y="1"/>
                    <a:pt x="4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6" name="Google Shape;2186;p43"/>
            <p:cNvSpPr/>
            <p:nvPr/>
          </p:nvSpPr>
          <p:spPr>
            <a:xfrm>
              <a:off x="3885600" y="3824875"/>
              <a:ext cx="72000" cy="134625"/>
            </a:xfrm>
            <a:custGeom>
              <a:rect b="b" l="l" r="r" t="t"/>
              <a:pathLst>
                <a:path extrusionOk="0" h="5385" w="2880">
                  <a:moveTo>
                    <a:pt x="2447" y="0"/>
                  </a:moveTo>
                  <a:cubicBezTo>
                    <a:pt x="2347" y="0"/>
                    <a:pt x="2352" y="168"/>
                    <a:pt x="2325" y="224"/>
                  </a:cubicBezTo>
                  <a:cubicBezTo>
                    <a:pt x="1581" y="1833"/>
                    <a:pt x="855" y="3450"/>
                    <a:pt x="113" y="5061"/>
                  </a:cubicBezTo>
                  <a:cubicBezTo>
                    <a:pt x="0" y="5302"/>
                    <a:pt x="171" y="5310"/>
                    <a:pt x="336" y="5385"/>
                  </a:cubicBezTo>
                  <a:cubicBezTo>
                    <a:pt x="356" y="5364"/>
                    <a:pt x="397" y="5334"/>
                    <a:pt x="414" y="5292"/>
                  </a:cubicBezTo>
                  <a:cubicBezTo>
                    <a:pt x="1193" y="3657"/>
                    <a:pt x="1969" y="2019"/>
                    <a:pt x="2753" y="387"/>
                  </a:cubicBezTo>
                  <a:cubicBezTo>
                    <a:pt x="2879" y="126"/>
                    <a:pt x="2652" y="98"/>
                    <a:pt x="2535" y="30"/>
                  </a:cubicBezTo>
                  <a:cubicBezTo>
                    <a:pt x="2499" y="9"/>
                    <a:pt x="2470" y="0"/>
                    <a:pt x="24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7" name="Google Shape;2187;p43"/>
            <p:cNvSpPr/>
            <p:nvPr/>
          </p:nvSpPr>
          <p:spPr>
            <a:xfrm>
              <a:off x="3633900" y="3945600"/>
              <a:ext cx="138050" cy="67875"/>
            </a:xfrm>
            <a:custGeom>
              <a:rect b="b" l="l" r="r" t="t"/>
              <a:pathLst>
                <a:path extrusionOk="0" h="2715" w="5522">
                  <a:moveTo>
                    <a:pt x="378" y="1"/>
                  </a:moveTo>
                  <a:cubicBezTo>
                    <a:pt x="254" y="1"/>
                    <a:pt x="229" y="144"/>
                    <a:pt x="164" y="227"/>
                  </a:cubicBezTo>
                  <a:cubicBezTo>
                    <a:pt x="0" y="435"/>
                    <a:pt x="256" y="418"/>
                    <a:pt x="318" y="445"/>
                  </a:cubicBezTo>
                  <a:cubicBezTo>
                    <a:pt x="1938" y="1194"/>
                    <a:pt x="3568" y="1926"/>
                    <a:pt x="5187" y="2678"/>
                  </a:cubicBezTo>
                  <a:cubicBezTo>
                    <a:pt x="5242" y="2703"/>
                    <a:pt x="5283" y="2714"/>
                    <a:pt x="5316" y="2714"/>
                  </a:cubicBezTo>
                  <a:cubicBezTo>
                    <a:pt x="5445" y="2714"/>
                    <a:pt x="5435" y="2549"/>
                    <a:pt x="5522" y="2457"/>
                  </a:cubicBezTo>
                  <a:cubicBezTo>
                    <a:pt x="5480" y="2426"/>
                    <a:pt x="5445" y="2389"/>
                    <a:pt x="5403" y="2370"/>
                  </a:cubicBezTo>
                  <a:cubicBezTo>
                    <a:pt x="3768" y="1591"/>
                    <a:pt x="2131" y="816"/>
                    <a:pt x="498" y="33"/>
                  </a:cubicBezTo>
                  <a:cubicBezTo>
                    <a:pt x="450" y="10"/>
                    <a:pt x="411" y="1"/>
                    <a:pt x="3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8" name="Google Shape;2188;p43"/>
            <p:cNvSpPr/>
            <p:nvPr/>
          </p:nvSpPr>
          <p:spPr>
            <a:xfrm>
              <a:off x="3939825" y="3945550"/>
              <a:ext cx="138250" cy="68375"/>
            </a:xfrm>
            <a:custGeom>
              <a:rect b="b" l="l" r="r" t="t"/>
              <a:pathLst>
                <a:path extrusionOk="0" h="2735" w="5530">
                  <a:moveTo>
                    <a:pt x="5159" y="0"/>
                  </a:moveTo>
                  <a:cubicBezTo>
                    <a:pt x="5119" y="0"/>
                    <a:pt x="5072" y="12"/>
                    <a:pt x="5017" y="39"/>
                  </a:cubicBezTo>
                  <a:cubicBezTo>
                    <a:pt x="3406" y="813"/>
                    <a:pt x="1793" y="1584"/>
                    <a:pt x="180" y="2353"/>
                  </a:cubicBezTo>
                  <a:cubicBezTo>
                    <a:pt x="103" y="2391"/>
                    <a:pt x="1" y="2402"/>
                    <a:pt x="92" y="2526"/>
                  </a:cubicBezTo>
                  <a:cubicBezTo>
                    <a:pt x="144" y="2595"/>
                    <a:pt x="178" y="2677"/>
                    <a:pt x="211" y="2734"/>
                  </a:cubicBezTo>
                  <a:cubicBezTo>
                    <a:pt x="297" y="2703"/>
                    <a:pt x="344" y="2691"/>
                    <a:pt x="387" y="2670"/>
                  </a:cubicBezTo>
                  <a:cubicBezTo>
                    <a:pt x="2002" y="1936"/>
                    <a:pt x="3616" y="1205"/>
                    <a:pt x="5225" y="460"/>
                  </a:cubicBezTo>
                  <a:cubicBezTo>
                    <a:pt x="5291" y="430"/>
                    <a:pt x="5529" y="455"/>
                    <a:pt x="5416" y="247"/>
                  </a:cubicBezTo>
                  <a:cubicBezTo>
                    <a:pt x="5354" y="131"/>
                    <a:pt x="5294" y="0"/>
                    <a:pt x="51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9" name="Google Shape;2189;p43"/>
            <p:cNvSpPr/>
            <p:nvPr/>
          </p:nvSpPr>
          <p:spPr>
            <a:xfrm>
              <a:off x="3634775" y="4075700"/>
              <a:ext cx="136650" cy="67325"/>
            </a:xfrm>
            <a:custGeom>
              <a:rect b="b" l="l" r="r" t="t"/>
              <a:pathLst>
                <a:path extrusionOk="0" h="2693" w="5466">
                  <a:moveTo>
                    <a:pt x="5267" y="0"/>
                  </a:moveTo>
                  <a:cubicBezTo>
                    <a:pt x="5227" y="0"/>
                    <a:pt x="5179" y="13"/>
                    <a:pt x="5117" y="42"/>
                  </a:cubicBezTo>
                  <a:cubicBezTo>
                    <a:pt x="3529" y="777"/>
                    <a:pt x="1933" y="1491"/>
                    <a:pt x="347" y="2227"/>
                  </a:cubicBezTo>
                  <a:cubicBezTo>
                    <a:pt x="274" y="2260"/>
                    <a:pt x="0" y="2220"/>
                    <a:pt x="124" y="2481"/>
                  </a:cubicBezTo>
                  <a:cubicBezTo>
                    <a:pt x="191" y="2622"/>
                    <a:pt x="270" y="2693"/>
                    <a:pt x="380" y="2693"/>
                  </a:cubicBezTo>
                  <a:cubicBezTo>
                    <a:pt x="434" y="2693"/>
                    <a:pt x="495" y="2676"/>
                    <a:pt x="567" y="2642"/>
                  </a:cubicBezTo>
                  <a:cubicBezTo>
                    <a:pt x="2147" y="1884"/>
                    <a:pt x="3729" y="1133"/>
                    <a:pt x="5309" y="379"/>
                  </a:cubicBezTo>
                  <a:cubicBezTo>
                    <a:pt x="5373" y="349"/>
                    <a:pt x="5426" y="293"/>
                    <a:pt x="5466" y="262"/>
                  </a:cubicBezTo>
                  <a:cubicBezTo>
                    <a:pt x="5416" y="115"/>
                    <a:pt x="5384" y="0"/>
                    <a:pt x="52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0" name="Google Shape;2190;p43"/>
            <p:cNvSpPr/>
            <p:nvPr/>
          </p:nvSpPr>
          <p:spPr>
            <a:xfrm>
              <a:off x="3939825" y="4074875"/>
              <a:ext cx="138475" cy="68450"/>
            </a:xfrm>
            <a:custGeom>
              <a:rect b="b" l="l" r="r" t="t"/>
              <a:pathLst>
                <a:path extrusionOk="0" h="2738" w="5539">
                  <a:moveTo>
                    <a:pt x="213" y="0"/>
                  </a:moveTo>
                  <a:cubicBezTo>
                    <a:pt x="186" y="53"/>
                    <a:pt x="152" y="121"/>
                    <a:pt x="114" y="183"/>
                  </a:cubicBezTo>
                  <a:cubicBezTo>
                    <a:pt x="70" y="258"/>
                    <a:pt x="1" y="301"/>
                    <a:pt x="149" y="370"/>
                  </a:cubicBezTo>
                  <a:cubicBezTo>
                    <a:pt x="1800" y="1140"/>
                    <a:pt x="3448" y="1917"/>
                    <a:pt x="5094" y="2703"/>
                  </a:cubicBezTo>
                  <a:cubicBezTo>
                    <a:pt x="5144" y="2727"/>
                    <a:pt x="5184" y="2737"/>
                    <a:pt x="5217" y="2737"/>
                  </a:cubicBezTo>
                  <a:cubicBezTo>
                    <a:pt x="5355" y="2737"/>
                    <a:pt x="5356" y="2555"/>
                    <a:pt x="5413" y="2483"/>
                  </a:cubicBezTo>
                  <a:cubicBezTo>
                    <a:pt x="5538" y="2322"/>
                    <a:pt x="5321" y="2327"/>
                    <a:pt x="5255" y="2296"/>
                  </a:cubicBezTo>
                  <a:cubicBezTo>
                    <a:pt x="4219" y="1804"/>
                    <a:pt x="3179" y="1315"/>
                    <a:pt x="2135" y="839"/>
                  </a:cubicBezTo>
                  <a:cubicBezTo>
                    <a:pt x="1511" y="554"/>
                    <a:pt x="877" y="289"/>
                    <a:pt x="2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1" name="Google Shape;2191;p43"/>
            <p:cNvSpPr/>
            <p:nvPr/>
          </p:nvSpPr>
          <p:spPr>
            <a:xfrm>
              <a:off x="3755225" y="4129350"/>
              <a:ext cx="70775" cy="134825"/>
            </a:xfrm>
            <a:custGeom>
              <a:rect b="b" l="l" r="r" t="t"/>
              <a:pathLst>
                <a:path extrusionOk="0" h="5393" w="2831">
                  <a:moveTo>
                    <a:pt x="2542" y="1"/>
                  </a:moveTo>
                  <a:cubicBezTo>
                    <a:pt x="2516" y="1"/>
                    <a:pt x="2490" y="23"/>
                    <a:pt x="2459" y="91"/>
                  </a:cubicBezTo>
                  <a:cubicBezTo>
                    <a:pt x="1689" y="1743"/>
                    <a:pt x="912" y="3391"/>
                    <a:pt x="127" y="5037"/>
                  </a:cubicBezTo>
                  <a:cubicBezTo>
                    <a:pt x="0" y="5301"/>
                    <a:pt x="260" y="5284"/>
                    <a:pt x="348" y="5353"/>
                  </a:cubicBezTo>
                  <a:cubicBezTo>
                    <a:pt x="383" y="5381"/>
                    <a:pt x="411" y="5392"/>
                    <a:pt x="432" y="5392"/>
                  </a:cubicBezTo>
                  <a:cubicBezTo>
                    <a:pt x="509" y="5392"/>
                    <a:pt x="510" y="5247"/>
                    <a:pt x="535" y="5196"/>
                  </a:cubicBezTo>
                  <a:cubicBezTo>
                    <a:pt x="1028" y="4158"/>
                    <a:pt x="1516" y="3120"/>
                    <a:pt x="1992" y="2076"/>
                  </a:cubicBezTo>
                  <a:cubicBezTo>
                    <a:pt x="2279" y="1451"/>
                    <a:pt x="2542" y="818"/>
                    <a:pt x="2831" y="154"/>
                  </a:cubicBezTo>
                  <a:cubicBezTo>
                    <a:pt x="2778" y="126"/>
                    <a:pt x="2709" y="93"/>
                    <a:pt x="2644" y="55"/>
                  </a:cubicBezTo>
                  <a:cubicBezTo>
                    <a:pt x="2604" y="31"/>
                    <a:pt x="2573" y="1"/>
                    <a:pt x="25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2" name="Google Shape;2192;p43"/>
            <p:cNvSpPr/>
            <p:nvPr/>
          </p:nvSpPr>
          <p:spPr>
            <a:xfrm>
              <a:off x="3884950" y="4128825"/>
              <a:ext cx="71375" cy="134625"/>
            </a:xfrm>
            <a:custGeom>
              <a:rect b="b" l="l" r="r" t="t"/>
              <a:pathLst>
                <a:path extrusionOk="0" h="5385" w="2855">
                  <a:moveTo>
                    <a:pt x="378" y="0"/>
                  </a:moveTo>
                  <a:cubicBezTo>
                    <a:pt x="247" y="106"/>
                    <a:pt x="1" y="62"/>
                    <a:pt x="140" y="353"/>
                  </a:cubicBezTo>
                  <a:cubicBezTo>
                    <a:pt x="875" y="1927"/>
                    <a:pt x="1587" y="3512"/>
                    <a:pt x="2320" y="5086"/>
                  </a:cubicBezTo>
                  <a:cubicBezTo>
                    <a:pt x="2361" y="5171"/>
                    <a:pt x="2325" y="5384"/>
                    <a:pt x="2480" y="5384"/>
                  </a:cubicBezTo>
                  <a:cubicBezTo>
                    <a:pt x="2511" y="5384"/>
                    <a:pt x="2550" y="5376"/>
                    <a:pt x="2598" y="5356"/>
                  </a:cubicBezTo>
                  <a:cubicBezTo>
                    <a:pt x="2855" y="5251"/>
                    <a:pt x="2828" y="5100"/>
                    <a:pt x="2724" y="4883"/>
                  </a:cubicBezTo>
                  <a:cubicBezTo>
                    <a:pt x="1980" y="3337"/>
                    <a:pt x="1251" y="1785"/>
                    <a:pt x="516" y="236"/>
                  </a:cubicBezTo>
                  <a:cubicBezTo>
                    <a:pt x="476" y="155"/>
                    <a:pt x="425" y="80"/>
                    <a:pt x="3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3" name="Google Shape;2193;p43"/>
            <p:cNvSpPr/>
            <p:nvPr/>
          </p:nvSpPr>
          <p:spPr>
            <a:xfrm>
              <a:off x="3411350" y="4196100"/>
              <a:ext cx="102300" cy="51100"/>
            </a:xfrm>
            <a:custGeom>
              <a:rect b="b" l="l" r="r" t="t"/>
              <a:pathLst>
                <a:path extrusionOk="0" h="2044" w="4092">
                  <a:moveTo>
                    <a:pt x="3834" y="1"/>
                  </a:moveTo>
                  <a:cubicBezTo>
                    <a:pt x="3806" y="1"/>
                    <a:pt x="3771" y="11"/>
                    <a:pt x="3724" y="33"/>
                  </a:cubicBezTo>
                  <a:cubicBezTo>
                    <a:pt x="2545" y="591"/>
                    <a:pt x="1362" y="1141"/>
                    <a:pt x="179" y="1692"/>
                  </a:cubicBezTo>
                  <a:cubicBezTo>
                    <a:pt x="81" y="1738"/>
                    <a:pt x="0" y="1774"/>
                    <a:pt x="93" y="1898"/>
                  </a:cubicBezTo>
                  <a:cubicBezTo>
                    <a:pt x="122" y="1937"/>
                    <a:pt x="127" y="1995"/>
                    <a:pt x="143" y="2044"/>
                  </a:cubicBezTo>
                  <a:cubicBezTo>
                    <a:pt x="199" y="2018"/>
                    <a:pt x="222" y="2007"/>
                    <a:pt x="244" y="1998"/>
                  </a:cubicBezTo>
                  <a:cubicBezTo>
                    <a:pt x="1465" y="1446"/>
                    <a:pt x="2685" y="889"/>
                    <a:pt x="3912" y="349"/>
                  </a:cubicBezTo>
                  <a:cubicBezTo>
                    <a:pt x="4092" y="271"/>
                    <a:pt x="3975" y="224"/>
                    <a:pt x="3948" y="139"/>
                  </a:cubicBezTo>
                  <a:cubicBezTo>
                    <a:pt x="3919" y="52"/>
                    <a:pt x="3895" y="1"/>
                    <a:pt x="38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4" name="Google Shape;2194;p43"/>
            <p:cNvSpPr/>
            <p:nvPr/>
          </p:nvSpPr>
          <p:spPr>
            <a:xfrm>
              <a:off x="3650600" y="3601650"/>
              <a:ext cx="54800" cy="98225"/>
            </a:xfrm>
            <a:custGeom>
              <a:rect b="b" l="l" r="r" t="t"/>
              <a:pathLst>
                <a:path extrusionOk="0" h="3929" w="2192">
                  <a:moveTo>
                    <a:pt x="338" y="0"/>
                  </a:moveTo>
                  <a:cubicBezTo>
                    <a:pt x="290" y="0"/>
                    <a:pt x="236" y="6"/>
                    <a:pt x="198" y="14"/>
                  </a:cubicBezTo>
                  <a:cubicBezTo>
                    <a:pt x="1" y="58"/>
                    <a:pt x="176" y="200"/>
                    <a:pt x="186" y="224"/>
                  </a:cubicBezTo>
                  <a:cubicBezTo>
                    <a:pt x="717" y="1417"/>
                    <a:pt x="1260" y="2603"/>
                    <a:pt x="1804" y="3789"/>
                  </a:cubicBezTo>
                  <a:cubicBezTo>
                    <a:pt x="1830" y="3849"/>
                    <a:pt x="1848" y="3928"/>
                    <a:pt x="1904" y="3928"/>
                  </a:cubicBezTo>
                  <a:cubicBezTo>
                    <a:pt x="1928" y="3928"/>
                    <a:pt x="1959" y="3913"/>
                    <a:pt x="2000" y="3876"/>
                  </a:cubicBezTo>
                  <a:cubicBezTo>
                    <a:pt x="2058" y="3823"/>
                    <a:pt x="2132" y="3786"/>
                    <a:pt x="2192" y="3745"/>
                  </a:cubicBezTo>
                  <a:cubicBezTo>
                    <a:pt x="1596" y="2474"/>
                    <a:pt x="1023" y="1247"/>
                    <a:pt x="440" y="24"/>
                  </a:cubicBezTo>
                  <a:cubicBezTo>
                    <a:pt x="431" y="7"/>
                    <a:pt x="388" y="0"/>
                    <a:pt x="3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5" name="Google Shape;2195;p43"/>
            <p:cNvSpPr/>
            <p:nvPr/>
          </p:nvSpPr>
          <p:spPr>
            <a:xfrm>
              <a:off x="4200200" y="3842100"/>
              <a:ext cx="99425" cy="50650"/>
            </a:xfrm>
            <a:custGeom>
              <a:rect b="b" l="l" r="r" t="t"/>
              <a:pathLst>
                <a:path extrusionOk="0" h="2026" w="3977">
                  <a:moveTo>
                    <a:pt x="3861" y="0"/>
                  </a:moveTo>
                  <a:cubicBezTo>
                    <a:pt x="3828" y="0"/>
                    <a:pt x="3788" y="13"/>
                    <a:pt x="3742" y="35"/>
                  </a:cubicBezTo>
                  <a:cubicBezTo>
                    <a:pt x="2554" y="576"/>
                    <a:pt x="1368" y="1116"/>
                    <a:pt x="179" y="1657"/>
                  </a:cubicBezTo>
                  <a:cubicBezTo>
                    <a:pt x="72" y="1705"/>
                    <a:pt x="1" y="1724"/>
                    <a:pt x="92" y="1887"/>
                  </a:cubicBezTo>
                  <a:cubicBezTo>
                    <a:pt x="146" y="1983"/>
                    <a:pt x="183" y="2025"/>
                    <a:pt x="241" y="2025"/>
                  </a:cubicBezTo>
                  <a:cubicBezTo>
                    <a:pt x="271" y="2025"/>
                    <a:pt x="307" y="2014"/>
                    <a:pt x="354" y="1992"/>
                  </a:cubicBezTo>
                  <a:cubicBezTo>
                    <a:pt x="1502" y="1451"/>
                    <a:pt x="2652" y="913"/>
                    <a:pt x="3800" y="372"/>
                  </a:cubicBezTo>
                  <a:cubicBezTo>
                    <a:pt x="3878" y="336"/>
                    <a:pt x="3944" y="273"/>
                    <a:pt x="3960" y="261"/>
                  </a:cubicBezTo>
                  <a:cubicBezTo>
                    <a:pt x="3977" y="69"/>
                    <a:pt x="3938" y="0"/>
                    <a:pt x="38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6" name="Google Shape;2196;p43"/>
            <p:cNvSpPr/>
            <p:nvPr/>
          </p:nvSpPr>
          <p:spPr>
            <a:xfrm>
              <a:off x="3412275" y="3841150"/>
              <a:ext cx="99550" cy="51625"/>
            </a:xfrm>
            <a:custGeom>
              <a:rect b="b" l="l" r="r" t="t"/>
              <a:pathLst>
                <a:path extrusionOk="0" h="2065" w="3982">
                  <a:moveTo>
                    <a:pt x="165" y="1"/>
                  </a:moveTo>
                  <a:cubicBezTo>
                    <a:pt x="125" y="1"/>
                    <a:pt x="85" y="30"/>
                    <a:pt x="56" y="121"/>
                  </a:cubicBezTo>
                  <a:cubicBezTo>
                    <a:pt x="1" y="296"/>
                    <a:pt x="63" y="337"/>
                    <a:pt x="200" y="402"/>
                  </a:cubicBezTo>
                  <a:cubicBezTo>
                    <a:pt x="1350" y="939"/>
                    <a:pt x="2498" y="1480"/>
                    <a:pt x="3642" y="2030"/>
                  </a:cubicBezTo>
                  <a:cubicBezTo>
                    <a:pt x="3692" y="2054"/>
                    <a:pt x="3733" y="2064"/>
                    <a:pt x="3767" y="2064"/>
                  </a:cubicBezTo>
                  <a:cubicBezTo>
                    <a:pt x="3884" y="2064"/>
                    <a:pt x="3917" y="1936"/>
                    <a:pt x="3982" y="1803"/>
                  </a:cubicBezTo>
                  <a:cubicBezTo>
                    <a:pt x="3925" y="1762"/>
                    <a:pt x="3864" y="1698"/>
                    <a:pt x="3790" y="1665"/>
                  </a:cubicBezTo>
                  <a:cubicBezTo>
                    <a:pt x="2637" y="1135"/>
                    <a:pt x="1483" y="608"/>
                    <a:pt x="321" y="96"/>
                  </a:cubicBezTo>
                  <a:cubicBezTo>
                    <a:pt x="305" y="89"/>
                    <a:pt x="234" y="1"/>
                    <a:pt x="1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7" name="Google Shape;2197;p43"/>
            <p:cNvSpPr/>
            <p:nvPr/>
          </p:nvSpPr>
          <p:spPr>
            <a:xfrm>
              <a:off x="4005725" y="3601225"/>
              <a:ext cx="56825" cy="99350"/>
            </a:xfrm>
            <a:custGeom>
              <a:rect b="b" l="l" r="r" t="t"/>
              <a:pathLst>
                <a:path extrusionOk="0" h="3974" w="2273">
                  <a:moveTo>
                    <a:pt x="1931" y="1"/>
                  </a:moveTo>
                  <a:cubicBezTo>
                    <a:pt x="1861" y="1"/>
                    <a:pt x="1815" y="41"/>
                    <a:pt x="1764" y="153"/>
                  </a:cubicBezTo>
                  <a:cubicBezTo>
                    <a:pt x="1231" y="1317"/>
                    <a:pt x="685" y="2475"/>
                    <a:pt x="128" y="3629"/>
                  </a:cubicBezTo>
                  <a:cubicBezTo>
                    <a:pt x="1" y="3894"/>
                    <a:pt x="262" y="3842"/>
                    <a:pt x="355" y="3973"/>
                  </a:cubicBezTo>
                  <a:cubicBezTo>
                    <a:pt x="398" y="3903"/>
                    <a:pt x="440" y="3852"/>
                    <a:pt x="469" y="3795"/>
                  </a:cubicBezTo>
                  <a:cubicBezTo>
                    <a:pt x="1010" y="2620"/>
                    <a:pt x="1551" y="1445"/>
                    <a:pt x="2074" y="263"/>
                  </a:cubicBezTo>
                  <a:cubicBezTo>
                    <a:pt x="2085" y="240"/>
                    <a:pt x="2273" y="88"/>
                    <a:pt x="2051" y="24"/>
                  </a:cubicBezTo>
                  <a:cubicBezTo>
                    <a:pt x="2004" y="10"/>
                    <a:pt x="1965" y="1"/>
                    <a:pt x="19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8" name="Google Shape;2198;p43"/>
            <p:cNvSpPr/>
            <p:nvPr/>
          </p:nvSpPr>
          <p:spPr>
            <a:xfrm>
              <a:off x="4200375" y="4196000"/>
              <a:ext cx="99750" cy="50850"/>
            </a:xfrm>
            <a:custGeom>
              <a:rect b="b" l="l" r="r" t="t"/>
              <a:pathLst>
                <a:path extrusionOk="0" h="2034" w="3990">
                  <a:moveTo>
                    <a:pt x="206" y="1"/>
                  </a:moveTo>
                  <a:cubicBezTo>
                    <a:pt x="133" y="1"/>
                    <a:pt x="131" y="95"/>
                    <a:pt x="91" y="152"/>
                  </a:cubicBezTo>
                  <a:cubicBezTo>
                    <a:pt x="13" y="259"/>
                    <a:pt x="1" y="296"/>
                    <a:pt x="143" y="358"/>
                  </a:cubicBezTo>
                  <a:cubicBezTo>
                    <a:pt x="1358" y="899"/>
                    <a:pt x="2569" y="1446"/>
                    <a:pt x="3774" y="2004"/>
                  </a:cubicBezTo>
                  <a:cubicBezTo>
                    <a:pt x="3819" y="2025"/>
                    <a:pt x="3852" y="2034"/>
                    <a:pt x="3876" y="2034"/>
                  </a:cubicBezTo>
                  <a:cubicBezTo>
                    <a:pt x="3969" y="2034"/>
                    <a:pt x="3940" y="1906"/>
                    <a:pt x="3989" y="1814"/>
                  </a:cubicBezTo>
                  <a:cubicBezTo>
                    <a:pt x="3975" y="1794"/>
                    <a:pt x="3957" y="1738"/>
                    <a:pt x="3918" y="1719"/>
                  </a:cubicBezTo>
                  <a:cubicBezTo>
                    <a:pt x="2705" y="1151"/>
                    <a:pt x="1487" y="584"/>
                    <a:pt x="271" y="18"/>
                  </a:cubicBezTo>
                  <a:cubicBezTo>
                    <a:pt x="244" y="6"/>
                    <a:pt x="223" y="1"/>
                    <a:pt x="2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9" name="Google Shape;2199;p43"/>
            <p:cNvSpPr/>
            <p:nvPr/>
          </p:nvSpPr>
          <p:spPr>
            <a:xfrm>
              <a:off x="3649725" y="4388975"/>
              <a:ext cx="55625" cy="98725"/>
            </a:xfrm>
            <a:custGeom>
              <a:rect b="b" l="l" r="r" t="t"/>
              <a:pathLst>
                <a:path extrusionOk="0" h="3949" w="2225">
                  <a:moveTo>
                    <a:pt x="1922" y="0"/>
                  </a:moveTo>
                  <a:cubicBezTo>
                    <a:pt x="1842" y="0"/>
                    <a:pt x="1843" y="126"/>
                    <a:pt x="1823" y="169"/>
                  </a:cubicBezTo>
                  <a:cubicBezTo>
                    <a:pt x="1281" y="1331"/>
                    <a:pt x="747" y="2495"/>
                    <a:pt x="229" y="3666"/>
                  </a:cubicBezTo>
                  <a:cubicBezTo>
                    <a:pt x="221" y="3686"/>
                    <a:pt x="1" y="3852"/>
                    <a:pt x="261" y="3930"/>
                  </a:cubicBezTo>
                  <a:cubicBezTo>
                    <a:pt x="304" y="3943"/>
                    <a:pt x="338" y="3949"/>
                    <a:pt x="366" y="3949"/>
                  </a:cubicBezTo>
                  <a:cubicBezTo>
                    <a:pt x="464" y="3949"/>
                    <a:pt x="494" y="3880"/>
                    <a:pt x="541" y="3781"/>
                  </a:cubicBezTo>
                  <a:cubicBezTo>
                    <a:pt x="814" y="3202"/>
                    <a:pt x="1097" y="2626"/>
                    <a:pt x="1369" y="2045"/>
                  </a:cubicBezTo>
                  <a:cubicBezTo>
                    <a:pt x="1654" y="1432"/>
                    <a:pt x="1932" y="816"/>
                    <a:pt x="2225" y="177"/>
                  </a:cubicBezTo>
                  <a:cubicBezTo>
                    <a:pt x="2162" y="136"/>
                    <a:pt x="2086" y="85"/>
                    <a:pt x="2008" y="33"/>
                  </a:cubicBezTo>
                  <a:cubicBezTo>
                    <a:pt x="1972" y="10"/>
                    <a:pt x="1944" y="0"/>
                    <a:pt x="19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0" name="Google Shape;2200;p43"/>
            <p:cNvSpPr/>
            <p:nvPr/>
          </p:nvSpPr>
          <p:spPr>
            <a:xfrm>
              <a:off x="4005600" y="4387675"/>
              <a:ext cx="56850" cy="100075"/>
            </a:xfrm>
            <a:custGeom>
              <a:rect b="b" l="l" r="r" t="t"/>
              <a:pathLst>
                <a:path extrusionOk="0" h="4003" w="2274">
                  <a:moveTo>
                    <a:pt x="342" y="1"/>
                  </a:moveTo>
                  <a:cubicBezTo>
                    <a:pt x="286" y="169"/>
                    <a:pt x="0" y="98"/>
                    <a:pt x="131" y="370"/>
                  </a:cubicBezTo>
                  <a:cubicBezTo>
                    <a:pt x="686" y="1523"/>
                    <a:pt x="1232" y="2682"/>
                    <a:pt x="1767" y="3846"/>
                  </a:cubicBezTo>
                  <a:cubicBezTo>
                    <a:pt x="1818" y="3956"/>
                    <a:pt x="1861" y="4003"/>
                    <a:pt x="1934" y="4003"/>
                  </a:cubicBezTo>
                  <a:cubicBezTo>
                    <a:pt x="1967" y="4003"/>
                    <a:pt x="2005" y="3993"/>
                    <a:pt x="2052" y="3976"/>
                  </a:cubicBezTo>
                  <a:cubicBezTo>
                    <a:pt x="2274" y="3893"/>
                    <a:pt x="2083" y="3748"/>
                    <a:pt x="2066" y="3707"/>
                  </a:cubicBezTo>
                  <a:cubicBezTo>
                    <a:pt x="1553" y="2545"/>
                    <a:pt x="1025" y="1393"/>
                    <a:pt x="496" y="240"/>
                  </a:cubicBezTo>
                  <a:cubicBezTo>
                    <a:pt x="464" y="169"/>
                    <a:pt x="412" y="107"/>
                    <a:pt x="3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1" name="Google Shape;2201;p43"/>
            <p:cNvSpPr/>
            <p:nvPr/>
          </p:nvSpPr>
          <p:spPr>
            <a:xfrm>
              <a:off x="3957075" y="4282800"/>
              <a:ext cx="47400" cy="85450"/>
            </a:xfrm>
            <a:custGeom>
              <a:rect b="b" l="l" r="r" t="t"/>
              <a:pathLst>
                <a:path extrusionOk="0" h="3418" w="1896">
                  <a:moveTo>
                    <a:pt x="393" y="0"/>
                  </a:moveTo>
                  <a:cubicBezTo>
                    <a:pt x="375" y="0"/>
                    <a:pt x="352" y="10"/>
                    <a:pt x="323" y="33"/>
                  </a:cubicBezTo>
                  <a:cubicBezTo>
                    <a:pt x="228" y="109"/>
                    <a:pt x="1" y="160"/>
                    <a:pt x="112" y="390"/>
                  </a:cubicBezTo>
                  <a:cubicBezTo>
                    <a:pt x="568" y="1350"/>
                    <a:pt x="1020" y="2310"/>
                    <a:pt x="1474" y="3271"/>
                  </a:cubicBezTo>
                  <a:cubicBezTo>
                    <a:pt x="1506" y="3338"/>
                    <a:pt x="1537" y="3417"/>
                    <a:pt x="1608" y="3417"/>
                  </a:cubicBezTo>
                  <a:cubicBezTo>
                    <a:pt x="1630" y="3417"/>
                    <a:pt x="1657" y="3409"/>
                    <a:pt x="1688" y="3391"/>
                  </a:cubicBezTo>
                  <a:cubicBezTo>
                    <a:pt x="1763" y="3348"/>
                    <a:pt x="1895" y="3338"/>
                    <a:pt x="1810" y="3088"/>
                  </a:cubicBezTo>
                  <a:cubicBezTo>
                    <a:pt x="1401" y="2187"/>
                    <a:pt x="950" y="1186"/>
                    <a:pt x="489" y="188"/>
                  </a:cubicBezTo>
                  <a:cubicBezTo>
                    <a:pt x="466" y="139"/>
                    <a:pt x="463" y="0"/>
                    <a:pt x="3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2" name="Google Shape;2202;p43"/>
            <p:cNvSpPr/>
            <p:nvPr/>
          </p:nvSpPr>
          <p:spPr>
            <a:xfrm>
              <a:off x="3707175" y="3720800"/>
              <a:ext cx="47525" cy="85175"/>
            </a:xfrm>
            <a:custGeom>
              <a:rect b="b" l="l" r="r" t="t"/>
              <a:pathLst>
                <a:path extrusionOk="0" h="3407" w="1901">
                  <a:moveTo>
                    <a:pt x="345" y="0"/>
                  </a:moveTo>
                  <a:cubicBezTo>
                    <a:pt x="311" y="0"/>
                    <a:pt x="269" y="12"/>
                    <a:pt x="214" y="40"/>
                  </a:cubicBezTo>
                  <a:cubicBezTo>
                    <a:pt x="1" y="147"/>
                    <a:pt x="118" y="247"/>
                    <a:pt x="169" y="360"/>
                  </a:cubicBezTo>
                  <a:cubicBezTo>
                    <a:pt x="593" y="1306"/>
                    <a:pt x="1020" y="2255"/>
                    <a:pt x="1450" y="3198"/>
                  </a:cubicBezTo>
                  <a:cubicBezTo>
                    <a:pt x="1484" y="3276"/>
                    <a:pt x="1556" y="3337"/>
                    <a:pt x="1611" y="3406"/>
                  </a:cubicBezTo>
                  <a:cubicBezTo>
                    <a:pt x="1718" y="3321"/>
                    <a:pt x="1826" y="3235"/>
                    <a:pt x="1900" y="3177"/>
                  </a:cubicBezTo>
                  <a:cubicBezTo>
                    <a:pt x="1857" y="3064"/>
                    <a:pt x="1843" y="3018"/>
                    <a:pt x="1823" y="2974"/>
                  </a:cubicBezTo>
                  <a:cubicBezTo>
                    <a:pt x="1390" y="2058"/>
                    <a:pt x="957" y="1141"/>
                    <a:pt x="514" y="230"/>
                  </a:cubicBezTo>
                  <a:cubicBezTo>
                    <a:pt x="474" y="151"/>
                    <a:pt x="466" y="0"/>
                    <a:pt x="34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3" name="Google Shape;2203;p43"/>
            <p:cNvSpPr/>
            <p:nvPr/>
          </p:nvSpPr>
          <p:spPr>
            <a:xfrm>
              <a:off x="3531475" y="3897725"/>
              <a:ext cx="87800" cy="44000"/>
            </a:xfrm>
            <a:custGeom>
              <a:rect b="b" l="l" r="r" t="t"/>
              <a:pathLst>
                <a:path extrusionOk="0" h="1760" w="3512">
                  <a:moveTo>
                    <a:pt x="227" y="0"/>
                  </a:moveTo>
                  <a:cubicBezTo>
                    <a:pt x="111" y="0"/>
                    <a:pt x="101" y="103"/>
                    <a:pt x="69" y="162"/>
                  </a:cubicBezTo>
                  <a:cubicBezTo>
                    <a:pt x="1" y="289"/>
                    <a:pt x="108" y="328"/>
                    <a:pt x="200" y="371"/>
                  </a:cubicBezTo>
                  <a:cubicBezTo>
                    <a:pt x="1149" y="820"/>
                    <a:pt x="2098" y="1269"/>
                    <a:pt x="3043" y="1726"/>
                  </a:cubicBezTo>
                  <a:cubicBezTo>
                    <a:pt x="3092" y="1749"/>
                    <a:pt x="3134" y="1759"/>
                    <a:pt x="3171" y="1759"/>
                  </a:cubicBezTo>
                  <a:cubicBezTo>
                    <a:pt x="3319" y="1759"/>
                    <a:pt x="3379" y="1600"/>
                    <a:pt x="3432" y="1514"/>
                  </a:cubicBezTo>
                  <a:cubicBezTo>
                    <a:pt x="3511" y="1380"/>
                    <a:pt x="3320" y="1380"/>
                    <a:pt x="3233" y="1339"/>
                  </a:cubicBezTo>
                  <a:cubicBezTo>
                    <a:pt x="2940" y="1195"/>
                    <a:pt x="2646" y="1050"/>
                    <a:pt x="2349" y="916"/>
                  </a:cubicBezTo>
                  <a:cubicBezTo>
                    <a:pt x="1656" y="604"/>
                    <a:pt x="961" y="299"/>
                    <a:pt x="331" y="20"/>
                  </a:cubicBezTo>
                  <a:cubicBezTo>
                    <a:pt x="289" y="6"/>
                    <a:pt x="255" y="0"/>
                    <a:pt x="2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4" name="Google Shape;2204;p43"/>
            <p:cNvSpPr/>
            <p:nvPr/>
          </p:nvSpPr>
          <p:spPr>
            <a:xfrm>
              <a:off x="4094975" y="3897875"/>
              <a:ext cx="85750" cy="43800"/>
            </a:xfrm>
            <a:custGeom>
              <a:rect b="b" l="l" r="r" t="t"/>
              <a:pathLst>
                <a:path extrusionOk="0" h="1752" w="3430">
                  <a:moveTo>
                    <a:pt x="3220" y="1"/>
                  </a:moveTo>
                  <a:cubicBezTo>
                    <a:pt x="3181" y="1"/>
                    <a:pt x="3132" y="14"/>
                    <a:pt x="3069" y="44"/>
                  </a:cubicBezTo>
                  <a:cubicBezTo>
                    <a:pt x="2133" y="490"/>
                    <a:pt x="1178" y="899"/>
                    <a:pt x="233" y="1326"/>
                  </a:cubicBezTo>
                  <a:cubicBezTo>
                    <a:pt x="145" y="1366"/>
                    <a:pt x="77" y="1446"/>
                    <a:pt x="1" y="1508"/>
                  </a:cubicBezTo>
                  <a:cubicBezTo>
                    <a:pt x="111" y="1576"/>
                    <a:pt x="161" y="1752"/>
                    <a:pt x="310" y="1752"/>
                  </a:cubicBezTo>
                  <a:cubicBezTo>
                    <a:pt x="346" y="1752"/>
                    <a:pt x="387" y="1742"/>
                    <a:pt x="436" y="1718"/>
                  </a:cubicBezTo>
                  <a:cubicBezTo>
                    <a:pt x="1349" y="1275"/>
                    <a:pt x="2266" y="844"/>
                    <a:pt x="3180" y="406"/>
                  </a:cubicBezTo>
                  <a:cubicBezTo>
                    <a:pt x="3271" y="361"/>
                    <a:pt x="3350" y="291"/>
                    <a:pt x="3430" y="237"/>
                  </a:cubicBezTo>
                  <a:cubicBezTo>
                    <a:pt x="3362" y="104"/>
                    <a:pt x="3328" y="1"/>
                    <a:pt x="32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5" name="Google Shape;2205;p43"/>
            <p:cNvSpPr/>
            <p:nvPr/>
          </p:nvSpPr>
          <p:spPr>
            <a:xfrm>
              <a:off x="3531050" y="4147300"/>
              <a:ext cx="86875" cy="44700"/>
            </a:xfrm>
            <a:custGeom>
              <a:rect b="b" l="l" r="r" t="t"/>
              <a:pathLst>
                <a:path extrusionOk="0" h="1788" w="3475">
                  <a:moveTo>
                    <a:pt x="3186" y="0"/>
                  </a:moveTo>
                  <a:cubicBezTo>
                    <a:pt x="3156" y="0"/>
                    <a:pt x="3120" y="9"/>
                    <a:pt x="3078" y="29"/>
                  </a:cubicBezTo>
                  <a:cubicBezTo>
                    <a:pt x="2119" y="484"/>
                    <a:pt x="1157" y="934"/>
                    <a:pt x="198" y="1390"/>
                  </a:cubicBezTo>
                  <a:cubicBezTo>
                    <a:pt x="114" y="1429"/>
                    <a:pt x="0" y="1478"/>
                    <a:pt x="96" y="1610"/>
                  </a:cubicBezTo>
                  <a:cubicBezTo>
                    <a:pt x="139" y="1669"/>
                    <a:pt x="185" y="1729"/>
                    <a:pt x="229" y="1787"/>
                  </a:cubicBezTo>
                  <a:cubicBezTo>
                    <a:pt x="323" y="1741"/>
                    <a:pt x="376" y="1713"/>
                    <a:pt x="431" y="1689"/>
                  </a:cubicBezTo>
                  <a:cubicBezTo>
                    <a:pt x="1377" y="1262"/>
                    <a:pt x="2325" y="837"/>
                    <a:pt x="3269" y="407"/>
                  </a:cubicBezTo>
                  <a:cubicBezTo>
                    <a:pt x="3346" y="372"/>
                    <a:pt x="3407" y="300"/>
                    <a:pt x="3475" y="245"/>
                  </a:cubicBezTo>
                  <a:cubicBezTo>
                    <a:pt x="3361" y="194"/>
                    <a:pt x="3330" y="0"/>
                    <a:pt x="31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6" name="Google Shape;2206;p43"/>
            <p:cNvSpPr/>
            <p:nvPr/>
          </p:nvSpPr>
          <p:spPr>
            <a:xfrm>
              <a:off x="4092100" y="4147175"/>
              <a:ext cx="88425" cy="44025"/>
            </a:xfrm>
            <a:custGeom>
              <a:rect b="b" l="l" r="r" t="t"/>
              <a:pathLst>
                <a:path extrusionOk="0" h="1761" w="3537">
                  <a:moveTo>
                    <a:pt x="387" y="0"/>
                  </a:moveTo>
                  <a:cubicBezTo>
                    <a:pt x="251" y="0"/>
                    <a:pt x="217" y="177"/>
                    <a:pt x="129" y="246"/>
                  </a:cubicBezTo>
                  <a:cubicBezTo>
                    <a:pt x="0" y="348"/>
                    <a:pt x="179" y="348"/>
                    <a:pt x="209" y="360"/>
                  </a:cubicBezTo>
                  <a:cubicBezTo>
                    <a:pt x="1207" y="818"/>
                    <a:pt x="2213" y="1257"/>
                    <a:pt x="3207" y="1724"/>
                  </a:cubicBezTo>
                  <a:cubicBezTo>
                    <a:pt x="3261" y="1749"/>
                    <a:pt x="3303" y="1760"/>
                    <a:pt x="3337" y="1760"/>
                  </a:cubicBezTo>
                  <a:cubicBezTo>
                    <a:pt x="3445" y="1760"/>
                    <a:pt x="3472" y="1649"/>
                    <a:pt x="3537" y="1542"/>
                  </a:cubicBezTo>
                  <a:cubicBezTo>
                    <a:pt x="3499" y="1498"/>
                    <a:pt x="3461" y="1423"/>
                    <a:pt x="3403" y="1396"/>
                  </a:cubicBezTo>
                  <a:cubicBezTo>
                    <a:pt x="2432" y="936"/>
                    <a:pt x="1459" y="482"/>
                    <a:pt x="487" y="26"/>
                  </a:cubicBezTo>
                  <a:cubicBezTo>
                    <a:pt x="448" y="8"/>
                    <a:pt x="415" y="0"/>
                    <a:pt x="3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7" name="Google Shape;2207;p43"/>
            <p:cNvSpPr/>
            <p:nvPr/>
          </p:nvSpPr>
          <p:spPr>
            <a:xfrm>
              <a:off x="3707950" y="4282175"/>
              <a:ext cx="47750" cy="86400"/>
            </a:xfrm>
            <a:custGeom>
              <a:rect b="b" l="l" r="r" t="t"/>
              <a:pathLst>
                <a:path extrusionOk="0" h="3456" w="1910">
                  <a:moveTo>
                    <a:pt x="1525" y="1"/>
                  </a:moveTo>
                  <a:cubicBezTo>
                    <a:pt x="1483" y="1"/>
                    <a:pt x="1480" y="103"/>
                    <a:pt x="1470" y="125"/>
                  </a:cubicBezTo>
                  <a:cubicBezTo>
                    <a:pt x="1014" y="1124"/>
                    <a:pt x="575" y="2130"/>
                    <a:pt x="107" y="3124"/>
                  </a:cubicBezTo>
                  <a:cubicBezTo>
                    <a:pt x="1" y="3349"/>
                    <a:pt x="147" y="3370"/>
                    <a:pt x="288" y="3455"/>
                  </a:cubicBezTo>
                  <a:cubicBezTo>
                    <a:pt x="333" y="3416"/>
                    <a:pt x="407" y="3380"/>
                    <a:pt x="434" y="3321"/>
                  </a:cubicBezTo>
                  <a:cubicBezTo>
                    <a:pt x="893" y="2350"/>
                    <a:pt x="1348" y="1377"/>
                    <a:pt x="1803" y="404"/>
                  </a:cubicBezTo>
                  <a:cubicBezTo>
                    <a:pt x="1910" y="181"/>
                    <a:pt x="1669" y="153"/>
                    <a:pt x="1585" y="47"/>
                  </a:cubicBezTo>
                  <a:cubicBezTo>
                    <a:pt x="1559" y="13"/>
                    <a:pt x="1539" y="1"/>
                    <a:pt x="15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8" name="Google Shape;2208;p43"/>
            <p:cNvSpPr/>
            <p:nvPr/>
          </p:nvSpPr>
          <p:spPr>
            <a:xfrm>
              <a:off x="3957075" y="3720775"/>
              <a:ext cx="47375" cy="85025"/>
            </a:xfrm>
            <a:custGeom>
              <a:rect b="b" l="l" r="r" t="t"/>
              <a:pathLst>
                <a:path extrusionOk="0" h="3401" w="1895">
                  <a:moveTo>
                    <a:pt x="1607" y="0"/>
                  </a:moveTo>
                  <a:cubicBezTo>
                    <a:pt x="1518" y="0"/>
                    <a:pt x="1496" y="108"/>
                    <a:pt x="1458" y="187"/>
                  </a:cubicBezTo>
                  <a:cubicBezTo>
                    <a:pt x="1015" y="1111"/>
                    <a:pt x="575" y="2038"/>
                    <a:pt x="123" y="2959"/>
                  </a:cubicBezTo>
                  <a:cubicBezTo>
                    <a:pt x="1" y="3206"/>
                    <a:pt x="203" y="3311"/>
                    <a:pt x="331" y="3385"/>
                  </a:cubicBezTo>
                  <a:cubicBezTo>
                    <a:pt x="351" y="3396"/>
                    <a:pt x="368" y="3401"/>
                    <a:pt x="382" y="3401"/>
                  </a:cubicBezTo>
                  <a:cubicBezTo>
                    <a:pt x="461" y="3401"/>
                    <a:pt x="472" y="3255"/>
                    <a:pt x="509" y="3181"/>
                  </a:cubicBezTo>
                  <a:cubicBezTo>
                    <a:pt x="650" y="2886"/>
                    <a:pt x="795" y="2593"/>
                    <a:pt x="929" y="2295"/>
                  </a:cubicBezTo>
                  <a:cubicBezTo>
                    <a:pt x="1241" y="1603"/>
                    <a:pt x="1546" y="907"/>
                    <a:pt x="1823" y="283"/>
                  </a:cubicBezTo>
                  <a:cubicBezTo>
                    <a:pt x="1894" y="58"/>
                    <a:pt x="1748" y="49"/>
                    <a:pt x="1679" y="18"/>
                  </a:cubicBezTo>
                  <a:cubicBezTo>
                    <a:pt x="1651" y="6"/>
                    <a:pt x="1627" y="0"/>
                    <a:pt x="160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09" name="Google Shape;2209;p43"/>
          <p:cNvGrpSpPr/>
          <p:nvPr/>
        </p:nvGrpSpPr>
        <p:grpSpPr>
          <a:xfrm>
            <a:off x="8526275" y="4442135"/>
            <a:ext cx="617719" cy="617655"/>
            <a:chOff x="3248075" y="3436175"/>
            <a:chExt cx="1216700" cy="1216575"/>
          </a:xfrm>
        </p:grpSpPr>
        <p:sp>
          <p:nvSpPr>
            <p:cNvPr id="2210" name="Google Shape;2210;p43"/>
            <p:cNvSpPr/>
            <p:nvPr/>
          </p:nvSpPr>
          <p:spPr>
            <a:xfrm>
              <a:off x="3915900" y="4105500"/>
              <a:ext cx="344675" cy="341250"/>
            </a:xfrm>
            <a:custGeom>
              <a:rect b="b" l="l" r="r" t="t"/>
              <a:pathLst>
                <a:path extrusionOk="0" h="13650" w="13787">
                  <a:moveTo>
                    <a:pt x="395" y="0"/>
                  </a:moveTo>
                  <a:cubicBezTo>
                    <a:pt x="338" y="0"/>
                    <a:pt x="274" y="32"/>
                    <a:pt x="195" y="109"/>
                  </a:cubicBezTo>
                  <a:cubicBezTo>
                    <a:pt x="1" y="301"/>
                    <a:pt x="44" y="409"/>
                    <a:pt x="221" y="583"/>
                  </a:cubicBezTo>
                  <a:cubicBezTo>
                    <a:pt x="2109" y="2432"/>
                    <a:pt x="3989" y="4288"/>
                    <a:pt x="5869" y="6147"/>
                  </a:cubicBezTo>
                  <a:cubicBezTo>
                    <a:pt x="8347" y="8597"/>
                    <a:pt x="10822" y="11050"/>
                    <a:pt x="13302" y="13498"/>
                  </a:cubicBezTo>
                  <a:cubicBezTo>
                    <a:pt x="13372" y="13568"/>
                    <a:pt x="13473" y="13639"/>
                    <a:pt x="13566" y="13649"/>
                  </a:cubicBezTo>
                  <a:cubicBezTo>
                    <a:pt x="13568" y="13649"/>
                    <a:pt x="13570" y="13649"/>
                    <a:pt x="13572" y="13649"/>
                  </a:cubicBezTo>
                  <a:cubicBezTo>
                    <a:pt x="13634" y="13649"/>
                    <a:pt x="13707" y="13554"/>
                    <a:pt x="13786" y="13495"/>
                  </a:cubicBezTo>
                  <a:cubicBezTo>
                    <a:pt x="13535" y="13204"/>
                    <a:pt x="13333" y="12938"/>
                    <a:pt x="13097" y="12700"/>
                  </a:cubicBezTo>
                  <a:cubicBezTo>
                    <a:pt x="10615" y="10187"/>
                    <a:pt x="8131" y="7674"/>
                    <a:pt x="5640" y="5167"/>
                  </a:cubicBezTo>
                  <a:cubicBezTo>
                    <a:pt x="3979" y="3493"/>
                    <a:pt x="2305" y="1832"/>
                    <a:pt x="641" y="159"/>
                  </a:cubicBezTo>
                  <a:cubicBezTo>
                    <a:pt x="553" y="70"/>
                    <a:pt x="481" y="0"/>
                    <a:pt x="3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1" name="Google Shape;2211;p43"/>
            <p:cNvSpPr/>
            <p:nvPr/>
          </p:nvSpPr>
          <p:spPr>
            <a:xfrm>
              <a:off x="3449750" y="4104750"/>
              <a:ext cx="350900" cy="341200"/>
            </a:xfrm>
            <a:custGeom>
              <a:rect b="b" l="l" r="r" t="t"/>
              <a:pathLst>
                <a:path extrusionOk="0" h="13648" w="14036">
                  <a:moveTo>
                    <a:pt x="13461" y="1"/>
                  </a:moveTo>
                  <a:cubicBezTo>
                    <a:pt x="13371" y="1"/>
                    <a:pt x="13331" y="117"/>
                    <a:pt x="13279" y="170"/>
                  </a:cubicBezTo>
                  <a:cubicBezTo>
                    <a:pt x="11445" y="2020"/>
                    <a:pt x="9623" y="3883"/>
                    <a:pt x="7787" y="5729"/>
                  </a:cubicBezTo>
                  <a:cubicBezTo>
                    <a:pt x="5467" y="8060"/>
                    <a:pt x="3131" y="10370"/>
                    <a:pt x="826" y="12717"/>
                  </a:cubicBezTo>
                  <a:cubicBezTo>
                    <a:pt x="592" y="12958"/>
                    <a:pt x="0" y="13287"/>
                    <a:pt x="285" y="13572"/>
                  </a:cubicBezTo>
                  <a:cubicBezTo>
                    <a:pt x="338" y="13625"/>
                    <a:pt x="393" y="13647"/>
                    <a:pt x="449" y="13647"/>
                  </a:cubicBezTo>
                  <a:cubicBezTo>
                    <a:pt x="690" y="13647"/>
                    <a:pt x="943" y="13221"/>
                    <a:pt x="1140" y="13030"/>
                  </a:cubicBezTo>
                  <a:cubicBezTo>
                    <a:pt x="3662" y="10573"/>
                    <a:pt x="6160" y="8092"/>
                    <a:pt x="8658" y="5610"/>
                  </a:cubicBezTo>
                  <a:cubicBezTo>
                    <a:pt x="10331" y="3948"/>
                    <a:pt x="11994" y="2274"/>
                    <a:pt x="13664" y="609"/>
                  </a:cubicBezTo>
                  <a:cubicBezTo>
                    <a:pt x="13733" y="540"/>
                    <a:pt x="13831" y="500"/>
                    <a:pt x="14035" y="370"/>
                  </a:cubicBezTo>
                  <a:cubicBezTo>
                    <a:pt x="13814" y="218"/>
                    <a:pt x="13687" y="139"/>
                    <a:pt x="13572" y="49"/>
                  </a:cubicBezTo>
                  <a:cubicBezTo>
                    <a:pt x="13527" y="14"/>
                    <a:pt x="13491" y="1"/>
                    <a:pt x="1346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2" name="Google Shape;2212;p43"/>
            <p:cNvSpPr/>
            <p:nvPr/>
          </p:nvSpPr>
          <p:spPr>
            <a:xfrm>
              <a:off x="3449775" y="3642850"/>
              <a:ext cx="347925" cy="341325"/>
            </a:xfrm>
            <a:custGeom>
              <a:rect b="b" l="l" r="r" t="t"/>
              <a:pathLst>
                <a:path extrusionOk="0" h="13653" w="13917">
                  <a:moveTo>
                    <a:pt x="430" y="1"/>
                  </a:moveTo>
                  <a:cubicBezTo>
                    <a:pt x="380" y="1"/>
                    <a:pt x="326" y="25"/>
                    <a:pt x="266" y="83"/>
                  </a:cubicBezTo>
                  <a:cubicBezTo>
                    <a:pt x="0" y="341"/>
                    <a:pt x="531" y="635"/>
                    <a:pt x="731" y="838"/>
                  </a:cubicBezTo>
                  <a:cubicBezTo>
                    <a:pt x="4901" y="5071"/>
                    <a:pt x="9095" y="9280"/>
                    <a:pt x="13287" y="13492"/>
                  </a:cubicBezTo>
                  <a:cubicBezTo>
                    <a:pt x="13338" y="13543"/>
                    <a:pt x="13378" y="13652"/>
                    <a:pt x="13462" y="13652"/>
                  </a:cubicBezTo>
                  <a:cubicBezTo>
                    <a:pt x="13487" y="13652"/>
                    <a:pt x="13516" y="13642"/>
                    <a:pt x="13550" y="13618"/>
                  </a:cubicBezTo>
                  <a:cubicBezTo>
                    <a:pt x="13670" y="13533"/>
                    <a:pt x="13782" y="13433"/>
                    <a:pt x="13917" y="13323"/>
                  </a:cubicBezTo>
                  <a:cubicBezTo>
                    <a:pt x="13789" y="13187"/>
                    <a:pt x="13711" y="13095"/>
                    <a:pt x="13625" y="13011"/>
                  </a:cubicBezTo>
                  <a:cubicBezTo>
                    <a:pt x="9456" y="8866"/>
                    <a:pt x="5287" y="4720"/>
                    <a:pt x="1117" y="575"/>
                  </a:cubicBezTo>
                  <a:cubicBezTo>
                    <a:pt x="1098" y="557"/>
                    <a:pt x="1083" y="528"/>
                    <a:pt x="1062" y="523"/>
                  </a:cubicBezTo>
                  <a:cubicBezTo>
                    <a:pt x="798" y="461"/>
                    <a:pt x="650" y="1"/>
                    <a:pt x="4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3" name="Google Shape;2213;p43"/>
            <p:cNvSpPr/>
            <p:nvPr/>
          </p:nvSpPr>
          <p:spPr>
            <a:xfrm>
              <a:off x="3915000" y="3641525"/>
              <a:ext cx="345800" cy="341925"/>
            </a:xfrm>
            <a:custGeom>
              <a:rect b="b" l="l" r="r" t="t"/>
              <a:pathLst>
                <a:path extrusionOk="0" h="13677" w="13832">
                  <a:moveTo>
                    <a:pt x="13568" y="1"/>
                  </a:moveTo>
                  <a:cubicBezTo>
                    <a:pt x="13535" y="1"/>
                    <a:pt x="13495" y="19"/>
                    <a:pt x="13442" y="66"/>
                  </a:cubicBezTo>
                  <a:cubicBezTo>
                    <a:pt x="13239" y="251"/>
                    <a:pt x="13021" y="417"/>
                    <a:pt x="12827" y="610"/>
                  </a:cubicBezTo>
                  <a:cubicBezTo>
                    <a:pt x="10269" y="3137"/>
                    <a:pt x="7713" y="5666"/>
                    <a:pt x="5160" y="8200"/>
                  </a:cubicBezTo>
                  <a:cubicBezTo>
                    <a:pt x="3532" y="9819"/>
                    <a:pt x="1915" y="11449"/>
                    <a:pt x="286" y="13067"/>
                  </a:cubicBezTo>
                  <a:cubicBezTo>
                    <a:pt x="118" y="13235"/>
                    <a:pt x="1" y="13344"/>
                    <a:pt x="230" y="13566"/>
                  </a:cubicBezTo>
                  <a:cubicBezTo>
                    <a:pt x="312" y="13646"/>
                    <a:pt x="378" y="13677"/>
                    <a:pt x="435" y="13677"/>
                  </a:cubicBezTo>
                  <a:cubicBezTo>
                    <a:pt x="536" y="13677"/>
                    <a:pt x="610" y="13579"/>
                    <a:pt x="701" y="13487"/>
                  </a:cubicBezTo>
                  <a:cubicBezTo>
                    <a:pt x="4260" y="9901"/>
                    <a:pt x="7819" y="6317"/>
                    <a:pt x="11380" y="2733"/>
                  </a:cubicBezTo>
                  <a:cubicBezTo>
                    <a:pt x="11972" y="2137"/>
                    <a:pt x="12573" y="1548"/>
                    <a:pt x="13160" y="947"/>
                  </a:cubicBezTo>
                  <a:cubicBezTo>
                    <a:pt x="13384" y="717"/>
                    <a:pt x="13579" y="462"/>
                    <a:pt x="13831" y="167"/>
                  </a:cubicBezTo>
                  <a:lnTo>
                    <a:pt x="13831" y="167"/>
                  </a:lnTo>
                  <a:cubicBezTo>
                    <a:pt x="13829" y="167"/>
                    <a:pt x="13826" y="167"/>
                    <a:pt x="13823" y="167"/>
                  </a:cubicBezTo>
                  <a:cubicBezTo>
                    <a:pt x="13698" y="167"/>
                    <a:pt x="13667" y="1"/>
                    <a:pt x="1356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4" name="Google Shape;2214;p43"/>
            <p:cNvSpPr/>
            <p:nvPr/>
          </p:nvSpPr>
          <p:spPr>
            <a:xfrm>
              <a:off x="3848700" y="3436175"/>
              <a:ext cx="15725" cy="518175"/>
            </a:xfrm>
            <a:custGeom>
              <a:rect b="b" l="l" r="r" t="t"/>
              <a:pathLst>
                <a:path extrusionOk="0" h="20727" w="629">
                  <a:moveTo>
                    <a:pt x="322" y="0"/>
                  </a:moveTo>
                  <a:cubicBezTo>
                    <a:pt x="312" y="0"/>
                    <a:pt x="302" y="1"/>
                    <a:pt x="291" y="1"/>
                  </a:cubicBezTo>
                  <a:cubicBezTo>
                    <a:pt x="47" y="17"/>
                    <a:pt x="165" y="211"/>
                    <a:pt x="163" y="317"/>
                  </a:cubicBezTo>
                  <a:cubicBezTo>
                    <a:pt x="110" y="2621"/>
                    <a:pt x="164" y="4926"/>
                    <a:pt x="103" y="7233"/>
                  </a:cubicBezTo>
                  <a:cubicBezTo>
                    <a:pt x="20" y="10438"/>
                    <a:pt x="83" y="13647"/>
                    <a:pt x="83" y="16855"/>
                  </a:cubicBezTo>
                  <a:lnTo>
                    <a:pt x="7" y="16855"/>
                  </a:lnTo>
                  <a:cubicBezTo>
                    <a:pt x="7" y="18034"/>
                    <a:pt x="11" y="19213"/>
                    <a:pt x="3" y="20393"/>
                  </a:cubicBezTo>
                  <a:cubicBezTo>
                    <a:pt x="0" y="20601"/>
                    <a:pt x="4" y="20727"/>
                    <a:pt x="268" y="20727"/>
                  </a:cubicBezTo>
                  <a:cubicBezTo>
                    <a:pt x="275" y="20727"/>
                    <a:pt x="281" y="20727"/>
                    <a:pt x="288" y="20727"/>
                  </a:cubicBezTo>
                  <a:cubicBezTo>
                    <a:pt x="548" y="20721"/>
                    <a:pt x="621" y="20662"/>
                    <a:pt x="615" y="20395"/>
                  </a:cubicBezTo>
                  <a:cubicBezTo>
                    <a:pt x="556" y="17854"/>
                    <a:pt x="629" y="15312"/>
                    <a:pt x="551" y="12767"/>
                  </a:cubicBezTo>
                  <a:cubicBezTo>
                    <a:pt x="451" y="9423"/>
                    <a:pt x="482" y="6075"/>
                    <a:pt x="459" y="2728"/>
                  </a:cubicBezTo>
                  <a:cubicBezTo>
                    <a:pt x="453" y="1925"/>
                    <a:pt x="463" y="1122"/>
                    <a:pt x="452" y="319"/>
                  </a:cubicBezTo>
                  <a:cubicBezTo>
                    <a:pt x="451" y="209"/>
                    <a:pt x="562" y="0"/>
                    <a:pt x="3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5" name="Google Shape;2215;p43"/>
            <p:cNvSpPr/>
            <p:nvPr/>
          </p:nvSpPr>
          <p:spPr>
            <a:xfrm>
              <a:off x="3946325" y="4036700"/>
              <a:ext cx="518450" cy="15425"/>
            </a:xfrm>
            <a:custGeom>
              <a:rect b="b" l="l" r="r" t="t"/>
              <a:pathLst>
                <a:path extrusionOk="0" h="617" w="20738">
                  <a:moveTo>
                    <a:pt x="246" y="1"/>
                  </a:moveTo>
                  <a:cubicBezTo>
                    <a:pt x="112" y="1"/>
                    <a:pt x="8" y="37"/>
                    <a:pt x="4" y="298"/>
                  </a:cubicBezTo>
                  <a:cubicBezTo>
                    <a:pt x="1" y="576"/>
                    <a:pt x="110" y="616"/>
                    <a:pt x="257" y="616"/>
                  </a:cubicBezTo>
                  <a:cubicBezTo>
                    <a:pt x="309" y="616"/>
                    <a:pt x="366" y="610"/>
                    <a:pt x="425" y="610"/>
                  </a:cubicBezTo>
                  <a:cubicBezTo>
                    <a:pt x="2940" y="563"/>
                    <a:pt x="5458" y="617"/>
                    <a:pt x="7976" y="554"/>
                  </a:cubicBezTo>
                  <a:cubicBezTo>
                    <a:pt x="11948" y="453"/>
                    <a:pt x="15924" y="483"/>
                    <a:pt x="19898" y="458"/>
                  </a:cubicBezTo>
                  <a:cubicBezTo>
                    <a:pt x="20004" y="458"/>
                    <a:pt x="20110" y="464"/>
                    <a:pt x="20216" y="464"/>
                  </a:cubicBezTo>
                  <a:cubicBezTo>
                    <a:pt x="20286" y="464"/>
                    <a:pt x="20356" y="461"/>
                    <a:pt x="20425" y="453"/>
                  </a:cubicBezTo>
                  <a:cubicBezTo>
                    <a:pt x="20430" y="452"/>
                    <a:pt x="20435" y="452"/>
                    <a:pt x="20441" y="452"/>
                  </a:cubicBezTo>
                  <a:cubicBezTo>
                    <a:pt x="20492" y="452"/>
                    <a:pt x="20558" y="474"/>
                    <a:pt x="20613" y="474"/>
                  </a:cubicBezTo>
                  <a:cubicBezTo>
                    <a:pt x="20678" y="474"/>
                    <a:pt x="20730" y="445"/>
                    <a:pt x="20734" y="318"/>
                  </a:cubicBezTo>
                  <a:cubicBezTo>
                    <a:pt x="20738" y="171"/>
                    <a:pt x="20680" y="136"/>
                    <a:pt x="20607" y="136"/>
                  </a:cubicBezTo>
                  <a:cubicBezTo>
                    <a:pt x="20542" y="136"/>
                    <a:pt x="20466" y="164"/>
                    <a:pt x="20412" y="164"/>
                  </a:cubicBezTo>
                  <a:cubicBezTo>
                    <a:pt x="20411" y="164"/>
                    <a:pt x="20409" y="164"/>
                    <a:pt x="20408" y="164"/>
                  </a:cubicBezTo>
                  <a:cubicBezTo>
                    <a:pt x="18103" y="111"/>
                    <a:pt x="15798" y="165"/>
                    <a:pt x="13492" y="105"/>
                  </a:cubicBezTo>
                  <a:cubicBezTo>
                    <a:pt x="12216" y="71"/>
                    <a:pt x="10940" y="61"/>
                    <a:pt x="9663" y="61"/>
                  </a:cubicBezTo>
                  <a:cubicBezTo>
                    <a:pt x="7732" y="61"/>
                    <a:pt x="5801" y="84"/>
                    <a:pt x="3870" y="84"/>
                  </a:cubicBezTo>
                  <a:cubicBezTo>
                    <a:pt x="3870" y="60"/>
                    <a:pt x="3870" y="34"/>
                    <a:pt x="3871" y="6"/>
                  </a:cubicBezTo>
                  <a:lnTo>
                    <a:pt x="407" y="6"/>
                  </a:lnTo>
                  <a:cubicBezTo>
                    <a:pt x="351" y="6"/>
                    <a:pt x="296" y="1"/>
                    <a:pt x="2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6" name="Google Shape;2216;p43"/>
            <p:cNvSpPr/>
            <p:nvPr/>
          </p:nvSpPr>
          <p:spPr>
            <a:xfrm>
              <a:off x="3248075" y="4036800"/>
              <a:ext cx="518300" cy="15300"/>
            </a:xfrm>
            <a:custGeom>
              <a:rect b="b" l="l" r="r" t="t"/>
              <a:pathLst>
                <a:path extrusionOk="0" h="612" w="20732">
                  <a:moveTo>
                    <a:pt x="20440" y="0"/>
                  </a:moveTo>
                  <a:cubicBezTo>
                    <a:pt x="20420" y="0"/>
                    <a:pt x="20399" y="0"/>
                    <a:pt x="20377" y="1"/>
                  </a:cubicBezTo>
                  <a:cubicBezTo>
                    <a:pt x="19671" y="15"/>
                    <a:pt x="18965" y="19"/>
                    <a:pt x="18260" y="19"/>
                  </a:cubicBezTo>
                  <a:cubicBezTo>
                    <a:pt x="17507" y="19"/>
                    <a:pt x="16755" y="15"/>
                    <a:pt x="16003" y="15"/>
                  </a:cubicBezTo>
                  <a:cubicBezTo>
                    <a:pt x="14931" y="15"/>
                    <a:pt x="13859" y="23"/>
                    <a:pt x="12786" y="65"/>
                  </a:cubicBezTo>
                  <a:cubicBezTo>
                    <a:pt x="10258" y="163"/>
                    <a:pt x="7726" y="137"/>
                    <a:pt x="5194" y="153"/>
                  </a:cubicBezTo>
                  <a:cubicBezTo>
                    <a:pt x="4575" y="157"/>
                    <a:pt x="3955" y="158"/>
                    <a:pt x="3335" y="158"/>
                  </a:cubicBezTo>
                  <a:cubicBezTo>
                    <a:pt x="2762" y="158"/>
                    <a:pt x="2189" y="157"/>
                    <a:pt x="1615" y="157"/>
                  </a:cubicBezTo>
                  <a:cubicBezTo>
                    <a:pt x="1177" y="157"/>
                    <a:pt x="739" y="158"/>
                    <a:pt x="301" y="160"/>
                  </a:cubicBezTo>
                  <a:cubicBezTo>
                    <a:pt x="300" y="160"/>
                    <a:pt x="300" y="160"/>
                    <a:pt x="299" y="160"/>
                  </a:cubicBezTo>
                  <a:cubicBezTo>
                    <a:pt x="250" y="160"/>
                    <a:pt x="183" y="137"/>
                    <a:pt x="125" y="137"/>
                  </a:cubicBezTo>
                  <a:cubicBezTo>
                    <a:pt x="56" y="137"/>
                    <a:pt x="0" y="169"/>
                    <a:pt x="2" y="308"/>
                  </a:cubicBezTo>
                  <a:cubicBezTo>
                    <a:pt x="3" y="443"/>
                    <a:pt x="59" y="474"/>
                    <a:pt x="127" y="474"/>
                  </a:cubicBezTo>
                  <a:cubicBezTo>
                    <a:pt x="185" y="474"/>
                    <a:pt x="251" y="452"/>
                    <a:pt x="300" y="452"/>
                  </a:cubicBezTo>
                  <a:cubicBezTo>
                    <a:pt x="302" y="452"/>
                    <a:pt x="303" y="452"/>
                    <a:pt x="305" y="452"/>
                  </a:cubicBezTo>
                  <a:cubicBezTo>
                    <a:pt x="2622" y="504"/>
                    <a:pt x="4938" y="451"/>
                    <a:pt x="7258" y="511"/>
                  </a:cubicBezTo>
                  <a:cubicBezTo>
                    <a:pt x="8534" y="545"/>
                    <a:pt x="9810" y="555"/>
                    <a:pt x="11087" y="555"/>
                  </a:cubicBezTo>
                  <a:cubicBezTo>
                    <a:pt x="13018" y="555"/>
                    <a:pt x="14949" y="531"/>
                    <a:pt x="16880" y="531"/>
                  </a:cubicBezTo>
                  <a:lnTo>
                    <a:pt x="16880" y="607"/>
                  </a:lnTo>
                  <a:cubicBezTo>
                    <a:pt x="17463" y="607"/>
                    <a:pt x="18046" y="605"/>
                    <a:pt x="18630" y="605"/>
                  </a:cubicBezTo>
                  <a:cubicBezTo>
                    <a:pt x="19213" y="605"/>
                    <a:pt x="19797" y="607"/>
                    <a:pt x="20381" y="612"/>
                  </a:cubicBezTo>
                  <a:cubicBezTo>
                    <a:pt x="20391" y="612"/>
                    <a:pt x="20401" y="612"/>
                    <a:pt x="20410" y="612"/>
                  </a:cubicBezTo>
                  <a:cubicBezTo>
                    <a:pt x="20624" y="612"/>
                    <a:pt x="20729" y="585"/>
                    <a:pt x="20731" y="304"/>
                  </a:cubicBezTo>
                  <a:cubicBezTo>
                    <a:pt x="20732" y="33"/>
                    <a:pt x="20628" y="0"/>
                    <a:pt x="2044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7" name="Google Shape;2217;p43"/>
            <p:cNvSpPr/>
            <p:nvPr/>
          </p:nvSpPr>
          <p:spPr>
            <a:xfrm>
              <a:off x="3847925" y="4134500"/>
              <a:ext cx="16200" cy="518250"/>
            </a:xfrm>
            <a:custGeom>
              <a:rect b="b" l="l" r="r" t="t"/>
              <a:pathLst>
                <a:path extrusionOk="0" h="20730" w="648">
                  <a:moveTo>
                    <a:pt x="344" y="0"/>
                  </a:moveTo>
                  <a:cubicBezTo>
                    <a:pt x="343" y="0"/>
                    <a:pt x="341" y="0"/>
                    <a:pt x="340" y="0"/>
                  </a:cubicBezTo>
                  <a:cubicBezTo>
                    <a:pt x="47" y="1"/>
                    <a:pt x="29" y="118"/>
                    <a:pt x="34" y="351"/>
                  </a:cubicBezTo>
                  <a:cubicBezTo>
                    <a:pt x="87" y="2881"/>
                    <a:pt x="0" y="5410"/>
                    <a:pt x="97" y="7942"/>
                  </a:cubicBezTo>
                  <a:cubicBezTo>
                    <a:pt x="195" y="10496"/>
                    <a:pt x="168" y="13053"/>
                    <a:pt x="186" y="15610"/>
                  </a:cubicBezTo>
                  <a:cubicBezTo>
                    <a:pt x="197" y="17215"/>
                    <a:pt x="186" y="18822"/>
                    <a:pt x="194" y="20428"/>
                  </a:cubicBezTo>
                  <a:cubicBezTo>
                    <a:pt x="195" y="20534"/>
                    <a:pt x="84" y="20726"/>
                    <a:pt x="338" y="20729"/>
                  </a:cubicBezTo>
                  <a:cubicBezTo>
                    <a:pt x="340" y="20729"/>
                    <a:pt x="341" y="20729"/>
                    <a:pt x="342" y="20729"/>
                  </a:cubicBezTo>
                  <a:cubicBezTo>
                    <a:pt x="592" y="20729"/>
                    <a:pt x="483" y="20536"/>
                    <a:pt x="485" y="20431"/>
                  </a:cubicBezTo>
                  <a:cubicBezTo>
                    <a:pt x="537" y="18113"/>
                    <a:pt x="484" y="15796"/>
                    <a:pt x="545" y="13478"/>
                  </a:cubicBezTo>
                  <a:cubicBezTo>
                    <a:pt x="629" y="10271"/>
                    <a:pt x="566" y="7062"/>
                    <a:pt x="566" y="3855"/>
                  </a:cubicBezTo>
                  <a:lnTo>
                    <a:pt x="640" y="3855"/>
                  </a:lnTo>
                  <a:cubicBezTo>
                    <a:pt x="640" y="2689"/>
                    <a:pt x="635" y="1520"/>
                    <a:pt x="644" y="354"/>
                  </a:cubicBezTo>
                  <a:cubicBezTo>
                    <a:pt x="647" y="126"/>
                    <a:pt x="639" y="0"/>
                    <a:pt x="3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8" name="Google Shape;2218;p43"/>
            <p:cNvSpPr/>
            <p:nvPr/>
          </p:nvSpPr>
          <p:spPr>
            <a:xfrm>
              <a:off x="3755675" y="3824725"/>
              <a:ext cx="70500" cy="134825"/>
            </a:xfrm>
            <a:custGeom>
              <a:rect b="b" l="l" r="r" t="t"/>
              <a:pathLst>
                <a:path extrusionOk="0" h="5393" w="2820">
                  <a:moveTo>
                    <a:pt x="400" y="1"/>
                  </a:moveTo>
                  <a:cubicBezTo>
                    <a:pt x="378" y="1"/>
                    <a:pt x="349" y="13"/>
                    <a:pt x="309" y="45"/>
                  </a:cubicBezTo>
                  <a:cubicBezTo>
                    <a:pt x="187" y="137"/>
                    <a:pt x="1" y="182"/>
                    <a:pt x="111" y="413"/>
                  </a:cubicBezTo>
                  <a:cubicBezTo>
                    <a:pt x="891" y="2036"/>
                    <a:pt x="1665" y="3660"/>
                    <a:pt x="2434" y="5288"/>
                  </a:cubicBezTo>
                  <a:cubicBezTo>
                    <a:pt x="2465" y="5355"/>
                    <a:pt x="2488" y="5393"/>
                    <a:pt x="2525" y="5393"/>
                  </a:cubicBezTo>
                  <a:cubicBezTo>
                    <a:pt x="2547" y="5393"/>
                    <a:pt x="2574" y="5380"/>
                    <a:pt x="2612" y="5352"/>
                  </a:cubicBezTo>
                  <a:cubicBezTo>
                    <a:pt x="2676" y="5303"/>
                    <a:pt x="2752" y="5268"/>
                    <a:pt x="2820" y="5228"/>
                  </a:cubicBezTo>
                  <a:cubicBezTo>
                    <a:pt x="2782" y="5166"/>
                    <a:pt x="2766" y="5146"/>
                    <a:pt x="2756" y="5124"/>
                  </a:cubicBezTo>
                  <a:cubicBezTo>
                    <a:pt x="2001" y="3466"/>
                    <a:pt x="1247" y="1808"/>
                    <a:pt x="492" y="151"/>
                  </a:cubicBezTo>
                  <a:cubicBezTo>
                    <a:pt x="467" y="94"/>
                    <a:pt x="460" y="1"/>
                    <a:pt x="4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9" name="Google Shape;2219;p43"/>
            <p:cNvSpPr/>
            <p:nvPr/>
          </p:nvSpPr>
          <p:spPr>
            <a:xfrm>
              <a:off x="3885600" y="3824875"/>
              <a:ext cx="72000" cy="134625"/>
            </a:xfrm>
            <a:custGeom>
              <a:rect b="b" l="l" r="r" t="t"/>
              <a:pathLst>
                <a:path extrusionOk="0" h="5385" w="2880">
                  <a:moveTo>
                    <a:pt x="2447" y="0"/>
                  </a:moveTo>
                  <a:cubicBezTo>
                    <a:pt x="2347" y="0"/>
                    <a:pt x="2352" y="168"/>
                    <a:pt x="2325" y="224"/>
                  </a:cubicBezTo>
                  <a:cubicBezTo>
                    <a:pt x="1581" y="1833"/>
                    <a:pt x="855" y="3450"/>
                    <a:pt x="113" y="5061"/>
                  </a:cubicBezTo>
                  <a:cubicBezTo>
                    <a:pt x="0" y="5302"/>
                    <a:pt x="171" y="5310"/>
                    <a:pt x="336" y="5385"/>
                  </a:cubicBezTo>
                  <a:cubicBezTo>
                    <a:pt x="356" y="5364"/>
                    <a:pt x="397" y="5334"/>
                    <a:pt x="414" y="5292"/>
                  </a:cubicBezTo>
                  <a:cubicBezTo>
                    <a:pt x="1193" y="3657"/>
                    <a:pt x="1969" y="2019"/>
                    <a:pt x="2753" y="387"/>
                  </a:cubicBezTo>
                  <a:cubicBezTo>
                    <a:pt x="2879" y="126"/>
                    <a:pt x="2652" y="98"/>
                    <a:pt x="2535" y="30"/>
                  </a:cubicBezTo>
                  <a:cubicBezTo>
                    <a:pt x="2499" y="9"/>
                    <a:pt x="2470" y="0"/>
                    <a:pt x="24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0" name="Google Shape;2220;p43"/>
            <p:cNvSpPr/>
            <p:nvPr/>
          </p:nvSpPr>
          <p:spPr>
            <a:xfrm>
              <a:off x="3633900" y="3945600"/>
              <a:ext cx="138050" cy="67875"/>
            </a:xfrm>
            <a:custGeom>
              <a:rect b="b" l="l" r="r" t="t"/>
              <a:pathLst>
                <a:path extrusionOk="0" h="2715" w="5522">
                  <a:moveTo>
                    <a:pt x="378" y="1"/>
                  </a:moveTo>
                  <a:cubicBezTo>
                    <a:pt x="254" y="1"/>
                    <a:pt x="229" y="144"/>
                    <a:pt x="164" y="227"/>
                  </a:cubicBezTo>
                  <a:cubicBezTo>
                    <a:pt x="0" y="435"/>
                    <a:pt x="256" y="418"/>
                    <a:pt x="318" y="445"/>
                  </a:cubicBezTo>
                  <a:cubicBezTo>
                    <a:pt x="1938" y="1194"/>
                    <a:pt x="3568" y="1926"/>
                    <a:pt x="5187" y="2678"/>
                  </a:cubicBezTo>
                  <a:cubicBezTo>
                    <a:pt x="5242" y="2703"/>
                    <a:pt x="5283" y="2714"/>
                    <a:pt x="5316" y="2714"/>
                  </a:cubicBezTo>
                  <a:cubicBezTo>
                    <a:pt x="5445" y="2714"/>
                    <a:pt x="5435" y="2549"/>
                    <a:pt x="5522" y="2457"/>
                  </a:cubicBezTo>
                  <a:cubicBezTo>
                    <a:pt x="5480" y="2426"/>
                    <a:pt x="5445" y="2389"/>
                    <a:pt x="5403" y="2370"/>
                  </a:cubicBezTo>
                  <a:cubicBezTo>
                    <a:pt x="3768" y="1591"/>
                    <a:pt x="2131" y="816"/>
                    <a:pt x="498" y="33"/>
                  </a:cubicBezTo>
                  <a:cubicBezTo>
                    <a:pt x="450" y="10"/>
                    <a:pt x="411" y="1"/>
                    <a:pt x="3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1" name="Google Shape;2221;p43"/>
            <p:cNvSpPr/>
            <p:nvPr/>
          </p:nvSpPr>
          <p:spPr>
            <a:xfrm>
              <a:off x="3939825" y="3945550"/>
              <a:ext cx="138250" cy="68375"/>
            </a:xfrm>
            <a:custGeom>
              <a:rect b="b" l="l" r="r" t="t"/>
              <a:pathLst>
                <a:path extrusionOk="0" h="2735" w="5530">
                  <a:moveTo>
                    <a:pt x="5159" y="0"/>
                  </a:moveTo>
                  <a:cubicBezTo>
                    <a:pt x="5119" y="0"/>
                    <a:pt x="5072" y="12"/>
                    <a:pt x="5017" y="39"/>
                  </a:cubicBezTo>
                  <a:cubicBezTo>
                    <a:pt x="3406" y="813"/>
                    <a:pt x="1793" y="1584"/>
                    <a:pt x="180" y="2353"/>
                  </a:cubicBezTo>
                  <a:cubicBezTo>
                    <a:pt x="103" y="2391"/>
                    <a:pt x="1" y="2402"/>
                    <a:pt x="92" y="2526"/>
                  </a:cubicBezTo>
                  <a:cubicBezTo>
                    <a:pt x="144" y="2595"/>
                    <a:pt x="178" y="2677"/>
                    <a:pt x="211" y="2734"/>
                  </a:cubicBezTo>
                  <a:cubicBezTo>
                    <a:pt x="297" y="2703"/>
                    <a:pt x="344" y="2691"/>
                    <a:pt x="387" y="2670"/>
                  </a:cubicBezTo>
                  <a:cubicBezTo>
                    <a:pt x="2002" y="1936"/>
                    <a:pt x="3616" y="1205"/>
                    <a:pt x="5225" y="460"/>
                  </a:cubicBezTo>
                  <a:cubicBezTo>
                    <a:pt x="5291" y="430"/>
                    <a:pt x="5529" y="455"/>
                    <a:pt x="5416" y="247"/>
                  </a:cubicBezTo>
                  <a:cubicBezTo>
                    <a:pt x="5354" y="131"/>
                    <a:pt x="5294" y="0"/>
                    <a:pt x="51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2" name="Google Shape;2222;p43"/>
            <p:cNvSpPr/>
            <p:nvPr/>
          </p:nvSpPr>
          <p:spPr>
            <a:xfrm>
              <a:off x="3634775" y="4075700"/>
              <a:ext cx="136650" cy="67325"/>
            </a:xfrm>
            <a:custGeom>
              <a:rect b="b" l="l" r="r" t="t"/>
              <a:pathLst>
                <a:path extrusionOk="0" h="2693" w="5466">
                  <a:moveTo>
                    <a:pt x="5267" y="0"/>
                  </a:moveTo>
                  <a:cubicBezTo>
                    <a:pt x="5227" y="0"/>
                    <a:pt x="5179" y="13"/>
                    <a:pt x="5117" y="42"/>
                  </a:cubicBezTo>
                  <a:cubicBezTo>
                    <a:pt x="3529" y="777"/>
                    <a:pt x="1933" y="1491"/>
                    <a:pt x="347" y="2227"/>
                  </a:cubicBezTo>
                  <a:cubicBezTo>
                    <a:pt x="274" y="2260"/>
                    <a:pt x="0" y="2220"/>
                    <a:pt x="124" y="2481"/>
                  </a:cubicBezTo>
                  <a:cubicBezTo>
                    <a:pt x="191" y="2622"/>
                    <a:pt x="270" y="2693"/>
                    <a:pt x="380" y="2693"/>
                  </a:cubicBezTo>
                  <a:cubicBezTo>
                    <a:pt x="434" y="2693"/>
                    <a:pt x="495" y="2676"/>
                    <a:pt x="567" y="2642"/>
                  </a:cubicBezTo>
                  <a:cubicBezTo>
                    <a:pt x="2147" y="1884"/>
                    <a:pt x="3729" y="1133"/>
                    <a:pt x="5309" y="379"/>
                  </a:cubicBezTo>
                  <a:cubicBezTo>
                    <a:pt x="5373" y="349"/>
                    <a:pt x="5426" y="293"/>
                    <a:pt x="5466" y="262"/>
                  </a:cubicBezTo>
                  <a:cubicBezTo>
                    <a:pt x="5416" y="115"/>
                    <a:pt x="5384" y="0"/>
                    <a:pt x="52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3" name="Google Shape;2223;p43"/>
            <p:cNvSpPr/>
            <p:nvPr/>
          </p:nvSpPr>
          <p:spPr>
            <a:xfrm>
              <a:off x="3939825" y="4074875"/>
              <a:ext cx="138475" cy="68450"/>
            </a:xfrm>
            <a:custGeom>
              <a:rect b="b" l="l" r="r" t="t"/>
              <a:pathLst>
                <a:path extrusionOk="0" h="2738" w="5539">
                  <a:moveTo>
                    <a:pt x="213" y="0"/>
                  </a:moveTo>
                  <a:cubicBezTo>
                    <a:pt x="186" y="53"/>
                    <a:pt x="152" y="121"/>
                    <a:pt x="114" y="183"/>
                  </a:cubicBezTo>
                  <a:cubicBezTo>
                    <a:pt x="70" y="258"/>
                    <a:pt x="1" y="301"/>
                    <a:pt x="149" y="370"/>
                  </a:cubicBezTo>
                  <a:cubicBezTo>
                    <a:pt x="1800" y="1140"/>
                    <a:pt x="3448" y="1917"/>
                    <a:pt x="5094" y="2703"/>
                  </a:cubicBezTo>
                  <a:cubicBezTo>
                    <a:pt x="5144" y="2727"/>
                    <a:pt x="5184" y="2737"/>
                    <a:pt x="5217" y="2737"/>
                  </a:cubicBezTo>
                  <a:cubicBezTo>
                    <a:pt x="5355" y="2737"/>
                    <a:pt x="5356" y="2555"/>
                    <a:pt x="5413" y="2483"/>
                  </a:cubicBezTo>
                  <a:cubicBezTo>
                    <a:pt x="5538" y="2322"/>
                    <a:pt x="5321" y="2327"/>
                    <a:pt x="5255" y="2296"/>
                  </a:cubicBezTo>
                  <a:cubicBezTo>
                    <a:pt x="4219" y="1804"/>
                    <a:pt x="3179" y="1315"/>
                    <a:pt x="2135" y="839"/>
                  </a:cubicBezTo>
                  <a:cubicBezTo>
                    <a:pt x="1511" y="554"/>
                    <a:pt x="877" y="289"/>
                    <a:pt x="2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4" name="Google Shape;2224;p43"/>
            <p:cNvSpPr/>
            <p:nvPr/>
          </p:nvSpPr>
          <p:spPr>
            <a:xfrm>
              <a:off x="3755225" y="4129350"/>
              <a:ext cx="70775" cy="134825"/>
            </a:xfrm>
            <a:custGeom>
              <a:rect b="b" l="l" r="r" t="t"/>
              <a:pathLst>
                <a:path extrusionOk="0" h="5393" w="2831">
                  <a:moveTo>
                    <a:pt x="2542" y="1"/>
                  </a:moveTo>
                  <a:cubicBezTo>
                    <a:pt x="2516" y="1"/>
                    <a:pt x="2490" y="23"/>
                    <a:pt x="2459" y="91"/>
                  </a:cubicBezTo>
                  <a:cubicBezTo>
                    <a:pt x="1689" y="1743"/>
                    <a:pt x="912" y="3391"/>
                    <a:pt x="127" y="5037"/>
                  </a:cubicBezTo>
                  <a:cubicBezTo>
                    <a:pt x="0" y="5301"/>
                    <a:pt x="260" y="5284"/>
                    <a:pt x="348" y="5353"/>
                  </a:cubicBezTo>
                  <a:cubicBezTo>
                    <a:pt x="383" y="5381"/>
                    <a:pt x="411" y="5392"/>
                    <a:pt x="432" y="5392"/>
                  </a:cubicBezTo>
                  <a:cubicBezTo>
                    <a:pt x="509" y="5392"/>
                    <a:pt x="510" y="5247"/>
                    <a:pt x="535" y="5196"/>
                  </a:cubicBezTo>
                  <a:cubicBezTo>
                    <a:pt x="1028" y="4158"/>
                    <a:pt x="1516" y="3120"/>
                    <a:pt x="1992" y="2076"/>
                  </a:cubicBezTo>
                  <a:cubicBezTo>
                    <a:pt x="2279" y="1451"/>
                    <a:pt x="2542" y="818"/>
                    <a:pt x="2831" y="154"/>
                  </a:cubicBezTo>
                  <a:cubicBezTo>
                    <a:pt x="2778" y="126"/>
                    <a:pt x="2709" y="93"/>
                    <a:pt x="2644" y="55"/>
                  </a:cubicBezTo>
                  <a:cubicBezTo>
                    <a:pt x="2604" y="31"/>
                    <a:pt x="2573" y="1"/>
                    <a:pt x="25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5" name="Google Shape;2225;p43"/>
            <p:cNvSpPr/>
            <p:nvPr/>
          </p:nvSpPr>
          <p:spPr>
            <a:xfrm>
              <a:off x="3884950" y="4128825"/>
              <a:ext cx="71375" cy="134625"/>
            </a:xfrm>
            <a:custGeom>
              <a:rect b="b" l="l" r="r" t="t"/>
              <a:pathLst>
                <a:path extrusionOk="0" h="5385" w="2855">
                  <a:moveTo>
                    <a:pt x="378" y="0"/>
                  </a:moveTo>
                  <a:cubicBezTo>
                    <a:pt x="247" y="106"/>
                    <a:pt x="1" y="62"/>
                    <a:pt x="140" y="353"/>
                  </a:cubicBezTo>
                  <a:cubicBezTo>
                    <a:pt x="875" y="1927"/>
                    <a:pt x="1587" y="3512"/>
                    <a:pt x="2320" y="5086"/>
                  </a:cubicBezTo>
                  <a:cubicBezTo>
                    <a:pt x="2361" y="5171"/>
                    <a:pt x="2325" y="5384"/>
                    <a:pt x="2480" y="5384"/>
                  </a:cubicBezTo>
                  <a:cubicBezTo>
                    <a:pt x="2511" y="5384"/>
                    <a:pt x="2550" y="5376"/>
                    <a:pt x="2598" y="5356"/>
                  </a:cubicBezTo>
                  <a:cubicBezTo>
                    <a:pt x="2855" y="5251"/>
                    <a:pt x="2828" y="5100"/>
                    <a:pt x="2724" y="4883"/>
                  </a:cubicBezTo>
                  <a:cubicBezTo>
                    <a:pt x="1980" y="3337"/>
                    <a:pt x="1251" y="1785"/>
                    <a:pt x="516" y="236"/>
                  </a:cubicBezTo>
                  <a:cubicBezTo>
                    <a:pt x="476" y="155"/>
                    <a:pt x="425" y="80"/>
                    <a:pt x="3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6" name="Google Shape;2226;p43"/>
            <p:cNvSpPr/>
            <p:nvPr/>
          </p:nvSpPr>
          <p:spPr>
            <a:xfrm>
              <a:off x="3411350" y="4196100"/>
              <a:ext cx="102300" cy="51100"/>
            </a:xfrm>
            <a:custGeom>
              <a:rect b="b" l="l" r="r" t="t"/>
              <a:pathLst>
                <a:path extrusionOk="0" h="2044" w="4092">
                  <a:moveTo>
                    <a:pt x="3834" y="1"/>
                  </a:moveTo>
                  <a:cubicBezTo>
                    <a:pt x="3806" y="1"/>
                    <a:pt x="3771" y="11"/>
                    <a:pt x="3724" y="33"/>
                  </a:cubicBezTo>
                  <a:cubicBezTo>
                    <a:pt x="2545" y="591"/>
                    <a:pt x="1362" y="1141"/>
                    <a:pt x="179" y="1692"/>
                  </a:cubicBezTo>
                  <a:cubicBezTo>
                    <a:pt x="81" y="1738"/>
                    <a:pt x="0" y="1774"/>
                    <a:pt x="93" y="1898"/>
                  </a:cubicBezTo>
                  <a:cubicBezTo>
                    <a:pt x="122" y="1937"/>
                    <a:pt x="127" y="1995"/>
                    <a:pt x="143" y="2044"/>
                  </a:cubicBezTo>
                  <a:cubicBezTo>
                    <a:pt x="199" y="2018"/>
                    <a:pt x="222" y="2007"/>
                    <a:pt x="244" y="1998"/>
                  </a:cubicBezTo>
                  <a:cubicBezTo>
                    <a:pt x="1465" y="1446"/>
                    <a:pt x="2685" y="889"/>
                    <a:pt x="3912" y="349"/>
                  </a:cubicBezTo>
                  <a:cubicBezTo>
                    <a:pt x="4092" y="271"/>
                    <a:pt x="3975" y="224"/>
                    <a:pt x="3948" y="139"/>
                  </a:cubicBezTo>
                  <a:cubicBezTo>
                    <a:pt x="3919" y="52"/>
                    <a:pt x="3895" y="1"/>
                    <a:pt x="38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7" name="Google Shape;2227;p43"/>
            <p:cNvSpPr/>
            <p:nvPr/>
          </p:nvSpPr>
          <p:spPr>
            <a:xfrm>
              <a:off x="3650600" y="3601650"/>
              <a:ext cx="54800" cy="98225"/>
            </a:xfrm>
            <a:custGeom>
              <a:rect b="b" l="l" r="r" t="t"/>
              <a:pathLst>
                <a:path extrusionOk="0" h="3929" w="2192">
                  <a:moveTo>
                    <a:pt x="338" y="0"/>
                  </a:moveTo>
                  <a:cubicBezTo>
                    <a:pt x="290" y="0"/>
                    <a:pt x="236" y="6"/>
                    <a:pt x="198" y="14"/>
                  </a:cubicBezTo>
                  <a:cubicBezTo>
                    <a:pt x="1" y="58"/>
                    <a:pt x="176" y="200"/>
                    <a:pt x="186" y="224"/>
                  </a:cubicBezTo>
                  <a:cubicBezTo>
                    <a:pt x="717" y="1417"/>
                    <a:pt x="1260" y="2603"/>
                    <a:pt x="1804" y="3789"/>
                  </a:cubicBezTo>
                  <a:cubicBezTo>
                    <a:pt x="1830" y="3849"/>
                    <a:pt x="1848" y="3928"/>
                    <a:pt x="1904" y="3928"/>
                  </a:cubicBezTo>
                  <a:cubicBezTo>
                    <a:pt x="1928" y="3928"/>
                    <a:pt x="1959" y="3913"/>
                    <a:pt x="2000" y="3876"/>
                  </a:cubicBezTo>
                  <a:cubicBezTo>
                    <a:pt x="2058" y="3823"/>
                    <a:pt x="2132" y="3786"/>
                    <a:pt x="2192" y="3745"/>
                  </a:cubicBezTo>
                  <a:cubicBezTo>
                    <a:pt x="1596" y="2474"/>
                    <a:pt x="1023" y="1247"/>
                    <a:pt x="440" y="24"/>
                  </a:cubicBezTo>
                  <a:cubicBezTo>
                    <a:pt x="431" y="7"/>
                    <a:pt x="388" y="0"/>
                    <a:pt x="3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8" name="Google Shape;2228;p43"/>
            <p:cNvSpPr/>
            <p:nvPr/>
          </p:nvSpPr>
          <p:spPr>
            <a:xfrm>
              <a:off x="4200200" y="3842100"/>
              <a:ext cx="99425" cy="50650"/>
            </a:xfrm>
            <a:custGeom>
              <a:rect b="b" l="l" r="r" t="t"/>
              <a:pathLst>
                <a:path extrusionOk="0" h="2026" w="3977">
                  <a:moveTo>
                    <a:pt x="3861" y="0"/>
                  </a:moveTo>
                  <a:cubicBezTo>
                    <a:pt x="3828" y="0"/>
                    <a:pt x="3788" y="13"/>
                    <a:pt x="3742" y="35"/>
                  </a:cubicBezTo>
                  <a:cubicBezTo>
                    <a:pt x="2554" y="576"/>
                    <a:pt x="1368" y="1116"/>
                    <a:pt x="179" y="1657"/>
                  </a:cubicBezTo>
                  <a:cubicBezTo>
                    <a:pt x="72" y="1705"/>
                    <a:pt x="1" y="1724"/>
                    <a:pt x="92" y="1887"/>
                  </a:cubicBezTo>
                  <a:cubicBezTo>
                    <a:pt x="146" y="1983"/>
                    <a:pt x="183" y="2025"/>
                    <a:pt x="241" y="2025"/>
                  </a:cubicBezTo>
                  <a:cubicBezTo>
                    <a:pt x="271" y="2025"/>
                    <a:pt x="307" y="2014"/>
                    <a:pt x="354" y="1992"/>
                  </a:cubicBezTo>
                  <a:cubicBezTo>
                    <a:pt x="1502" y="1451"/>
                    <a:pt x="2652" y="913"/>
                    <a:pt x="3800" y="372"/>
                  </a:cubicBezTo>
                  <a:cubicBezTo>
                    <a:pt x="3878" y="336"/>
                    <a:pt x="3944" y="273"/>
                    <a:pt x="3960" y="261"/>
                  </a:cubicBezTo>
                  <a:cubicBezTo>
                    <a:pt x="3977" y="69"/>
                    <a:pt x="3938" y="0"/>
                    <a:pt x="38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9" name="Google Shape;2229;p43"/>
            <p:cNvSpPr/>
            <p:nvPr/>
          </p:nvSpPr>
          <p:spPr>
            <a:xfrm>
              <a:off x="3412275" y="3841150"/>
              <a:ext cx="99550" cy="51625"/>
            </a:xfrm>
            <a:custGeom>
              <a:rect b="b" l="l" r="r" t="t"/>
              <a:pathLst>
                <a:path extrusionOk="0" h="2065" w="3982">
                  <a:moveTo>
                    <a:pt x="165" y="1"/>
                  </a:moveTo>
                  <a:cubicBezTo>
                    <a:pt x="125" y="1"/>
                    <a:pt x="85" y="30"/>
                    <a:pt x="56" y="121"/>
                  </a:cubicBezTo>
                  <a:cubicBezTo>
                    <a:pt x="1" y="296"/>
                    <a:pt x="63" y="337"/>
                    <a:pt x="200" y="402"/>
                  </a:cubicBezTo>
                  <a:cubicBezTo>
                    <a:pt x="1350" y="939"/>
                    <a:pt x="2498" y="1480"/>
                    <a:pt x="3642" y="2030"/>
                  </a:cubicBezTo>
                  <a:cubicBezTo>
                    <a:pt x="3692" y="2054"/>
                    <a:pt x="3733" y="2064"/>
                    <a:pt x="3767" y="2064"/>
                  </a:cubicBezTo>
                  <a:cubicBezTo>
                    <a:pt x="3884" y="2064"/>
                    <a:pt x="3917" y="1936"/>
                    <a:pt x="3982" y="1803"/>
                  </a:cubicBezTo>
                  <a:cubicBezTo>
                    <a:pt x="3925" y="1762"/>
                    <a:pt x="3864" y="1698"/>
                    <a:pt x="3790" y="1665"/>
                  </a:cubicBezTo>
                  <a:cubicBezTo>
                    <a:pt x="2637" y="1135"/>
                    <a:pt x="1483" y="608"/>
                    <a:pt x="321" y="96"/>
                  </a:cubicBezTo>
                  <a:cubicBezTo>
                    <a:pt x="305" y="89"/>
                    <a:pt x="234" y="1"/>
                    <a:pt x="1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0" name="Google Shape;2230;p43"/>
            <p:cNvSpPr/>
            <p:nvPr/>
          </p:nvSpPr>
          <p:spPr>
            <a:xfrm>
              <a:off x="4005725" y="3601225"/>
              <a:ext cx="56825" cy="99350"/>
            </a:xfrm>
            <a:custGeom>
              <a:rect b="b" l="l" r="r" t="t"/>
              <a:pathLst>
                <a:path extrusionOk="0" h="3974" w="2273">
                  <a:moveTo>
                    <a:pt x="1931" y="1"/>
                  </a:moveTo>
                  <a:cubicBezTo>
                    <a:pt x="1861" y="1"/>
                    <a:pt x="1815" y="41"/>
                    <a:pt x="1764" y="153"/>
                  </a:cubicBezTo>
                  <a:cubicBezTo>
                    <a:pt x="1231" y="1317"/>
                    <a:pt x="685" y="2475"/>
                    <a:pt x="128" y="3629"/>
                  </a:cubicBezTo>
                  <a:cubicBezTo>
                    <a:pt x="1" y="3894"/>
                    <a:pt x="262" y="3842"/>
                    <a:pt x="355" y="3973"/>
                  </a:cubicBezTo>
                  <a:cubicBezTo>
                    <a:pt x="398" y="3903"/>
                    <a:pt x="440" y="3852"/>
                    <a:pt x="469" y="3795"/>
                  </a:cubicBezTo>
                  <a:cubicBezTo>
                    <a:pt x="1010" y="2620"/>
                    <a:pt x="1551" y="1445"/>
                    <a:pt x="2074" y="263"/>
                  </a:cubicBezTo>
                  <a:cubicBezTo>
                    <a:pt x="2085" y="240"/>
                    <a:pt x="2273" y="88"/>
                    <a:pt x="2051" y="24"/>
                  </a:cubicBezTo>
                  <a:cubicBezTo>
                    <a:pt x="2004" y="10"/>
                    <a:pt x="1965" y="1"/>
                    <a:pt x="19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1" name="Google Shape;2231;p43"/>
            <p:cNvSpPr/>
            <p:nvPr/>
          </p:nvSpPr>
          <p:spPr>
            <a:xfrm>
              <a:off x="4200375" y="4196000"/>
              <a:ext cx="99750" cy="50850"/>
            </a:xfrm>
            <a:custGeom>
              <a:rect b="b" l="l" r="r" t="t"/>
              <a:pathLst>
                <a:path extrusionOk="0" h="2034" w="3990">
                  <a:moveTo>
                    <a:pt x="206" y="1"/>
                  </a:moveTo>
                  <a:cubicBezTo>
                    <a:pt x="133" y="1"/>
                    <a:pt x="131" y="95"/>
                    <a:pt x="91" y="152"/>
                  </a:cubicBezTo>
                  <a:cubicBezTo>
                    <a:pt x="13" y="259"/>
                    <a:pt x="1" y="296"/>
                    <a:pt x="143" y="358"/>
                  </a:cubicBezTo>
                  <a:cubicBezTo>
                    <a:pt x="1358" y="899"/>
                    <a:pt x="2569" y="1446"/>
                    <a:pt x="3774" y="2004"/>
                  </a:cubicBezTo>
                  <a:cubicBezTo>
                    <a:pt x="3819" y="2025"/>
                    <a:pt x="3852" y="2034"/>
                    <a:pt x="3876" y="2034"/>
                  </a:cubicBezTo>
                  <a:cubicBezTo>
                    <a:pt x="3969" y="2034"/>
                    <a:pt x="3940" y="1906"/>
                    <a:pt x="3989" y="1814"/>
                  </a:cubicBezTo>
                  <a:cubicBezTo>
                    <a:pt x="3975" y="1794"/>
                    <a:pt x="3957" y="1738"/>
                    <a:pt x="3918" y="1719"/>
                  </a:cubicBezTo>
                  <a:cubicBezTo>
                    <a:pt x="2705" y="1151"/>
                    <a:pt x="1487" y="584"/>
                    <a:pt x="271" y="18"/>
                  </a:cubicBezTo>
                  <a:cubicBezTo>
                    <a:pt x="244" y="6"/>
                    <a:pt x="223" y="1"/>
                    <a:pt x="2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2" name="Google Shape;2232;p43"/>
            <p:cNvSpPr/>
            <p:nvPr/>
          </p:nvSpPr>
          <p:spPr>
            <a:xfrm>
              <a:off x="3649725" y="4388975"/>
              <a:ext cx="55625" cy="98725"/>
            </a:xfrm>
            <a:custGeom>
              <a:rect b="b" l="l" r="r" t="t"/>
              <a:pathLst>
                <a:path extrusionOk="0" h="3949" w="2225">
                  <a:moveTo>
                    <a:pt x="1922" y="0"/>
                  </a:moveTo>
                  <a:cubicBezTo>
                    <a:pt x="1842" y="0"/>
                    <a:pt x="1843" y="126"/>
                    <a:pt x="1823" y="169"/>
                  </a:cubicBezTo>
                  <a:cubicBezTo>
                    <a:pt x="1281" y="1331"/>
                    <a:pt x="747" y="2495"/>
                    <a:pt x="229" y="3666"/>
                  </a:cubicBezTo>
                  <a:cubicBezTo>
                    <a:pt x="221" y="3686"/>
                    <a:pt x="1" y="3852"/>
                    <a:pt x="261" y="3930"/>
                  </a:cubicBezTo>
                  <a:cubicBezTo>
                    <a:pt x="304" y="3943"/>
                    <a:pt x="338" y="3949"/>
                    <a:pt x="366" y="3949"/>
                  </a:cubicBezTo>
                  <a:cubicBezTo>
                    <a:pt x="464" y="3949"/>
                    <a:pt x="494" y="3880"/>
                    <a:pt x="541" y="3781"/>
                  </a:cubicBezTo>
                  <a:cubicBezTo>
                    <a:pt x="814" y="3202"/>
                    <a:pt x="1097" y="2626"/>
                    <a:pt x="1369" y="2045"/>
                  </a:cubicBezTo>
                  <a:cubicBezTo>
                    <a:pt x="1654" y="1432"/>
                    <a:pt x="1932" y="816"/>
                    <a:pt x="2225" y="177"/>
                  </a:cubicBezTo>
                  <a:cubicBezTo>
                    <a:pt x="2162" y="136"/>
                    <a:pt x="2086" y="85"/>
                    <a:pt x="2008" y="33"/>
                  </a:cubicBezTo>
                  <a:cubicBezTo>
                    <a:pt x="1972" y="10"/>
                    <a:pt x="1944" y="0"/>
                    <a:pt x="19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3" name="Google Shape;2233;p43"/>
            <p:cNvSpPr/>
            <p:nvPr/>
          </p:nvSpPr>
          <p:spPr>
            <a:xfrm>
              <a:off x="4005600" y="4387675"/>
              <a:ext cx="56850" cy="100075"/>
            </a:xfrm>
            <a:custGeom>
              <a:rect b="b" l="l" r="r" t="t"/>
              <a:pathLst>
                <a:path extrusionOk="0" h="4003" w="2274">
                  <a:moveTo>
                    <a:pt x="342" y="1"/>
                  </a:moveTo>
                  <a:cubicBezTo>
                    <a:pt x="286" y="169"/>
                    <a:pt x="0" y="98"/>
                    <a:pt x="131" y="370"/>
                  </a:cubicBezTo>
                  <a:cubicBezTo>
                    <a:pt x="686" y="1523"/>
                    <a:pt x="1232" y="2682"/>
                    <a:pt x="1767" y="3846"/>
                  </a:cubicBezTo>
                  <a:cubicBezTo>
                    <a:pt x="1818" y="3956"/>
                    <a:pt x="1861" y="4003"/>
                    <a:pt x="1934" y="4003"/>
                  </a:cubicBezTo>
                  <a:cubicBezTo>
                    <a:pt x="1967" y="4003"/>
                    <a:pt x="2005" y="3993"/>
                    <a:pt x="2052" y="3976"/>
                  </a:cubicBezTo>
                  <a:cubicBezTo>
                    <a:pt x="2274" y="3893"/>
                    <a:pt x="2083" y="3748"/>
                    <a:pt x="2066" y="3707"/>
                  </a:cubicBezTo>
                  <a:cubicBezTo>
                    <a:pt x="1553" y="2545"/>
                    <a:pt x="1025" y="1393"/>
                    <a:pt x="496" y="240"/>
                  </a:cubicBezTo>
                  <a:cubicBezTo>
                    <a:pt x="464" y="169"/>
                    <a:pt x="412" y="107"/>
                    <a:pt x="3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4" name="Google Shape;2234;p43"/>
            <p:cNvSpPr/>
            <p:nvPr/>
          </p:nvSpPr>
          <p:spPr>
            <a:xfrm>
              <a:off x="3957075" y="4282800"/>
              <a:ext cx="47400" cy="85450"/>
            </a:xfrm>
            <a:custGeom>
              <a:rect b="b" l="l" r="r" t="t"/>
              <a:pathLst>
                <a:path extrusionOk="0" h="3418" w="1896">
                  <a:moveTo>
                    <a:pt x="393" y="0"/>
                  </a:moveTo>
                  <a:cubicBezTo>
                    <a:pt x="375" y="0"/>
                    <a:pt x="352" y="10"/>
                    <a:pt x="323" y="33"/>
                  </a:cubicBezTo>
                  <a:cubicBezTo>
                    <a:pt x="228" y="109"/>
                    <a:pt x="1" y="160"/>
                    <a:pt x="112" y="390"/>
                  </a:cubicBezTo>
                  <a:cubicBezTo>
                    <a:pt x="568" y="1350"/>
                    <a:pt x="1020" y="2310"/>
                    <a:pt x="1474" y="3271"/>
                  </a:cubicBezTo>
                  <a:cubicBezTo>
                    <a:pt x="1506" y="3338"/>
                    <a:pt x="1537" y="3417"/>
                    <a:pt x="1608" y="3417"/>
                  </a:cubicBezTo>
                  <a:cubicBezTo>
                    <a:pt x="1630" y="3417"/>
                    <a:pt x="1657" y="3409"/>
                    <a:pt x="1688" y="3391"/>
                  </a:cubicBezTo>
                  <a:cubicBezTo>
                    <a:pt x="1763" y="3348"/>
                    <a:pt x="1895" y="3338"/>
                    <a:pt x="1810" y="3088"/>
                  </a:cubicBezTo>
                  <a:cubicBezTo>
                    <a:pt x="1401" y="2187"/>
                    <a:pt x="950" y="1186"/>
                    <a:pt x="489" y="188"/>
                  </a:cubicBezTo>
                  <a:cubicBezTo>
                    <a:pt x="466" y="139"/>
                    <a:pt x="463" y="0"/>
                    <a:pt x="3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5" name="Google Shape;2235;p43"/>
            <p:cNvSpPr/>
            <p:nvPr/>
          </p:nvSpPr>
          <p:spPr>
            <a:xfrm>
              <a:off x="3707175" y="3720800"/>
              <a:ext cx="47525" cy="85175"/>
            </a:xfrm>
            <a:custGeom>
              <a:rect b="b" l="l" r="r" t="t"/>
              <a:pathLst>
                <a:path extrusionOk="0" h="3407" w="1901">
                  <a:moveTo>
                    <a:pt x="345" y="0"/>
                  </a:moveTo>
                  <a:cubicBezTo>
                    <a:pt x="311" y="0"/>
                    <a:pt x="269" y="12"/>
                    <a:pt x="214" y="40"/>
                  </a:cubicBezTo>
                  <a:cubicBezTo>
                    <a:pt x="1" y="147"/>
                    <a:pt x="118" y="247"/>
                    <a:pt x="169" y="360"/>
                  </a:cubicBezTo>
                  <a:cubicBezTo>
                    <a:pt x="593" y="1306"/>
                    <a:pt x="1020" y="2255"/>
                    <a:pt x="1450" y="3198"/>
                  </a:cubicBezTo>
                  <a:cubicBezTo>
                    <a:pt x="1484" y="3276"/>
                    <a:pt x="1556" y="3337"/>
                    <a:pt x="1611" y="3406"/>
                  </a:cubicBezTo>
                  <a:cubicBezTo>
                    <a:pt x="1718" y="3321"/>
                    <a:pt x="1826" y="3235"/>
                    <a:pt x="1900" y="3177"/>
                  </a:cubicBezTo>
                  <a:cubicBezTo>
                    <a:pt x="1857" y="3064"/>
                    <a:pt x="1843" y="3018"/>
                    <a:pt x="1823" y="2974"/>
                  </a:cubicBezTo>
                  <a:cubicBezTo>
                    <a:pt x="1390" y="2058"/>
                    <a:pt x="957" y="1141"/>
                    <a:pt x="514" y="230"/>
                  </a:cubicBezTo>
                  <a:cubicBezTo>
                    <a:pt x="474" y="151"/>
                    <a:pt x="466" y="0"/>
                    <a:pt x="34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6" name="Google Shape;2236;p43"/>
            <p:cNvSpPr/>
            <p:nvPr/>
          </p:nvSpPr>
          <p:spPr>
            <a:xfrm>
              <a:off x="3531475" y="3897725"/>
              <a:ext cx="87800" cy="44000"/>
            </a:xfrm>
            <a:custGeom>
              <a:rect b="b" l="l" r="r" t="t"/>
              <a:pathLst>
                <a:path extrusionOk="0" h="1760" w="3512">
                  <a:moveTo>
                    <a:pt x="227" y="0"/>
                  </a:moveTo>
                  <a:cubicBezTo>
                    <a:pt x="111" y="0"/>
                    <a:pt x="101" y="103"/>
                    <a:pt x="69" y="162"/>
                  </a:cubicBezTo>
                  <a:cubicBezTo>
                    <a:pt x="1" y="289"/>
                    <a:pt x="108" y="328"/>
                    <a:pt x="200" y="371"/>
                  </a:cubicBezTo>
                  <a:cubicBezTo>
                    <a:pt x="1149" y="820"/>
                    <a:pt x="2098" y="1269"/>
                    <a:pt x="3043" y="1726"/>
                  </a:cubicBezTo>
                  <a:cubicBezTo>
                    <a:pt x="3092" y="1749"/>
                    <a:pt x="3134" y="1759"/>
                    <a:pt x="3171" y="1759"/>
                  </a:cubicBezTo>
                  <a:cubicBezTo>
                    <a:pt x="3319" y="1759"/>
                    <a:pt x="3379" y="1600"/>
                    <a:pt x="3432" y="1514"/>
                  </a:cubicBezTo>
                  <a:cubicBezTo>
                    <a:pt x="3511" y="1380"/>
                    <a:pt x="3320" y="1380"/>
                    <a:pt x="3233" y="1339"/>
                  </a:cubicBezTo>
                  <a:cubicBezTo>
                    <a:pt x="2940" y="1195"/>
                    <a:pt x="2646" y="1050"/>
                    <a:pt x="2349" y="916"/>
                  </a:cubicBezTo>
                  <a:cubicBezTo>
                    <a:pt x="1656" y="604"/>
                    <a:pt x="961" y="299"/>
                    <a:pt x="331" y="20"/>
                  </a:cubicBezTo>
                  <a:cubicBezTo>
                    <a:pt x="289" y="6"/>
                    <a:pt x="255" y="0"/>
                    <a:pt x="2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7" name="Google Shape;2237;p43"/>
            <p:cNvSpPr/>
            <p:nvPr/>
          </p:nvSpPr>
          <p:spPr>
            <a:xfrm>
              <a:off x="4094975" y="3897875"/>
              <a:ext cx="85750" cy="43800"/>
            </a:xfrm>
            <a:custGeom>
              <a:rect b="b" l="l" r="r" t="t"/>
              <a:pathLst>
                <a:path extrusionOk="0" h="1752" w="3430">
                  <a:moveTo>
                    <a:pt x="3220" y="1"/>
                  </a:moveTo>
                  <a:cubicBezTo>
                    <a:pt x="3181" y="1"/>
                    <a:pt x="3132" y="14"/>
                    <a:pt x="3069" y="44"/>
                  </a:cubicBezTo>
                  <a:cubicBezTo>
                    <a:pt x="2133" y="490"/>
                    <a:pt x="1178" y="899"/>
                    <a:pt x="233" y="1326"/>
                  </a:cubicBezTo>
                  <a:cubicBezTo>
                    <a:pt x="145" y="1366"/>
                    <a:pt x="77" y="1446"/>
                    <a:pt x="1" y="1508"/>
                  </a:cubicBezTo>
                  <a:cubicBezTo>
                    <a:pt x="111" y="1576"/>
                    <a:pt x="161" y="1752"/>
                    <a:pt x="310" y="1752"/>
                  </a:cubicBezTo>
                  <a:cubicBezTo>
                    <a:pt x="346" y="1752"/>
                    <a:pt x="387" y="1742"/>
                    <a:pt x="436" y="1718"/>
                  </a:cubicBezTo>
                  <a:cubicBezTo>
                    <a:pt x="1349" y="1275"/>
                    <a:pt x="2266" y="844"/>
                    <a:pt x="3180" y="406"/>
                  </a:cubicBezTo>
                  <a:cubicBezTo>
                    <a:pt x="3271" y="361"/>
                    <a:pt x="3350" y="291"/>
                    <a:pt x="3430" y="237"/>
                  </a:cubicBezTo>
                  <a:cubicBezTo>
                    <a:pt x="3362" y="104"/>
                    <a:pt x="3328" y="1"/>
                    <a:pt x="32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8" name="Google Shape;2238;p43"/>
            <p:cNvSpPr/>
            <p:nvPr/>
          </p:nvSpPr>
          <p:spPr>
            <a:xfrm>
              <a:off x="3531050" y="4147300"/>
              <a:ext cx="86875" cy="44700"/>
            </a:xfrm>
            <a:custGeom>
              <a:rect b="b" l="l" r="r" t="t"/>
              <a:pathLst>
                <a:path extrusionOk="0" h="1788" w="3475">
                  <a:moveTo>
                    <a:pt x="3186" y="0"/>
                  </a:moveTo>
                  <a:cubicBezTo>
                    <a:pt x="3156" y="0"/>
                    <a:pt x="3120" y="9"/>
                    <a:pt x="3078" y="29"/>
                  </a:cubicBezTo>
                  <a:cubicBezTo>
                    <a:pt x="2119" y="484"/>
                    <a:pt x="1157" y="934"/>
                    <a:pt x="198" y="1390"/>
                  </a:cubicBezTo>
                  <a:cubicBezTo>
                    <a:pt x="114" y="1429"/>
                    <a:pt x="0" y="1478"/>
                    <a:pt x="96" y="1610"/>
                  </a:cubicBezTo>
                  <a:cubicBezTo>
                    <a:pt x="139" y="1669"/>
                    <a:pt x="185" y="1729"/>
                    <a:pt x="229" y="1787"/>
                  </a:cubicBezTo>
                  <a:cubicBezTo>
                    <a:pt x="323" y="1741"/>
                    <a:pt x="376" y="1713"/>
                    <a:pt x="431" y="1689"/>
                  </a:cubicBezTo>
                  <a:cubicBezTo>
                    <a:pt x="1377" y="1262"/>
                    <a:pt x="2325" y="837"/>
                    <a:pt x="3269" y="407"/>
                  </a:cubicBezTo>
                  <a:cubicBezTo>
                    <a:pt x="3346" y="372"/>
                    <a:pt x="3407" y="300"/>
                    <a:pt x="3475" y="245"/>
                  </a:cubicBezTo>
                  <a:cubicBezTo>
                    <a:pt x="3361" y="194"/>
                    <a:pt x="3330" y="0"/>
                    <a:pt x="31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9" name="Google Shape;2239;p43"/>
            <p:cNvSpPr/>
            <p:nvPr/>
          </p:nvSpPr>
          <p:spPr>
            <a:xfrm>
              <a:off x="4092100" y="4147175"/>
              <a:ext cx="88425" cy="44025"/>
            </a:xfrm>
            <a:custGeom>
              <a:rect b="b" l="l" r="r" t="t"/>
              <a:pathLst>
                <a:path extrusionOk="0" h="1761" w="3537">
                  <a:moveTo>
                    <a:pt x="387" y="0"/>
                  </a:moveTo>
                  <a:cubicBezTo>
                    <a:pt x="251" y="0"/>
                    <a:pt x="217" y="177"/>
                    <a:pt x="129" y="246"/>
                  </a:cubicBezTo>
                  <a:cubicBezTo>
                    <a:pt x="0" y="348"/>
                    <a:pt x="179" y="348"/>
                    <a:pt x="209" y="360"/>
                  </a:cubicBezTo>
                  <a:cubicBezTo>
                    <a:pt x="1207" y="818"/>
                    <a:pt x="2213" y="1257"/>
                    <a:pt x="3207" y="1724"/>
                  </a:cubicBezTo>
                  <a:cubicBezTo>
                    <a:pt x="3261" y="1749"/>
                    <a:pt x="3303" y="1760"/>
                    <a:pt x="3337" y="1760"/>
                  </a:cubicBezTo>
                  <a:cubicBezTo>
                    <a:pt x="3445" y="1760"/>
                    <a:pt x="3472" y="1649"/>
                    <a:pt x="3537" y="1542"/>
                  </a:cubicBezTo>
                  <a:cubicBezTo>
                    <a:pt x="3499" y="1498"/>
                    <a:pt x="3461" y="1423"/>
                    <a:pt x="3403" y="1396"/>
                  </a:cubicBezTo>
                  <a:cubicBezTo>
                    <a:pt x="2432" y="936"/>
                    <a:pt x="1459" y="482"/>
                    <a:pt x="487" y="26"/>
                  </a:cubicBezTo>
                  <a:cubicBezTo>
                    <a:pt x="448" y="8"/>
                    <a:pt x="415" y="0"/>
                    <a:pt x="3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0" name="Google Shape;2240;p43"/>
            <p:cNvSpPr/>
            <p:nvPr/>
          </p:nvSpPr>
          <p:spPr>
            <a:xfrm>
              <a:off x="3707950" y="4282175"/>
              <a:ext cx="47750" cy="86400"/>
            </a:xfrm>
            <a:custGeom>
              <a:rect b="b" l="l" r="r" t="t"/>
              <a:pathLst>
                <a:path extrusionOk="0" h="3456" w="1910">
                  <a:moveTo>
                    <a:pt x="1525" y="1"/>
                  </a:moveTo>
                  <a:cubicBezTo>
                    <a:pt x="1483" y="1"/>
                    <a:pt x="1480" y="103"/>
                    <a:pt x="1470" y="125"/>
                  </a:cubicBezTo>
                  <a:cubicBezTo>
                    <a:pt x="1014" y="1124"/>
                    <a:pt x="575" y="2130"/>
                    <a:pt x="107" y="3124"/>
                  </a:cubicBezTo>
                  <a:cubicBezTo>
                    <a:pt x="1" y="3349"/>
                    <a:pt x="147" y="3370"/>
                    <a:pt x="288" y="3455"/>
                  </a:cubicBezTo>
                  <a:cubicBezTo>
                    <a:pt x="333" y="3416"/>
                    <a:pt x="407" y="3380"/>
                    <a:pt x="434" y="3321"/>
                  </a:cubicBezTo>
                  <a:cubicBezTo>
                    <a:pt x="893" y="2350"/>
                    <a:pt x="1348" y="1377"/>
                    <a:pt x="1803" y="404"/>
                  </a:cubicBezTo>
                  <a:cubicBezTo>
                    <a:pt x="1910" y="181"/>
                    <a:pt x="1669" y="153"/>
                    <a:pt x="1585" y="47"/>
                  </a:cubicBezTo>
                  <a:cubicBezTo>
                    <a:pt x="1559" y="13"/>
                    <a:pt x="1539" y="1"/>
                    <a:pt x="15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1" name="Google Shape;2241;p43"/>
            <p:cNvSpPr/>
            <p:nvPr/>
          </p:nvSpPr>
          <p:spPr>
            <a:xfrm>
              <a:off x="3957075" y="3720775"/>
              <a:ext cx="47375" cy="85025"/>
            </a:xfrm>
            <a:custGeom>
              <a:rect b="b" l="l" r="r" t="t"/>
              <a:pathLst>
                <a:path extrusionOk="0" h="3401" w="1895">
                  <a:moveTo>
                    <a:pt x="1607" y="0"/>
                  </a:moveTo>
                  <a:cubicBezTo>
                    <a:pt x="1518" y="0"/>
                    <a:pt x="1496" y="108"/>
                    <a:pt x="1458" y="187"/>
                  </a:cubicBezTo>
                  <a:cubicBezTo>
                    <a:pt x="1015" y="1111"/>
                    <a:pt x="575" y="2038"/>
                    <a:pt x="123" y="2959"/>
                  </a:cubicBezTo>
                  <a:cubicBezTo>
                    <a:pt x="1" y="3206"/>
                    <a:pt x="203" y="3311"/>
                    <a:pt x="331" y="3385"/>
                  </a:cubicBezTo>
                  <a:cubicBezTo>
                    <a:pt x="351" y="3396"/>
                    <a:pt x="368" y="3401"/>
                    <a:pt x="382" y="3401"/>
                  </a:cubicBezTo>
                  <a:cubicBezTo>
                    <a:pt x="461" y="3401"/>
                    <a:pt x="472" y="3255"/>
                    <a:pt x="509" y="3181"/>
                  </a:cubicBezTo>
                  <a:cubicBezTo>
                    <a:pt x="650" y="2886"/>
                    <a:pt x="795" y="2593"/>
                    <a:pt x="929" y="2295"/>
                  </a:cubicBezTo>
                  <a:cubicBezTo>
                    <a:pt x="1241" y="1603"/>
                    <a:pt x="1546" y="907"/>
                    <a:pt x="1823" y="283"/>
                  </a:cubicBezTo>
                  <a:cubicBezTo>
                    <a:pt x="1894" y="58"/>
                    <a:pt x="1748" y="49"/>
                    <a:pt x="1679" y="18"/>
                  </a:cubicBezTo>
                  <a:cubicBezTo>
                    <a:pt x="1651" y="6"/>
                    <a:pt x="1627" y="0"/>
                    <a:pt x="160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TITLE_AND_TWO_COLUMNS_1">
    <p:spTree>
      <p:nvGrpSpPr>
        <p:cNvPr id="2242" name="Shape 2242"/>
        <p:cNvGrpSpPr/>
        <p:nvPr/>
      </p:nvGrpSpPr>
      <p:grpSpPr>
        <a:xfrm>
          <a:off x="0" y="0"/>
          <a:ext cx="0" cy="0"/>
          <a:chOff x="0" y="0"/>
          <a:chExt cx="0" cy="0"/>
        </a:xfrm>
      </p:grpSpPr>
      <p:pic>
        <p:nvPicPr>
          <p:cNvPr id="2243" name="Google Shape;2243;p44"/>
          <p:cNvPicPr preferRelativeResize="0"/>
          <p:nvPr/>
        </p:nvPicPr>
        <p:blipFill>
          <a:blip r:embed="rId2">
            <a:alphaModFix amt="56000"/>
          </a:blip>
          <a:stretch>
            <a:fillRect/>
          </a:stretch>
        </p:blipFill>
        <p:spPr>
          <a:xfrm>
            <a:off x="-281575" y="-225250"/>
            <a:ext cx="9780152" cy="5594026"/>
          </a:xfrm>
          <a:prstGeom prst="rect">
            <a:avLst/>
          </a:prstGeom>
          <a:noFill/>
          <a:ln>
            <a:noFill/>
          </a:ln>
        </p:spPr>
      </p:pic>
      <p:sp>
        <p:nvSpPr>
          <p:cNvPr id="2244" name="Google Shape;2244;p44"/>
          <p:cNvSpPr txBox="1"/>
          <p:nvPr>
            <p:ph idx="1" type="subTitle"/>
          </p:nvPr>
        </p:nvSpPr>
        <p:spPr>
          <a:xfrm>
            <a:off x="1290763" y="3768450"/>
            <a:ext cx="2907600" cy="634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245" name="Google Shape;2245;p44"/>
          <p:cNvSpPr txBox="1"/>
          <p:nvPr>
            <p:ph idx="2" type="subTitle"/>
          </p:nvPr>
        </p:nvSpPr>
        <p:spPr>
          <a:xfrm>
            <a:off x="4945638" y="3768450"/>
            <a:ext cx="2907600" cy="634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246" name="Google Shape;2246;p44"/>
          <p:cNvSpPr txBox="1"/>
          <p:nvPr>
            <p:ph hasCustomPrompt="1" type="title"/>
          </p:nvPr>
        </p:nvSpPr>
        <p:spPr>
          <a:xfrm>
            <a:off x="1290763" y="1844100"/>
            <a:ext cx="2907600" cy="760200"/>
          </a:xfrm>
          <a:prstGeom prst="rect">
            <a:avLst/>
          </a:prstGeom>
          <a:noFill/>
          <a:ln>
            <a:noFill/>
          </a:ln>
        </p:spPr>
        <p:txBody>
          <a:bodyPr anchorCtr="0" anchor="b" bIns="91425" lIns="91425" spcFirstLastPara="1" rIns="91425" wrap="square" tIns="91425">
            <a:noAutofit/>
          </a:bodyPr>
          <a:lstStyle>
            <a:lvl1pPr lvl="0" rtl="0" algn="ctr">
              <a:spcBef>
                <a:spcPts val="0"/>
              </a:spcBef>
              <a:spcAft>
                <a:spcPts val="0"/>
              </a:spcAft>
              <a:buSzPts val="4000"/>
              <a:buNone/>
              <a:defRPr sz="4000"/>
            </a:lvl1pPr>
            <a:lvl2pPr lvl="1" rtl="0" algn="ctr">
              <a:spcBef>
                <a:spcPts val="0"/>
              </a:spcBef>
              <a:spcAft>
                <a:spcPts val="0"/>
              </a:spcAft>
              <a:buSzPts val="4000"/>
              <a:buNone/>
              <a:defRPr sz="4000"/>
            </a:lvl2pPr>
            <a:lvl3pPr lvl="2" rtl="0" algn="ctr">
              <a:spcBef>
                <a:spcPts val="0"/>
              </a:spcBef>
              <a:spcAft>
                <a:spcPts val="0"/>
              </a:spcAft>
              <a:buSzPts val="4000"/>
              <a:buNone/>
              <a:defRPr sz="4000"/>
            </a:lvl3pPr>
            <a:lvl4pPr lvl="3" rtl="0" algn="ctr">
              <a:spcBef>
                <a:spcPts val="0"/>
              </a:spcBef>
              <a:spcAft>
                <a:spcPts val="0"/>
              </a:spcAft>
              <a:buSzPts val="4000"/>
              <a:buNone/>
              <a:defRPr sz="4000"/>
            </a:lvl4pPr>
            <a:lvl5pPr lvl="4" rtl="0" algn="ctr">
              <a:spcBef>
                <a:spcPts val="0"/>
              </a:spcBef>
              <a:spcAft>
                <a:spcPts val="0"/>
              </a:spcAft>
              <a:buSzPts val="4000"/>
              <a:buNone/>
              <a:defRPr sz="4000"/>
            </a:lvl5pPr>
            <a:lvl6pPr lvl="5" rtl="0" algn="ctr">
              <a:spcBef>
                <a:spcPts val="0"/>
              </a:spcBef>
              <a:spcAft>
                <a:spcPts val="0"/>
              </a:spcAft>
              <a:buSzPts val="4000"/>
              <a:buNone/>
              <a:defRPr sz="4000"/>
            </a:lvl6pPr>
            <a:lvl7pPr lvl="6" rtl="0" algn="ctr">
              <a:spcBef>
                <a:spcPts val="0"/>
              </a:spcBef>
              <a:spcAft>
                <a:spcPts val="0"/>
              </a:spcAft>
              <a:buSzPts val="4000"/>
              <a:buNone/>
              <a:defRPr sz="4000"/>
            </a:lvl7pPr>
            <a:lvl8pPr lvl="7" rtl="0" algn="ctr">
              <a:spcBef>
                <a:spcPts val="0"/>
              </a:spcBef>
              <a:spcAft>
                <a:spcPts val="0"/>
              </a:spcAft>
              <a:buSzPts val="4000"/>
              <a:buNone/>
              <a:defRPr sz="4000"/>
            </a:lvl8pPr>
            <a:lvl9pPr lvl="8" rtl="0" algn="ctr">
              <a:spcBef>
                <a:spcPts val="0"/>
              </a:spcBef>
              <a:spcAft>
                <a:spcPts val="0"/>
              </a:spcAft>
              <a:buSzPts val="4000"/>
              <a:buNone/>
              <a:defRPr sz="4000"/>
            </a:lvl9pPr>
          </a:lstStyle>
          <a:p>
            <a:r>
              <a:t>xx%</a:t>
            </a:r>
          </a:p>
        </p:txBody>
      </p:sp>
      <p:sp>
        <p:nvSpPr>
          <p:cNvPr id="2247" name="Google Shape;2247;p44"/>
          <p:cNvSpPr txBox="1"/>
          <p:nvPr>
            <p:ph hasCustomPrompt="1" idx="3" type="title"/>
          </p:nvPr>
        </p:nvSpPr>
        <p:spPr>
          <a:xfrm>
            <a:off x="4945638" y="1844100"/>
            <a:ext cx="2907600" cy="760200"/>
          </a:xfrm>
          <a:prstGeom prst="rect">
            <a:avLst/>
          </a:prstGeom>
          <a:noFill/>
          <a:ln>
            <a:noFill/>
          </a:ln>
        </p:spPr>
        <p:txBody>
          <a:bodyPr anchorCtr="0" anchor="b" bIns="91425" lIns="91425" spcFirstLastPara="1" rIns="91425" wrap="square" tIns="91425">
            <a:noAutofit/>
          </a:bodyPr>
          <a:lstStyle>
            <a:lvl1pPr lvl="0" rtl="0" algn="ctr">
              <a:spcBef>
                <a:spcPts val="0"/>
              </a:spcBef>
              <a:spcAft>
                <a:spcPts val="0"/>
              </a:spcAft>
              <a:buSzPts val="4000"/>
              <a:buNone/>
              <a:defRPr sz="4000"/>
            </a:lvl1pPr>
            <a:lvl2pPr lvl="1" rtl="0" algn="ctr">
              <a:spcBef>
                <a:spcPts val="0"/>
              </a:spcBef>
              <a:spcAft>
                <a:spcPts val="0"/>
              </a:spcAft>
              <a:buSzPts val="4000"/>
              <a:buNone/>
              <a:defRPr sz="4000"/>
            </a:lvl2pPr>
            <a:lvl3pPr lvl="2" rtl="0" algn="ctr">
              <a:spcBef>
                <a:spcPts val="0"/>
              </a:spcBef>
              <a:spcAft>
                <a:spcPts val="0"/>
              </a:spcAft>
              <a:buSzPts val="4000"/>
              <a:buNone/>
              <a:defRPr sz="4000"/>
            </a:lvl3pPr>
            <a:lvl4pPr lvl="3" rtl="0" algn="ctr">
              <a:spcBef>
                <a:spcPts val="0"/>
              </a:spcBef>
              <a:spcAft>
                <a:spcPts val="0"/>
              </a:spcAft>
              <a:buSzPts val="4000"/>
              <a:buNone/>
              <a:defRPr sz="4000"/>
            </a:lvl4pPr>
            <a:lvl5pPr lvl="4" rtl="0" algn="ctr">
              <a:spcBef>
                <a:spcPts val="0"/>
              </a:spcBef>
              <a:spcAft>
                <a:spcPts val="0"/>
              </a:spcAft>
              <a:buSzPts val="4000"/>
              <a:buNone/>
              <a:defRPr sz="4000"/>
            </a:lvl5pPr>
            <a:lvl6pPr lvl="5" rtl="0" algn="ctr">
              <a:spcBef>
                <a:spcPts val="0"/>
              </a:spcBef>
              <a:spcAft>
                <a:spcPts val="0"/>
              </a:spcAft>
              <a:buSzPts val="4000"/>
              <a:buNone/>
              <a:defRPr sz="4000"/>
            </a:lvl6pPr>
            <a:lvl7pPr lvl="6" rtl="0" algn="ctr">
              <a:spcBef>
                <a:spcPts val="0"/>
              </a:spcBef>
              <a:spcAft>
                <a:spcPts val="0"/>
              </a:spcAft>
              <a:buSzPts val="4000"/>
              <a:buNone/>
              <a:defRPr sz="4000"/>
            </a:lvl7pPr>
            <a:lvl8pPr lvl="7" rtl="0" algn="ctr">
              <a:spcBef>
                <a:spcPts val="0"/>
              </a:spcBef>
              <a:spcAft>
                <a:spcPts val="0"/>
              </a:spcAft>
              <a:buSzPts val="4000"/>
              <a:buNone/>
              <a:defRPr sz="4000"/>
            </a:lvl8pPr>
            <a:lvl9pPr lvl="8" rtl="0" algn="ctr">
              <a:spcBef>
                <a:spcPts val="0"/>
              </a:spcBef>
              <a:spcAft>
                <a:spcPts val="0"/>
              </a:spcAft>
              <a:buSzPts val="4000"/>
              <a:buNone/>
              <a:defRPr sz="4000"/>
            </a:lvl9pPr>
          </a:lstStyle>
          <a:p>
            <a:r>
              <a:t>xx%</a:t>
            </a:r>
          </a:p>
        </p:txBody>
      </p:sp>
      <p:sp>
        <p:nvSpPr>
          <p:cNvPr id="2248" name="Google Shape;2248;p44"/>
          <p:cNvSpPr txBox="1"/>
          <p:nvPr>
            <p:ph idx="4" type="subTitle"/>
          </p:nvPr>
        </p:nvSpPr>
        <p:spPr>
          <a:xfrm>
            <a:off x="1290763" y="3457450"/>
            <a:ext cx="2907600" cy="4671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000"/>
              <a:buFont typeface="Poller One"/>
              <a:buNone/>
              <a:defRPr b="1" sz="2000">
                <a:solidFill>
                  <a:schemeClr val="accent5"/>
                </a:solidFill>
                <a:latin typeface="El Messiri"/>
                <a:ea typeface="El Messiri"/>
                <a:cs typeface="El Messiri"/>
                <a:sym typeface="El Messiri"/>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249" name="Google Shape;2249;p44"/>
          <p:cNvSpPr txBox="1"/>
          <p:nvPr>
            <p:ph idx="5" type="subTitle"/>
          </p:nvPr>
        </p:nvSpPr>
        <p:spPr>
          <a:xfrm>
            <a:off x="4945638" y="3457450"/>
            <a:ext cx="2907600" cy="4671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000"/>
              <a:buFont typeface="Poller One"/>
              <a:buNone/>
              <a:defRPr b="1" sz="2000">
                <a:solidFill>
                  <a:schemeClr val="accent5"/>
                </a:solidFill>
                <a:latin typeface="El Messiri"/>
                <a:ea typeface="El Messiri"/>
                <a:cs typeface="El Messiri"/>
                <a:sym typeface="El Messiri"/>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250" name="Google Shape;2250;p44"/>
          <p:cNvSpPr txBox="1"/>
          <p:nvPr>
            <p:ph idx="6" type="title"/>
          </p:nvPr>
        </p:nvSpPr>
        <p:spPr>
          <a:xfrm>
            <a:off x="720000" y="540000"/>
            <a:ext cx="7704000" cy="6345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grpSp>
        <p:nvGrpSpPr>
          <p:cNvPr id="2251" name="Google Shape;2251;p44"/>
          <p:cNvGrpSpPr/>
          <p:nvPr/>
        </p:nvGrpSpPr>
        <p:grpSpPr>
          <a:xfrm>
            <a:off x="43252" y="4529765"/>
            <a:ext cx="593576" cy="592934"/>
            <a:chOff x="4624275" y="3441875"/>
            <a:chExt cx="1206700" cy="1205150"/>
          </a:xfrm>
        </p:grpSpPr>
        <p:sp>
          <p:nvSpPr>
            <p:cNvPr id="2252" name="Google Shape;2252;p44"/>
            <p:cNvSpPr/>
            <p:nvPr/>
          </p:nvSpPr>
          <p:spPr>
            <a:xfrm>
              <a:off x="5259875" y="4259075"/>
              <a:ext cx="88800" cy="387025"/>
            </a:xfrm>
            <a:custGeom>
              <a:rect b="b" l="l" r="r" t="t"/>
              <a:pathLst>
                <a:path extrusionOk="0" h="15481" w="3552">
                  <a:moveTo>
                    <a:pt x="356" y="0"/>
                  </a:moveTo>
                  <a:cubicBezTo>
                    <a:pt x="328" y="0"/>
                    <a:pt x="295" y="4"/>
                    <a:pt x="257" y="12"/>
                  </a:cubicBezTo>
                  <a:cubicBezTo>
                    <a:pt x="249" y="16"/>
                    <a:pt x="239" y="18"/>
                    <a:pt x="228" y="18"/>
                  </a:cubicBezTo>
                  <a:cubicBezTo>
                    <a:pt x="192" y="18"/>
                    <a:pt x="144" y="2"/>
                    <a:pt x="102" y="2"/>
                  </a:cubicBezTo>
                  <a:cubicBezTo>
                    <a:pt x="44" y="2"/>
                    <a:pt x="0" y="33"/>
                    <a:pt x="29" y="184"/>
                  </a:cubicBezTo>
                  <a:cubicBezTo>
                    <a:pt x="470" y="2522"/>
                    <a:pt x="866" y="4871"/>
                    <a:pt x="1349" y="7200"/>
                  </a:cubicBezTo>
                  <a:cubicBezTo>
                    <a:pt x="1900" y="9862"/>
                    <a:pt x="2528" y="12506"/>
                    <a:pt x="3114" y="15160"/>
                  </a:cubicBezTo>
                  <a:cubicBezTo>
                    <a:pt x="3147" y="15311"/>
                    <a:pt x="3173" y="15480"/>
                    <a:pt x="3311" y="15480"/>
                  </a:cubicBezTo>
                  <a:cubicBezTo>
                    <a:pt x="3330" y="15480"/>
                    <a:pt x="3350" y="15478"/>
                    <a:pt x="3372" y="15471"/>
                  </a:cubicBezTo>
                  <a:cubicBezTo>
                    <a:pt x="3552" y="15422"/>
                    <a:pt x="3547" y="15259"/>
                    <a:pt x="3492" y="15042"/>
                  </a:cubicBezTo>
                  <a:cubicBezTo>
                    <a:pt x="3231" y="14000"/>
                    <a:pt x="3006" y="12950"/>
                    <a:pt x="2798" y="11896"/>
                  </a:cubicBezTo>
                  <a:cubicBezTo>
                    <a:pt x="2039" y="8026"/>
                    <a:pt x="1288" y="4154"/>
                    <a:pt x="545" y="281"/>
                  </a:cubicBezTo>
                  <a:cubicBezTo>
                    <a:pt x="516" y="128"/>
                    <a:pt x="519" y="0"/>
                    <a:pt x="356"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3" name="Google Shape;2253;p44"/>
            <p:cNvSpPr/>
            <p:nvPr/>
          </p:nvSpPr>
          <p:spPr>
            <a:xfrm>
              <a:off x="4624450" y="4077075"/>
              <a:ext cx="388575" cy="87325"/>
            </a:xfrm>
            <a:custGeom>
              <a:rect b="b" l="l" r="r" t="t"/>
              <a:pathLst>
                <a:path extrusionOk="0" h="3493" w="15543">
                  <a:moveTo>
                    <a:pt x="15415" y="1"/>
                  </a:moveTo>
                  <a:cubicBezTo>
                    <a:pt x="15386" y="1"/>
                    <a:pt x="15347" y="5"/>
                    <a:pt x="15297" y="15"/>
                  </a:cubicBezTo>
                  <a:cubicBezTo>
                    <a:pt x="13371" y="395"/>
                    <a:pt x="11440" y="764"/>
                    <a:pt x="9503" y="1086"/>
                  </a:cubicBezTo>
                  <a:cubicBezTo>
                    <a:pt x="6422" y="1596"/>
                    <a:pt x="3399" y="2368"/>
                    <a:pt x="365" y="3082"/>
                  </a:cubicBezTo>
                  <a:cubicBezTo>
                    <a:pt x="196" y="3122"/>
                    <a:pt x="0" y="3147"/>
                    <a:pt x="49" y="3337"/>
                  </a:cubicBezTo>
                  <a:cubicBezTo>
                    <a:pt x="78" y="3453"/>
                    <a:pt x="157" y="3493"/>
                    <a:pt x="267" y="3493"/>
                  </a:cubicBezTo>
                  <a:cubicBezTo>
                    <a:pt x="328" y="3493"/>
                    <a:pt x="399" y="3480"/>
                    <a:pt x="476" y="3462"/>
                  </a:cubicBezTo>
                  <a:cubicBezTo>
                    <a:pt x="2029" y="3100"/>
                    <a:pt x="3587" y="2752"/>
                    <a:pt x="5152" y="2446"/>
                  </a:cubicBezTo>
                  <a:cubicBezTo>
                    <a:pt x="8526" y="1786"/>
                    <a:pt x="11907" y="1145"/>
                    <a:pt x="15288" y="516"/>
                  </a:cubicBezTo>
                  <a:cubicBezTo>
                    <a:pt x="15528" y="471"/>
                    <a:pt x="15530" y="375"/>
                    <a:pt x="15509" y="107"/>
                  </a:cubicBezTo>
                  <a:cubicBezTo>
                    <a:pt x="15505" y="80"/>
                    <a:pt x="15543" y="1"/>
                    <a:pt x="15415"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4" name="Google Shape;2254;p44"/>
            <p:cNvSpPr/>
            <p:nvPr/>
          </p:nvSpPr>
          <p:spPr>
            <a:xfrm>
              <a:off x="5442250" y="4077325"/>
              <a:ext cx="388375" cy="87400"/>
            </a:xfrm>
            <a:custGeom>
              <a:rect b="b" l="l" r="r" t="t"/>
              <a:pathLst>
                <a:path extrusionOk="0" h="3496" w="15535">
                  <a:moveTo>
                    <a:pt x="138" y="0"/>
                  </a:moveTo>
                  <a:cubicBezTo>
                    <a:pt x="27" y="0"/>
                    <a:pt x="25" y="72"/>
                    <a:pt x="19" y="143"/>
                  </a:cubicBezTo>
                  <a:cubicBezTo>
                    <a:pt x="0" y="357"/>
                    <a:pt x="25" y="448"/>
                    <a:pt x="304" y="511"/>
                  </a:cubicBezTo>
                  <a:cubicBezTo>
                    <a:pt x="5228" y="1630"/>
                    <a:pt x="10257" y="2231"/>
                    <a:pt x="15152" y="3491"/>
                  </a:cubicBezTo>
                  <a:cubicBezTo>
                    <a:pt x="15162" y="3494"/>
                    <a:pt x="15173" y="3495"/>
                    <a:pt x="15185" y="3495"/>
                  </a:cubicBezTo>
                  <a:cubicBezTo>
                    <a:pt x="15291" y="3495"/>
                    <a:pt x="15465" y="3400"/>
                    <a:pt x="15488" y="3323"/>
                  </a:cubicBezTo>
                  <a:cubicBezTo>
                    <a:pt x="15535" y="3168"/>
                    <a:pt x="15383" y="3108"/>
                    <a:pt x="15227" y="3074"/>
                  </a:cubicBezTo>
                  <a:cubicBezTo>
                    <a:pt x="12726" y="2515"/>
                    <a:pt x="10236" y="1906"/>
                    <a:pt x="7725" y="1398"/>
                  </a:cubicBezTo>
                  <a:cubicBezTo>
                    <a:pt x="5222" y="892"/>
                    <a:pt x="2700" y="485"/>
                    <a:pt x="452" y="83"/>
                  </a:cubicBezTo>
                  <a:cubicBezTo>
                    <a:pt x="299" y="23"/>
                    <a:pt x="201" y="0"/>
                    <a:pt x="138"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5" name="Google Shape;2255;p44"/>
            <p:cNvSpPr/>
            <p:nvPr/>
          </p:nvSpPr>
          <p:spPr>
            <a:xfrm>
              <a:off x="4624275" y="3923225"/>
              <a:ext cx="388875" cy="88325"/>
            </a:xfrm>
            <a:custGeom>
              <a:rect b="b" l="l" r="r" t="t"/>
              <a:pathLst>
                <a:path extrusionOk="0" h="3533" w="15555">
                  <a:moveTo>
                    <a:pt x="367" y="0"/>
                  </a:moveTo>
                  <a:cubicBezTo>
                    <a:pt x="260" y="0"/>
                    <a:pt x="91" y="86"/>
                    <a:pt x="62" y="164"/>
                  </a:cubicBezTo>
                  <a:cubicBezTo>
                    <a:pt x="1" y="325"/>
                    <a:pt x="157" y="381"/>
                    <a:pt x="309" y="422"/>
                  </a:cubicBezTo>
                  <a:cubicBezTo>
                    <a:pt x="5250" y="1704"/>
                    <a:pt x="10278" y="2555"/>
                    <a:pt x="15256" y="3444"/>
                  </a:cubicBezTo>
                  <a:cubicBezTo>
                    <a:pt x="15333" y="3503"/>
                    <a:pt x="15391" y="3532"/>
                    <a:pt x="15434" y="3532"/>
                  </a:cubicBezTo>
                  <a:cubicBezTo>
                    <a:pt x="15493" y="3532"/>
                    <a:pt x="15522" y="3476"/>
                    <a:pt x="15524" y="3367"/>
                  </a:cubicBezTo>
                  <a:cubicBezTo>
                    <a:pt x="15530" y="3173"/>
                    <a:pt x="15554" y="3050"/>
                    <a:pt x="15255" y="2983"/>
                  </a:cubicBezTo>
                  <a:cubicBezTo>
                    <a:pt x="10329" y="1871"/>
                    <a:pt x="5301" y="1265"/>
                    <a:pt x="404" y="4"/>
                  </a:cubicBezTo>
                  <a:cubicBezTo>
                    <a:pt x="393" y="2"/>
                    <a:pt x="380" y="0"/>
                    <a:pt x="367"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6" name="Google Shape;2256;p44"/>
            <p:cNvSpPr/>
            <p:nvPr/>
          </p:nvSpPr>
          <p:spPr>
            <a:xfrm>
              <a:off x="5441150" y="3923700"/>
              <a:ext cx="389825" cy="88075"/>
            </a:xfrm>
            <a:custGeom>
              <a:rect b="b" l="l" r="r" t="t"/>
              <a:pathLst>
                <a:path extrusionOk="0" h="3523" w="15593">
                  <a:moveTo>
                    <a:pt x="15284" y="0"/>
                  </a:moveTo>
                  <a:cubicBezTo>
                    <a:pt x="15234" y="0"/>
                    <a:pt x="15178" y="9"/>
                    <a:pt x="15111" y="24"/>
                  </a:cubicBezTo>
                  <a:cubicBezTo>
                    <a:pt x="12752" y="526"/>
                    <a:pt x="10388" y="1005"/>
                    <a:pt x="8022" y="1475"/>
                  </a:cubicBezTo>
                  <a:cubicBezTo>
                    <a:pt x="5449" y="1986"/>
                    <a:pt x="2875" y="2490"/>
                    <a:pt x="296" y="2970"/>
                  </a:cubicBezTo>
                  <a:cubicBezTo>
                    <a:pt x="1" y="3025"/>
                    <a:pt x="62" y="3175"/>
                    <a:pt x="67" y="3334"/>
                  </a:cubicBezTo>
                  <a:cubicBezTo>
                    <a:pt x="71" y="3478"/>
                    <a:pt x="104" y="3522"/>
                    <a:pt x="149" y="3522"/>
                  </a:cubicBezTo>
                  <a:cubicBezTo>
                    <a:pt x="216" y="3522"/>
                    <a:pt x="309" y="3428"/>
                    <a:pt x="378" y="3416"/>
                  </a:cubicBezTo>
                  <a:cubicBezTo>
                    <a:pt x="5052" y="2547"/>
                    <a:pt x="9757" y="1839"/>
                    <a:pt x="14358" y="613"/>
                  </a:cubicBezTo>
                  <a:cubicBezTo>
                    <a:pt x="14763" y="506"/>
                    <a:pt x="15167" y="391"/>
                    <a:pt x="15592" y="274"/>
                  </a:cubicBezTo>
                  <a:cubicBezTo>
                    <a:pt x="15499" y="67"/>
                    <a:pt x="15418" y="0"/>
                    <a:pt x="15284"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7" name="Google Shape;2257;p44"/>
            <p:cNvSpPr/>
            <p:nvPr/>
          </p:nvSpPr>
          <p:spPr>
            <a:xfrm>
              <a:off x="5106725" y="4258975"/>
              <a:ext cx="93325" cy="388050"/>
            </a:xfrm>
            <a:custGeom>
              <a:rect b="b" l="l" r="r" t="t"/>
              <a:pathLst>
                <a:path extrusionOk="0" h="15522" w="3733">
                  <a:moveTo>
                    <a:pt x="3249" y="0"/>
                  </a:moveTo>
                  <a:cubicBezTo>
                    <a:pt x="3120" y="0"/>
                    <a:pt x="3033" y="44"/>
                    <a:pt x="2990" y="280"/>
                  </a:cubicBezTo>
                  <a:cubicBezTo>
                    <a:pt x="2478" y="3063"/>
                    <a:pt x="1940" y="5842"/>
                    <a:pt x="1389" y="8618"/>
                  </a:cubicBezTo>
                  <a:cubicBezTo>
                    <a:pt x="964" y="10762"/>
                    <a:pt x="521" y="12903"/>
                    <a:pt x="53" y="15040"/>
                  </a:cubicBezTo>
                  <a:cubicBezTo>
                    <a:pt x="0" y="15283"/>
                    <a:pt x="2" y="15393"/>
                    <a:pt x="251" y="15522"/>
                  </a:cubicBezTo>
                  <a:cubicBezTo>
                    <a:pt x="310" y="15422"/>
                    <a:pt x="392" y="15330"/>
                    <a:pt x="420" y="15223"/>
                  </a:cubicBezTo>
                  <a:cubicBezTo>
                    <a:pt x="1702" y="10315"/>
                    <a:pt x="2548" y="5319"/>
                    <a:pt x="3436" y="332"/>
                  </a:cubicBezTo>
                  <a:cubicBezTo>
                    <a:pt x="3454" y="225"/>
                    <a:pt x="3732" y="39"/>
                    <a:pt x="3370" y="8"/>
                  </a:cubicBezTo>
                  <a:cubicBezTo>
                    <a:pt x="3326" y="4"/>
                    <a:pt x="3286" y="0"/>
                    <a:pt x="3249"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8" name="Google Shape;2258;p44"/>
            <p:cNvSpPr/>
            <p:nvPr/>
          </p:nvSpPr>
          <p:spPr>
            <a:xfrm>
              <a:off x="5254950" y="3441875"/>
              <a:ext cx="93150" cy="387100"/>
            </a:xfrm>
            <a:custGeom>
              <a:rect b="b" l="l" r="r" t="t"/>
              <a:pathLst>
                <a:path extrusionOk="0" h="15484" w="3726">
                  <a:moveTo>
                    <a:pt x="3511" y="1"/>
                  </a:moveTo>
                  <a:cubicBezTo>
                    <a:pt x="3391" y="1"/>
                    <a:pt x="3348" y="127"/>
                    <a:pt x="3314" y="258"/>
                  </a:cubicBezTo>
                  <a:cubicBezTo>
                    <a:pt x="2040" y="5164"/>
                    <a:pt x="1194" y="10160"/>
                    <a:pt x="306" y="15145"/>
                  </a:cubicBezTo>
                  <a:cubicBezTo>
                    <a:pt x="289" y="15250"/>
                    <a:pt x="1" y="15439"/>
                    <a:pt x="366" y="15474"/>
                  </a:cubicBezTo>
                  <a:cubicBezTo>
                    <a:pt x="414" y="15479"/>
                    <a:pt x="459" y="15484"/>
                    <a:pt x="500" y="15484"/>
                  </a:cubicBezTo>
                  <a:cubicBezTo>
                    <a:pt x="619" y="15484"/>
                    <a:pt x="707" y="15439"/>
                    <a:pt x="749" y="15209"/>
                  </a:cubicBezTo>
                  <a:cubicBezTo>
                    <a:pt x="1262" y="12405"/>
                    <a:pt x="1796" y="9608"/>
                    <a:pt x="2351" y="6812"/>
                  </a:cubicBezTo>
                  <a:cubicBezTo>
                    <a:pt x="2784" y="4637"/>
                    <a:pt x="3252" y="2470"/>
                    <a:pt x="3725" y="199"/>
                  </a:cubicBezTo>
                  <a:cubicBezTo>
                    <a:pt x="3715" y="187"/>
                    <a:pt x="3663" y="37"/>
                    <a:pt x="3576" y="11"/>
                  </a:cubicBezTo>
                  <a:cubicBezTo>
                    <a:pt x="3552" y="4"/>
                    <a:pt x="3530" y="1"/>
                    <a:pt x="3511"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9" name="Google Shape;2259;p44"/>
            <p:cNvSpPr/>
            <p:nvPr/>
          </p:nvSpPr>
          <p:spPr>
            <a:xfrm>
              <a:off x="5105875" y="3442000"/>
              <a:ext cx="88100" cy="386975"/>
            </a:xfrm>
            <a:custGeom>
              <a:rect b="b" l="l" r="r" t="t"/>
              <a:pathLst>
                <a:path extrusionOk="0" h="15479" w="3524">
                  <a:moveTo>
                    <a:pt x="270" y="0"/>
                  </a:moveTo>
                  <a:cubicBezTo>
                    <a:pt x="247" y="0"/>
                    <a:pt x="221" y="4"/>
                    <a:pt x="191" y="13"/>
                  </a:cubicBezTo>
                  <a:cubicBezTo>
                    <a:pt x="0" y="67"/>
                    <a:pt x="46" y="243"/>
                    <a:pt x="91" y="448"/>
                  </a:cubicBezTo>
                  <a:cubicBezTo>
                    <a:pt x="520" y="2397"/>
                    <a:pt x="927" y="4350"/>
                    <a:pt x="1315" y="6307"/>
                  </a:cubicBezTo>
                  <a:cubicBezTo>
                    <a:pt x="1901" y="9272"/>
                    <a:pt x="2473" y="12239"/>
                    <a:pt x="3027" y="15209"/>
                  </a:cubicBezTo>
                  <a:cubicBezTo>
                    <a:pt x="3065" y="15416"/>
                    <a:pt x="3131" y="15479"/>
                    <a:pt x="3260" y="15479"/>
                  </a:cubicBezTo>
                  <a:cubicBezTo>
                    <a:pt x="3289" y="15479"/>
                    <a:pt x="3322" y="15476"/>
                    <a:pt x="3358" y="15470"/>
                  </a:cubicBezTo>
                  <a:cubicBezTo>
                    <a:pt x="3439" y="15458"/>
                    <a:pt x="3513" y="15407"/>
                    <a:pt x="3523" y="15403"/>
                  </a:cubicBezTo>
                  <a:cubicBezTo>
                    <a:pt x="3156" y="13369"/>
                    <a:pt x="2770" y="11409"/>
                    <a:pt x="2448" y="9439"/>
                  </a:cubicBezTo>
                  <a:cubicBezTo>
                    <a:pt x="1951" y="6372"/>
                    <a:pt x="1186" y="3367"/>
                    <a:pt x="462" y="351"/>
                  </a:cubicBezTo>
                  <a:cubicBezTo>
                    <a:pt x="426" y="198"/>
                    <a:pt x="434" y="0"/>
                    <a:pt x="270"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0" name="Google Shape;2260;p44"/>
            <p:cNvSpPr/>
            <p:nvPr/>
          </p:nvSpPr>
          <p:spPr>
            <a:xfrm>
              <a:off x="5303975" y="4243700"/>
              <a:ext cx="197425" cy="331825"/>
            </a:xfrm>
            <a:custGeom>
              <a:rect b="b" l="l" r="r" t="t"/>
              <a:pathLst>
                <a:path extrusionOk="0" h="13273" w="7897">
                  <a:moveTo>
                    <a:pt x="466" y="1"/>
                  </a:moveTo>
                  <a:cubicBezTo>
                    <a:pt x="192" y="97"/>
                    <a:pt x="1" y="174"/>
                    <a:pt x="192" y="484"/>
                  </a:cubicBezTo>
                  <a:cubicBezTo>
                    <a:pt x="528" y="1029"/>
                    <a:pt x="820" y="1598"/>
                    <a:pt x="1142" y="2149"/>
                  </a:cubicBezTo>
                  <a:cubicBezTo>
                    <a:pt x="3233" y="5722"/>
                    <a:pt x="5324" y="9292"/>
                    <a:pt x="7428" y="12856"/>
                  </a:cubicBezTo>
                  <a:cubicBezTo>
                    <a:pt x="7529" y="13027"/>
                    <a:pt x="7738" y="13134"/>
                    <a:pt x="7896" y="13272"/>
                  </a:cubicBezTo>
                  <a:cubicBezTo>
                    <a:pt x="7852" y="13073"/>
                    <a:pt x="7855" y="12850"/>
                    <a:pt x="7758" y="12681"/>
                  </a:cubicBezTo>
                  <a:cubicBezTo>
                    <a:pt x="5463" y="8649"/>
                    <a:pt x="3158" y="4625"/>
                    <a:pt x="852" y="599"/>
                  </a:cubicBezTo>
                  <a:cubicBezTo>
                    <a:pt x="730" y="387"/>
                    <a:pt x="588" y="187"/>
                    <a:pt x="466"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1" name="Google Shape;2261;p44"/>
            <p:cNvSpPr/>
            <p:nvPr/>
          </p:nvSpPr>
          <p:spPr>
            <a:xfrm>
              <a:off x="4696700" y="4122725"/>
              <a:ext cx="331500" cy="195275"/>
            </a:xfrm>
            <a:custGeom>
              <a:rect b="b" l="l" r="r" t="t"/>
              <a:pathLst>
                <a:path extrusionOk="0" h="7811" w="13260">
                  <a:moveTo>
                    <a:pt x="12965" y="0"/>
                  </a:moveTo>
                  <a:cubicBezTo>
                    <a:pt x="12867" y="0"/>
                    <a:pt x="12787" y="111"/>
                    <a:pt x="12703" y="159"/>
                  </a:cubicBezTo>
                  <a:cubicBezTo>
                    <a:pt x="8604" y="2543"/>
                    <a:pt x="4503" y="4926"/>
                    <a:pt x="412" y="7322"/>
                  </a:cubicBezTo>
                  <a:cubicBezTo>
                    <a:pt x="240" y="7424"/>
                    <a:pt x="137" y="7646"/>
                    <a:pt x="1" y="7810"/>
                  </a:cubicBezTo>
                  <a:cubicBezTo>
                    <a:pt x="198" y="7759"/>
                    <a:pt x="418" y="7745"/>
                    <a:pt x="590" y="7648"/>
                  </a:cubicBezTo>
                  <a:cubicBezTo>
                    <a:pt x="4428" y="5469"/>
                    <a:pt x="8262" y="3284"/>
                    <a:pt x="12094" y="1094"/>
                  </a:cubicBezTo>
                  <a:cubicBezTo>
                    <a:pt x="12494" y="865"/>
                    <a:pt x="12875" y="606"/>
                    <a:pt x="13260" y="365"/>
                  </a:cubicBezTo>
                  <a:cubicBezTo>
                    <a:pt x="13199" y="250"/>
                    <a:pt x="13168" y="140"/>
                    <a:pt x="13097" y="68"/>
                  </a:cubicBezTo>
                  <a:cubicBezTo>
                    <a:pt x="13049" y="19"/>
                    <a:pt x="13006" y="0"/>
                    <a:pt x="12965"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2" name="Google Shape;2262;p44"/>
            <p:cNvSpPr/>
            <p:nvPr/>
          </p:nvSpPr>
          <p:spPr>
            <a:xfrm>
              <a:off x="5426450" y="4122950"/>
              <a:ext cx="333225" cy="195625"/>
            </a:xfrm>
            <a:custGeom>
              <a:rect b="b" l="l" r="r" t="t"/>
              <a:pathLst>
                <a:path extrusionOk="0" h="7825" w="13329">
                  <a:moveTo>
                    <a:pt x="291" y="1"/>
                  </a:moveTo>
                  <a:cubicBezTo>
                    <a:pt x="226" y="1"/>
                    <a:pt x="163" y="43"/>
                    <a:pt x="106" y="171"/>
                  </a:cubicBezTo>
                  <a:cubicBezTo>
                    <a:pt x="1" y="407"/>
                    <a:pt x="119" y="430"/>
                    <a:pt x="286" y="526"/>
                  </a:cubicBezTo>
                  <a:cubicBezTo>
                    <a:pt x="1872" y="1447"/>
                    <a:pt x="3438" y="2401"/>
                    <a:pt x="5030" y="3311"/>
                  </a:cubicBezTo>
                  <a:cubicBezTo>
                    <a:pt x="7615" y="4789"/>
                    <a:pt x="10215" y="6245"/>
                    <a:pt x="12811" y="7705"/>
                  </a:cubicBezTo>
                  <a:cubicBezTo>
                    <a:pt x="12903" y="7757"/>
                    <a:pt x="13001" y="7824"/>
                    <a:pt x="13110" y="7824"/>
                  </a:cubicBezTo>
                  <a:cubicBezTo>
                    <a:pt x="13178" y="7824"/>
                    <a:pt x="13251" y="7798"/>
                    <a:pt x="13329" y="7726"/>
                  </a:cubicBezTo>
                  <a:cubicBezTo>
                    <a:pt x="13178" y="7585"/>
                    <a:pt x="13056" y="7417"/>
                    <a:pt x="12891" y="7322"/>
                  </a:cubicBezTo>
                  <a:cubicBezTo>
                    <a:pt x="8769" y="4908"/>
                    <a:pt x="4641" y="2503"/>
                    <a:pt x="515" y="96"/>
                  </a:cubicBezTo>
                  <a:cubicBezTo>
                    <a:pt x="437" y="51"/>
                    <a:pt x="362" y="1"/>
                    <a:pt x="291"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3" name="Google Shape;2263;p44"/>
            <p:cNvSpPr/>
            <p:nvPr/>
          </p:nvSpPr>
          <p:spPr>
            <a:xfrm>
              <a:off x="5425400" y="3769475"/>
              <a:ext cx="333725" cy="196275"/>
            </a:xfrm>
            <a:custGeom>
              <a:rect b="b" l="l" r="r" t="t"/>
              <a:pathLst>
                <a:path extrusionOk="0" h="7851" w="13349">
                  <a:moveTo>
                    <a:pt x="13175" y="0"/>
                  </a:moveTo>
                  <a:cubicBezTo>
                    <a:pt x="13009" y="0"/>
                    <a:pt x="12867" y="105"/>
                    <a:pt x="12722" y="185"/>
                  </a:cubicBezTo>
                  <a:cubicBezTo>
                    <a:pt x="11977" y="591"/>
                    <a:pt x="11226" y="984"/>
                    <a:pt x="10493" y="1407"/>
                  </a:cubicBezTo>
                  <a:cubicBezTo>
                    <a:pt x="7073" y="3375"/>
                    <a:pt x="3656" y="5351"/>
                    <a:pt x="241" y="7326"/>
                  </a:cubicBezTo>
                  <a:cubicBezTo>
                    <a:pt x="145" y="7382"/>
                    <a:pt x="1" y="7429"/>
                    <a:pt x="140" y="7590"/>
                  </a:cubicBezTo>
                  <a:cubicBezTo>
                    <a:pt x="209" y="7670"/>
                    <a:pt x="259" y="7767"/>
                    <a:pt x="316" y="7851"/>
                  </a:cubicBezTo>
                  <a:cubicBezTo>
                    <a:pt x="450" y="7773"/>
                    <a:pt x="541" y="7719"/>
                    <a:pt x="632" y="7666"/>
                  </a:cubicBezTo>
                  <a:cubicBezTo>
                    <a:pt x="3075" y="6260"/>
                    <a:pt x="5523" y="4864"/>
                    <a:pt x="7959" y="3445"/>
                  </a:cubicBezTo>
                  <a:cubicBezTo>
                    <a:pt x="9592" y="2495"/>
                    <a:pt x="11209" y="1518"/>
                    <a:pt x="12825" y="539"/>
                  </a:cubicBezTo>
                  <a:cubicBezTo>
                    <a:pt x="13027" y="417"/>
                    <a:pt x="13175" y="208"/>
                    <a:pt x="13348" y="40"/>
                  </a:cubicBezTo>
                  <a:cubicBezTo>
                    <a:pt x="13287" y="12"/>
                    <a:pt x="13230" y="0"/>
                    <a:pt x="13175"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4" name="Google Shape;2264;p44"/>
            <p:cNvSpPr/>
            <p:nvPr/>
          </p:nvSpPr>
          <p:spPr>
            <a:xfrm>
              <a:off x="4696125" y="3768925"/>
              <a:ext cx="334175" cy="196150"/>
            </a:xfrm>
            <a:custGeom>
              <a:rect b="b" l="l" r="r" t="t"/>
              <a:pathLst>
                <a:path extrusionOk="0" h="7846" w="13367">
                  <a:moveTo>
                    <a:pt x="243" y="0"/>
                  </a:moveTo>
                  <a:cubicBezTo>
                    <a:pt x="123" y="33"/>
                    <a:pt x="62" y="52"/>
                    <a:pt x="1" y="68"/>
                  </a:cubicBezTo>
                  <a:cubicBezTo>
                    <a:pt x="142" y="224"/>
                    <a:pt x="257" y="426"/>
                    <a:pt x="430" y="527"/>
                  </a:cubicBezTo>
                  <a:cubicBezTo>
                    <a:pt x="4524" y="2922"/>
                    <a:pt x="8623" y="5306"/>
                    <a:pt x="12722" y="7691"/>
                  </a:cubicBezTo>
                  <a:cubicBezTo>
                    <a:pt x="12817" y="7746"/>
                    <a:pt x="12908" y="7846"/>
                    <a:pt x="13002" y="7846"/>
                  </a:cubicBezTo>
                  <a:cubicBezTo>
                    <a:pt x="13066" y="7846"/>
                    <a:pt x="13132" y="7798"/>
                    <a:pt x="13202" y="7657"/>
                  </a:cubicBezTo>
                  <a:cubicBezTo>
                    <a:pt x="13366" y="7330"/>
                    <a:pt x="13078" y="7355"/>
                    <a:pt x="12958" y="7284"/>
                  </a:cubicBezTo>
                  <a:cubicBezTo>
                    <a:pt x="9762" y="5408"/>
                    <a:pt x="6568" y="3530"/>
                    <a:pt x="3360" y="1675"/>
                  </a:cubicBezTo>
                  <a:cubicBezTo>
                    <a:pt x="2330" y="1079"/>
                    <a:pt x="1263" y="546"/>
                    <a:pt x="243"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5" name="Google Shape;2265;p44"/>
            <p:cNvSpPr/>
            <p:nvPr/>
          </p:nvSpPr>
          <p:spPr>
            <a:xfrm>
              <a:off x="4950325" y="4243750"/>
              <a:ext cx="199075" cy="331700"/>
            </a:xfrm>
            <a:custGeom>
              <a:rect b="b" l="l" r="r" t="t"/>
              <a:pathLst>
                <a:path extrusionOk="0" h="13268" w="7963">
                  <a:moveTo>
                    <a:pt x="7574" y="0"/>
                  </a:moveTo>
                  <a:cubicBezTo>
                    <a:pt x="7495" y="0"/>
                    <a:pt x="7473" y="110"/>
                    <a:pt x="7434" y="178"/>
                  </a:cubicBezTo>
                  <a:cubicBezTo>
                    <a:pt x="5089" y="4259"/>
                    <a:pt x="2745" y="8340"/>
                    <a:pt x="411" y="12428"/>
                  </a:cubicBezTo>
                  <a:cubicBezTo>
                    <a:pt x="269" y="12678"/>
                    <a:pt x="1" y="12917"/>
                    <a:pt x="166" y="13267"/>
                  </a:cubicBezTo>
                  <a:cubicBezTo>
                    <a:pt x="361" y="13048"/>
                    <a:pt x="598" y="12850"/>
                    <a:pt x="747" y="12602"/>
                  </a:cubicBezTo>
                  <a:cubicBezTo>
                    <a:pt x="2760" y="9207"/>
                    <a:pt x="4764" y="5805"/>
                    <a:pt x="6761" y="2402"/>
                  </a:cubicBezTo>
                  <a:cubicBezTo>
                    <a:pt x="7173" y="1699"/>
                    <a:pt x="7549" y="977"/>
                    <a:pt x="7962" y="226"/>
                  </a:cubicBezTo>
                  <a:cubicBezTo>
                    <a:pt x="7874" y="172"/>
                    <a:pt x="7774" y="118"/>
                    <a:pt x="7685" y="50"/>
                  </a:cubicBezTo>
                  <a:cubicBezTo>
                    <a:pt x="7638" y="14"/>
                    <a:pt x="7602" y="0"/>
                    <a:pt x="7574"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6" name="Google Shape;2266;p44"/>
            <p:cNvSpPr/>
            <p:nvPr/>
          </p:nvSpPr>
          <p:spPr>
            <a:xfrm>
              <a:off x="5303400" y="3512475"/>
              <a:ext cx="199050" cy="331275"/>
            </a:xfrm>
            <a:custGeom>
              <a:rect b="b" l="l" r="r" t="t"/>
              <a:pathLst>
                <a:path extrusionOk="0" h="13251" w="7962">
                  <a:moveTo>
                    <a:pt x="7912" y="1"/>
                  </a:moveTo>
                  <a:cubicBezTo>
                    <a:pt x="7756" y="140"/>
                    <a:pt x="7548" y="249"/>
                    <a:pt x="7448" y="422"/>
                  </a:cubicBezTo>
                  <a:cubicBezTo>
                    <a:pt x="5043" y="4531"/>
                    <a:pt x="2650" y="8644"/>
                    <a:pt x="256" y="12758"/>
                  </a:cubicBezTo>
                  <a:cubicBezTo>
                    <a:pt x="164" y="12916"/>
                    <a:pt x="0" y="13050"/>
                    <a:pt x="300" y="13202"/>
                  </a:cubicBezTo>
                  <a:cubicBezTo>
                    <a:pt x="368" y="13236"/>
                    <a:pt x="420" y="13251"/>
                    <a:pt x="462" y="13251"/>
                  </a:cubicBezTo>
                  <a:cubicBezTo>
                    <a:pt x="607" y="13251"/>
                    <a:pt x="621" y="13077"/>
                    <a:pt x="683" y="12972"/>
                  </a:cubicBezTo>
                  <a:cubicBezTo>
                    <a:pt x="2555" y="9775"/>
                    <a:pt x="4434" y="6581"/>
                    <a:pt x="6289" y="3373"/>
                  </a:cubicBezTo>
                  <a:cubicBezTo>
                    <a:pt x="6885" y="2342"/>
                    <a:pt x="7420" y="1276"/>
                    <a:pt x="7962" y="266"/>
                  </a:cubicBezTo>
                  <a:cubicBezTo>
                    <a:pt x="7937" y="134"/>
                    <a:pt x="7925" y="66"/>
                    <a:pt x="7912"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7" name="Google Shape;2267;p44"/>
            <p:cNvSpPr/>
            <p:nvPr/>
          </p:nvSpPr>
          <p:spPr>
            <a:xfrm>
              <a:off x="4953300" y="3511075"/>
              <a:ext cx="198800" cy="332675"/>
            </a:xfrm>
            <a:custGeom>
              <a:rect b="b" l="l" r="r" t="t"/>
              <a:pathLst>
                <a:path extrusionOk="0" h="13307" w="7952">
                  <a:moveTo>
                    <a:pt x="118" y="1"/>
                  </a:moveTo>
                  <a:cubicBezTo>
                    <a:pt x="52" y="75"/>
                    <a:pt x="0" y="109"/>
                    <a:pt x="5" y="130"/>
                  </a:cubicBezTo>
                  <a:cubicBezTo>
                    <a:pt x="42" y="298"/>
                    <a:pt x="58" y="480"/>
                    <a:pt x="140" y="624"/>
                  </a:cubicBezTo>
                  <a:cubicBezTo>
                    <a:pt x="2503" y="4755"/>
                    <a:pt x="4874" y="8883"/>
                    <a:pt x="7245" y="13011"/>
                  </a:cubicBezTo>
                  <a:cubicBezTo>
                    <a:pt x="7315" y="13134"/>
                    <a:pt x="7355" y="13307"/>
                    <a:pt x="7497" y="13307"/>
                  </a:cubicBezTo>
                  <a:cubicBezTo>
                    <a:pt x="7543" y="13307"/>
                    <a:pt x="7599" y="13289"/>
                    <a:pt x="7670" y="13247"/>
                  </a:cubicBezTo>
                  <a:cubicBezTo>
                    <a:pt x="7951" y="13078"/>
                    <a:pt x="7753" y="12934"/>
                    <a:pt x="7665" y="12783"/>
                  </a:cubicBezTo>
                  <a:cubicBezTo>
                    <a:pt x="5443" y="8950"/>
                    <a:pt x="3224" y="5115"/>
                    <a:pt x="994" y="1286"/>
                  </a:cubicBezTo>
                  <a:cubicBezTo>
                    <a:pt x="741" y="853"/>
                    <a:pt x="427" y="452"/>
                    <a:pt x="118"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8" name="Google Shape;2268;p44"/>
            <p:cNvSpPr/>
            <p:nvPr/>
          </p:nvSpPr>
          <p:spPr>
            <a:xfrm>
              <a:off x="4867225" y="4230125"/>
              <a:ext cx="238900" cy="302450"/>
            </a:xfrm>
            <a:custGeom>
              <a:rect b="b" l="l" r="r" t="t"/>
              <a:pathLst>
                <a:path extrusionOk="0" h="12098" w="9556">
                  <a:moveTo>
                    <a:pt x="9412" y="1"/>
                  </a:moveTo>
                  <a:cubicBezTo>
                    <a:pt x="9411" y="1"/>
                    <a:pt x="9409" y="1"/>
                    <a:pt x="9408" y="1"/>
                  </a:cubicBezTo>
                  <a:cubicBezTo>
                    <a:pt x="9297" y="11"/>
                    <a:pt x="9153" y="30"/>
                    <a:pt x="9084" y="104"/>
                  </a:cubicBezTo>
                  <a:cubicBezTo>
                    <a:pt x="8734" y="478"/>
                    <a:pt x="8381" y="853"/>
                    <a:pt x="8072" y="1260"/>
                  </a:cubicBezTo>
                  <a:cubicBezTo>
                    <a:pt x="5563" y="4569"/>
                    <a:pt x="3061" y="7884"/>
                    <a:pt x="560" y="11201"/>
                  </a:cubicBezTo>
                  <a:cubicBezTo>
                    <a:pt x="364" y="11460"/>
                    <a:pt x="1" y="11832"/>
                    <a:pt x="270" y="12053"/>
                  </a:cubicBezTo>
                  <a:cubicBezTo>
                    <a:pt x="308" y="12084"/>
                    <a:pt x="347" y="12098"/>
                    <a:pt x="386" y="12098"/>
                  </a:cubicBezTo>
                  <a:cubicBezTo>
                    <a:pt x="589" y="12098"/>
                    <a:pt x="797" y="11729"/>
                    <a:pt x="939" y="11541"/>
                  </a:cubicBezTo>
                  <a:cubicBezTo>
                    <a:pt x="3426" y="8259"/>
                    <a:pt x="5891" y="4963"/>
                    <a:pt x="8365" y="1672"/>
                  </a:cubicBezTo>
                  <a:cubicBezTo>
                    <a:pt x="8753" y="1154"/>
                    <a:pt x="9154" y="646"/>
                    <a:pt x="9556" y="122"/>
                  </a:cubicBezTo>
                  <a:cubicBezTo>
                    <a:pt x="9509" y="82"/>
                    <a:pt x="9456" y="1"/>
                    <a:pt x="9412"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9" name="Google Shape;2269;p44"/>
            <p:cNvSpPr/>
            <p:nvPr/>
          </p:nvSpPr>
          <p:spPr>
            <a:xfrm>
              <a:off x="5413975" y="4165900"/>
              <a:ext cx="302575" cy="233475"/>
            </a:xfrm>
            <a:custGeom>
              <a:rect b="b" l="l" r="r" t="t"/>
              <a:pathLst>
                <a:path extrusionOk="0" h="9339" w="12103">
                  <a:moveTo>
                    <a:pt x="105" y="1"/>
                  </a:moveTo>
                  <a:cubicBezTo>
                    <a:pt x="84" y="21"/>
                    <a:pt x="0" y="65"/>
                    <a:pt x="1" y="106"/>
                  </a:cubicBezTo>
                  <a:cubicBezTo>
                    <a:pt x="5" y="218"/>
                    <a:pt x="6" y="369"/>
                    <a:pt x="76" y="434"/>
                  </a:cubicBezTo>
                  <a:cubicBezTo>
                    <a:pt x="445" y="790"/>
                    <a:pt x="815" y="1152"/>
                    <a:pt x="1223" y="1461"/>
                  </a:cubicBezTo>
                  <a:cubicBezTo>
                    <a:pt x="4547" y="3980"/>
                    <a:pt x="7879" y="6488"/>
                    <a:pt x="11212" y="8995"/>
                  </a:cubicBezTo>
                  <a:cubicBezTo>
                    <a:pt x="11412" y="9147"/>
                    <a:pt x="11609" y="9339"/>
                    <a:pt x="11868" y="9339"/>
                  </a:cubicBezTo>
                  <a:cubicBezTo>
                    <a:pt x="11941" y="9339"/>
                    <a:pt x="12018" y="9324"/>
                    <a:pt x="12103" y="9288"/>
                  </a:cubicBezTo>
                  <a:cubicBezTo>
                    <a:pt x="11922" y="9060"/>
                    <a:pt x="11779" y="8782"/>
                    <a:pt x="11555" y="8612"/>
                  </a:cubicBezTo>
                  <a:cubicBezTo>
                    <a:pt x="8513" y="6301"/>
                    <a:pt x="5459" y="4004"/>
                    <a:pt x="2405" y="1706"/>
                  </a:cubicBezTo>
                  <a:cubicBezTo>
                    <a:pt x="1652" y="1139"/>
                    <a:pt x="891" y="583"/>
                    <a:pt x="105"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0" name="Google Shape;2270;p44"/>
            <p:cNvSpPr/>
            <p:nvPr/>
          </p:nvSpPr>
          <p:spPr>
            <a:xfrm>
              <a:off x="4738375" y="4165750"/>
              <a:ext cx="306950" cy="234400"/>
            </a:xfrm>
            <a:custGeom>
              <a:rect b="b" l="l" r="r" t="t"/>
              <a:pathLst>
                <a:path extrusionOk="0" h="9376" w="12278">
                  <a:moveTo>
                    <a:pt x="11951" y="1"/>
                  </a:moveTo>
                  <a:cubicBezTo>
                    <a:pt x="11850" y="1"/>
                    <a:pt x="11805" y="179"/>
                    <a:pt x="11732" y="232"/>
                  </a:cubicBezTo>
                  <a:cubicBezTo>
                    <a:pt x="9679" y="1734"/>
                    <a:pt x="7618" y="3226"/>
                    <a:pt x="5589" y="4761"/>
                  </a:cubicBezTo>
                  <a:cubicBezTo>
                    <a:pt x="3776" y="6133"/>
                    <a:pt x="2000" y="7552"/>
                    <a:pt x="211" y="8955"/>
                  </a:cubicBezTo>
                  <a:cubicBezTo>
                    <a:pt x="121" y="9026"/>
                    <a:pt x="69" y="9146"/>
                    <a:pt x="0" y="9242"/>
                  </a:cubicBezTo>
                  <a:cubicBezTo>
                    <a:pt x="87" y="9282"/>
                    <a:pt x="174" y="9319"/>
                    <a:pt x="304" y="9375"/>
                  </a:cubicBezTo>
                  <a:cubicBezTo>
                    <a:pt x="416" y="9305"/>
                    <a:pt x="536" y="9243"/>
                    <a:pt x="642" y="9164"/>
                  </a:cubicBezTo>
                  <a:cubicBezTo>
                    <a:pt x="2971" y="7410"/>
                    <a:pt x="5302" y="5662"/>
                    <a:pt x="7623" y="3897"/>
                  </a:cubicBezTo>
                  <a:cubicBezTo>
                    <a:pt x="9068" y="2797"/>
                    <a:pt x="10498" y="1674"/>
                    <a:pt x="11930" y="557"/>
                  </a:cubicBezTo>
                  <a:cubicBezTo>
                    <a:pt x="12079" y="440"/>
                    <a:pt x="12278" y="286"/>
                    <a:pt x="12079" y="76"/>
                  </a:cubicBezTo>
                  <a:cubicBezTo>
                    <a:pt x="12028" y="22"/>
                    <a:pt x="11986" y="1"/>
                    <a:pt x="11951"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1" name="Google Shape;2271;p44"/>
            <p:cNvSpPr/>
            <p:nvPr/>
          </p:nvSpPr>
          <p:spPr>
            <a:xfrm>
              <a:off x="5408450" y="3689200"/>
              <a:ext cx="312600" cy="232250"/>
            </a:xfrm>
            <a:custGeom>
              <a:rect b="b" l="l" r="r" t="t"/>
              <a:pathLst>
                <a:path extrusionOk="0" h="9290" w="12504">
                  <a:moveTo>
                    <a:pt x="12101" y="1"/>
                  </a:moveTo>
                  <a:cubicBezTo>
                    <a:pt x="11953" y="1"/>
                    <a:pt x="11836" y="30"/>
                    <a:pt x="11702" y="132"/>
                  </a:cubicBezTo>
                  <a:cubicBezTo>
                    <a:pt x="9524" y="1794"/>
                    <a:pt x="7331" y="3437"/>
                    <a:pt x="5147" y="5093"/>
                  </a:cubicBezTo>
                  <a:cubicBezTo>
                    <a:pt x="3661" y="6223"/>
                    <a:pt x="2174" y="7354"/>
                    <a:pt x="704" y="8504"/>
                  </a:cubicBezTo>
                  <a:cubicBezTo>
                    <a:pt x="481" y="8677"/>
                    <a:pt x="1" y="8871"/>
                    <a:pt x="263" y="9213"/>
                  </a:cubicBezTo>
                  <a:cubicBezTo>
                    <a:pt x="306" y="9268"/>
                    <a:pt x="348" y="9290"/>
                    <a:pt x="391" y="9290"/>
                  </a:cubicBezTo>
                  <a:cubicBezTo>
                    <a:pt x="551" y="9290"/>
                    <a:pt x="716" y="8982"/>
                    <a:pt x="890" y="8896"/>
                  </a:cubicBezTo>
                  <a:cubicBezTo>
                    <a:pt x="1196" y="8743"/>
                    <a:pt x="1446" y="8482"/>
                    <a:pt x="1725" y="8273"/>
                  </a:cubicBezTo>
                  <a:cubicBezTo>
                    <a:pt x="4919" y="5873"/>
                    <a:pt x="8118" y="3479"/>
                    <a:pt x="11309" y="1073"/>
                  </a:cubicBezTo>
                  <a:cubicBezTo>
                    <a:pt x="11685" y="790"/>
                    <a:pt x="12022" y="455"/>
                    <a:pt x="12504" y="33"/>
                  </a:cubicBezTo>
                  <a:cubicBezTo>
                    <a:pt x="12340" y="17"/>
                    <a:pt x="12212" y="1"/>
                    <a:pt x="12101"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2" name="Google Shape;2272;p44"/>
            <p:cNvSpPr/>
            <p:nvPr/>
          </p:nvSpPr>
          <p:spPr>
            <a:xfrm>
              <a:off x="4735400" y="3687825"/>
              <a:ext cx="310325" cy="233650"/>
            </a:xfrm>
            <a:custGeom>
              <a:rect b="b" l="l" r="r" t="t"/>
              <a:pathLst>
                <a:path extrusionOk="0" h="9346" w="12413">
                  <a:moveTo>
                    <a:pt x="370" y="0"/>
                  </a:moveTo>
                  <a:cubicBezTo>
                    <a:pt x="296" y="0"/>
                    <a:pt x="229" y="29"/>
                    <a:pt x="174" y="100"/>
                  </a:cubicBezTo>
                  <a:cubicBezTo>
                    <a:pt x="1" y="330"/>
                    <a:pt x="429" y="559"/>
                    <a:pt x="628" y="710"/>
                  </a:cubicBezTo>
                  <a:cubicBezTo>
                    <a:pt x="4394" y="3569"/>
                    <a:pt x="8174" y="6408"/>
                    <a:pt x="11952" y="9251"/>
                  </a:cubicBezTo>
                  <a:cubicBezTo>
                    <a:pt x="12004" y="9290"/>
                    <a:pt x="12085" y="9346"/>
                    <a:pt x="12130" y="9346"/>
                  </a:cubicBezTo>
                  <a:cubicBezTo>
                    <a:pt x="12137" y="9346"/>
                    <a:pt x="12143" y="9345"/>
                    <a:pt x="12147" y="9342"/>
                  </a:cubicBezTo>
                  <a:cubicBezTo>
                    <a:pt x="12212" y="9307"/>
                    <a:pt x="12243" y="9210"/>
                    <a:pt x="12412" y="8947"/>
                  </a:cubicBezTo>
                  <a:cubicBezTo>
                    <a:pt x="12244" y="8851"/>
                    <a:pt x="12042" y="8763"/>
                    <a:pt x="11872" y="8637"/>
                  </a:cubicBezTo>
                  <a:cubicBezTo>
                    <a:pt x="8233" y="5863"/>
                    <a:pt x="4600" y="3081"/>
                    <a:pt x="956" y="314"/>
                  </a:cubicBezTo>
                  <a:cubicBezTo>
                    <a:pt x="795" y="192"/>
                    <a:pt x="561" y="0"/>
                    <a:pt x="370"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3" name="Google Shape;2273;p44"/>
            <p:cNvSpPr/>
            <p:nvPr/>
          </p:nvSpPr>
          <p:spPr>
            <a:xfrm>
              <a:off x="5350975" y="3554775"/>
              <a:ext cx="232900" cy="302500"/>
            </a:xfrm>
            <a:custGeom>
              <a:rect b="b" l="l" r="r" t="t"/>
              <a:pathLst>
                <a:path extrusionOk="0" h="12100" w="9316">
                  <a:moveTo>
                    <a:pt x="9191" y="1"/>
                  </a:moveTo>
                  <a:cubicBezTo>
                    <a:pt x="9107" y="54"/>
                    <a:pt x="8998" y="87"/>
                    <a:pt x="8938" y="162"/>
                  </a:cubicBezTo>
                  <a:cubicBezTo>
                    <a:pt x="8074" y="1221"/>
                    <a:pt x="7189" y="2263"/>
                    <a:pt x="6367" y="3352"/>
                  </a:cubicBezTo>
                  <a:cubicBezTo>
                    <a:pt x="4442" y="5900"/>
                    <a:pt x="2546" y="8469"/>
                    <a:pt x="648" y="11035"/>
                  </a:cubicBezTo>
                  <a:cubicBezTo>
                    <a:pt x="405" y="11363"/>
                    <a:pt x="215" y="11726"/>
                    <a:pt x="1" y="12075"/>
                  </a:cubicBezTo>
                  <a:cubicBezTo>
                    <a:pt x="69" y="12092"/>
                    <a:pt x="130" y="12100"/>
                    <a:pt x="185" y="12100"/>
                  </a:cubicBezTo>
                  <a:cubicBezTo>
                    <a:pt x="647" y="12100"/>
                    <a:pt x="688" y="11540"/>
                    <a:pt x="986" y="11322"/>
                  </a:cubicBezTo>
                  <a:cubicBezTo>
                    <a:pt x="1163" y="11191"/>
                    <a:pt x="1285" y="10983"/>
                    <a:pt x="1423" y="10801"/>
                  </a:cubicBezTo>
                  <a:cubicBezTo>
                    <a:pt x="3459" y="8118"/>
                    <a:pt x="5494" y="5433"/>
                    <a:pt x="7526" y="2747"/>
                  </a:cubicBezTo>
                  <a:cubicBezTo>
                    <a:pt x="8133" y="1946"/>
                    <a:pt x="8728" y="1137"/>
                    <a:pt x="9316" y="351"/>
                  </a:cubicBezTo>
                  <a:cubicBezTo>
                    <a:pt x="9256" y="184"/>
                    <a:pt x="9222" y="94"/>
                    <a:pt x="9191"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4" name="Google Shape;2274;p44"/>
            <p:cNvSpPr/>
            <p:nvPr/>
          </p:nvSpPr>
          <p:spPr>
            <a:xfrm>
              <a:off x="4871875" y="3555000"/>
              <a:ext cx="234625" cy="303250"/>
            </a:xfrm>
            <a:custGeom>
              <a:rect b="b" l="l" r="r" t="t"/>
              <a:pathLst>
                <a:path extrusionOk="0" h="12130" w="9385">
                  <a:moveTo>
                    <a:pt x="72" y="0"/>
                  </a:moveTo>
                  <a:lnTo>
                    <a:pt x="72" y="0"/>
                  </a:lnTo>
                  <a:cubicBezTo>
                    <a:pt x="0" y="230"/>
                    <a:pt x="19" y="417"/>
                    <a:pt x="182" y="633"/>
                  </a:cubicBezTo>
                  <a:cubicBezTo>
                    <a:pt x="1948" y="2951"/>
                    <a:pt x="3696" y="5283"/>
                    <a:pt x="5455" y="7607"/>
                  </a:cubicBezTo>
                  <a:cubicBezTo>
                    <a:pt x="6488" y="8971"/>
                    <a:pt x="7525" y="10331"/>
                    <a:pt x="8578" y="11679"/>
                  </a:cubicBezTo>
                  <a:cubicBezTo>
                    <a:pt x="8722" y="11864"/>
                    <a:pt x="8850" y="12130"/>
                    <a:pt x="9141" y="12130"/>
                  </a:cubicBezTo>
                  <a:cubicBezTo>
                    <a:pt x="9157" y="12130"/>
                    <a:pt x="9174" y="12129"/>
                    <a:pt x="9191" y="12127"/>
                  </a:cubicBezTo>
                  <a:cubicBezTo>
                    <a:pt x="9257" y="12121"/>
                    <a:pt x="9315" y="12036"/>
                    <a:pt x="9384" y="11980"/>
                  </a:cubicBezTo>
                  <a:cubicBezTo>
                    <a:pt x="9298" y="11890"/>
                    <a:pt x="9230" y="11831"/>
                    <a:pt x="9178" y="11759"/>
                  </a:cubicBezTo>
                  <a:cubicBezTo>
                    <a:pt x="8493" y="10837"/>
                    <a:pt x="7829" y="9898"/>
                    <a:pt x="7124" y="8991"/>
                  </a:cubicBezTo>
                  <a:cubicBezTo>
                    <a:pt x="4896" y="6122"/>
                    <a:pt x="2897" y="3078"/>
                    <a:pt x="522" y="321"/>
                  </a:cubicBezTo>
                  <a:cubicBezTo>
                    <a:pt x="407" y="185"/>
                    <a:pt x="224" y="106"/>
                    <a:pt x="72"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5" name="Google Shape;2275;p44"/>
            <p:cNvSpPr/>
            <p:nvPr/>
          </p:nvSpPr>
          <p:spPr>
            <a:xfrm>
              <a:off x="5345775" y="4229150"/>
              <a:ext cx="237450" cy="303800"/>
            </a:xfrm>
            <a:custGeom>
              <a:rect b="b" l="l" r="r" t="t"/>
              <a:pathLst>
                <a:path extrusionOk="0" h="12152" w="9498">
                  <a:moveTo>
                    <a:pt x="395" y="0"/>
                  </a:moveTo>
                  <a:cubicBezTo>
                    <a:pt x="343" y="0"/>
                    <a:pt x="287" y="22"/>
                    <a:pt x="225" y="76"/>
                  </a:cubicBezTo>
                  <a:cubicBezTo>
                    <a:pt x="1" y="270"/>
                    <a:pt x="297" y="326"/>
                    <a:pt x="368" y="423"/>
                  </a:cubicBezTo>
                  <a:cubicBezTo>
                    <a:pt x="1870" y="2475"/>
                    <a:pt x="3363" y="4537"/>
                    <a:pt x="4898" y="6565"/>
                  </a:cubicBezTo>
                  <a:cubicBezTo>
                    <a:pt x="6269" y="8378"/>
                    <a:pt x="7688" y="10156"/>
                    <a:pt x="9093" y="11943"/>
                  </a:cubicBezTo>
                  <a:cubicBezTo>
                    <a:pt x="9170" y="12040"/>
                    <a:pt x="9316" y="12083"/>
                    <a:pt x="9429" y="12151"/>
                  </a:cubicBezTo>
                  <a:cubicBezTo>
                    <a:pt x="9446" y="12068"/>
                    <a:pt x="9466" y="11985"/>
                    <a:pt x="9498" y="11836"/>
                  </a:cubicBezTo>
                  <a:cubicBezTo>
                    <a:pt x="9450" y="11757"/>
                    <a:pt x="9394" y="11633"/>
                    <a:pt x="9315" y="11526"/>
                  </a:cubicBezTo>
                  <a:cubicBezTo>
                    <a:pt x="7560" y="9198"/>
                    <a:pt x="5812" y="6866"/>
                    <a:pt x="4048" y="4546"/>
                  </a:cubicBezTo>
                  <a:cubicBezTo>
                    <a:pt x="2947" y="3100"/>
                    <a:pt x="1824" y="1670"/>
                    <a:pt x="706" y="239"/>
                  </a:cubicBezTo>
                  <a:cubicBezTo>
                    <a:pt x="624" y="134"/>
                    <a:pt x="524" y="0"/>
                    <a:pt x="395"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6" name="Google Shape;2276;p44"/>
            <p:cNvSpPr/>
            <p:nvPr/>
          </p:nvSpPr>
          <p:spPr>
            <a:xfrm>
              <a:off x="4649925" y="4037650"/>
              <a:ext cx="359850" cy="12750"/>
            </a:xfrm>
            <a:custGeom>
              <a:rect b="b" l="l" r="r" t="t"/>
              <a:pathLst>
                <a:path extrusionOk="0" h="510" w="14394">
                  <a:moveTo>
                    <a:pt x="14198" y="1"/>
                  </a:moveTo>
                  <a:cubicBezTo>
                    <a:pt x="14097" y="1"/>
                    <a:pt x="13977" y="48"/>
                    <a:pt x="13896" y="48"/>
                  </a:cubicBezTo>
                  <a:cubicBezTo>
                    <a:pt x="13895" y="48"/>
                    <a:pt x="13895" y="48"/>
                    <a:pt x="13895" y="48"/>
                  </a:cubicBezTo>
                  <a:cubicBezTo>
                    <a:pt x="12552" y="39"/>
                    <a:pt x="11209" y="37"/>
                    <a:pt x="9867" y="37"/>
                  </a:cubicBezTo>
                  <a:cubicBezTo>
                    <a:pt x="8972" y="37"/>
                    <a:pt x="8077" y="38"/>
                    <a:pt x="7182" y="38"/>
                  </a:cubicBezTo>
                  <a:cubicBezTo>
                    <a:pt x="6302" y="38"/>
                    <a:pt x="5421" y="38"/>
                    <a:pt x="4541" y="38"/>
                  </a:cubicBezTo>
                  <a:cubicBezTo>
                    <a:pt x="3220" y="38"/>
                    <a:pt x="1899" y="38"/>
                    <a:pt x="578" y="42"/>
                  </a:cubicBezTo>
                  <a:cubicBezTo>
                    <a:pt x="577" y="42"/>
                    <a:pt x="576" y="42"/>
                    <a:pt x="575" y="42"/>
                  </a:cubicBezTo>
                  <a:cubicBezTo>
                    <a:pt x="488" y="42"/>
                    <a:pt x="377" y="23"/>
                    <a:pt x="276" y="23"/>
                  </a:cubicBezTo>
                  <a:cubicBezTo>
                    <a:pt x="134" y="23"/>
                    <a:pt x="13" y="61"/>
                    <a:pt x="7" y="244"/>
                  </a:cubicBezTo>
                  <a:cubicBezTo>
                    <a:pt x="1" y="442"/>
                    <a:pt x="127" y="482"/>
                    <a:pt x="274" y="482"/>
                  </a:cubicBezTo>
                  <a:cubicBezTo>
                    <a:pt x="370" y="482"/>
                    <a:pt x="476" y="465"/>
                    <a:pt x="558" y="465"/>
                  </a:cubicBezTo>
                  <a:cubicBezTo>
                    <a:pt x="2437" y="467"/>
                    <a:pt x="4317" y="468"/>
                    <a:pt x="6196" y="468"/>
                  </a:cubicBezTo>
                  <a:cubicBezTo>
                    <a:pt x="8756" y="468"/>
                    <a:pt x="11316" y="465"/>
                    <a:pt x="13875" y="458"/>
                  </a:cubicBezTo>
                  <a:cubicBezTo>
                    <a:pt x="13876" y="458"/>
                    <a:pt x="13877" y="458"/>
                    <a:pt x="13877" y="458"/>
                  </a:cubicBezTo>
                  <a:cubicBezTo>
                    <a:pt x="13962" y="458"/>
                    <a:pt x="14090" y="509"/>
                    <a:pt x="14197" y="509"/>
                  </a:cubicBezTo>
                  <a:cubicBezTo>
                    <a:pt x="14306" y="509"/>
                    <a:pt x="14393" y="456"/>
                    <a:pt x="14386" y="237"/>
                  </a:cubicBezTo>
                  <a:cubicBezTo>
                    <a:pt x="14380" y="48"/>
                    <a:pt x="14298" y="1"/>
                    <a:pt x="14198"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7" name="Google Shape;2277;p44"/>
            <p:cNvSpPr/>
            <p:nvPr/>
          </p:nvSpPr>
          <p:spPr>
            <a:xfrm>
              <a:off x="5217350" y="4261950"/>
              <a:ext cx="20175" cy="359550"/>
            </a:xfrm>
            <a:custGeom>
              <a:rect b="b" l="l" r="r" t="t"/>
              <a:pathLst>
                <a:path extrusionOk="0" h="14382" w="807">
                  <a:moveTo>
                    <a:pt x="404" y="1"/>
                  </a:moveTo>
                  <a:cubicBezTo>
                    <a:pt x="0" y="1"/>
                    <a:pt x="206" y="346"/>
                    <a:pt x="206" y="513"/>
                  </a:cubicBezTo>
                  <a:cubicBezTo>
                    <a:pt x="192" y="4952"/>
                    <a:pt x="193" y="9391"/>
                    <a:pt x="198" y="13830"/>
                  </a:cubicBezTo>
                  <a:cubicBezTo>
                    <a:pt x="198" y="14035"/>
                    <a:pt x="92" y="14381"/>
                    <a:pt x="405" y="14381"/>
                  </a:cubicBezTo>
                  <a:cubicBezTo>
                    <a:pt x="409" y="14381"/>
                    <a:pt x="414" y="14381"/>
                    <a:pt x="419" y="14381"/>
                  </a:cubicBezTo>
                  <a:cubicBezTo>
                    <a:pt x="733" y="14371"/>
                    <a:pt x="621" y="14020"/>
                    <a:pt x="621" y="13809"/>
                  </a:cubicBezTo>
                  <a:cubicBezTo>
                    <a:pt x="628" y="11609"/>
                    <a:pt x="625" y="9407"/>
                    <a:pt x="625" y="7205"/>
                  </a:cubicBezTo>
                  <a:cubicBezTo>
                    <a:pt x="625" y="4967"/>
                    <a:pt x="630" y="2731"/>
                    <a:pt x="616" y="492"/>
                  </a:cubicBezTo>
                  <a:cubicBezTo>
                    <a:pt x="615" y="331"/>
                    <a:pt x="806" y="12"/>
                    <a:pt x="427" y="1"/>
                  </a:cubicBezTo>
                  <a:cubicBezTo>
                    <a:pt x="419" y="1"/>
                    <a:pt x="411" y="1"/>
                    <a:pt x="404"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8" name="Google Shape;2278;p44"/>
            <p:cNvSpPr/>
            <p:nvPr/>
          </p:nvSpPr>
          <p:spPr>
            <a:xfrm>
              <a:off x="5218425" y="3466350"/>
              <a:ext cx="18025" cy="359800"/>
            </a:xfrm>
            <a:custGeom>
              <a:rect b="b" l="l" r="r" t="t"/>
              <a:pathLst>
                <a:path extrusionOk="0" h="14392" w="721">
                  <a:moveTo>
                    <a:pt x="377" y="1"/>
                  </a:moveTo>
                  <a:cubicBezTo>
                    <a:pt x="368" y="1"/>
                    <a:pt x="359" y="1"/>
                    <a:pt x="350" y="2"/>
                  </a:cubicBezTo>
                  <a:cubicBezTo>
                    <a:pt x="67" y="19"/>
                    <a:pt x="154" y="331"/>
                    <a:pt x="154" y="531"/>
                  </a:cubicBezTo>
                  <a:cubicBezTo>
                    <a:pt x="150" y="2751"/>
                    <a:pt x="152" y="4970"/>
                    <a:pt x="152" y="7190"/>
                  </a:cubicBezTo>
                  <a:cubicBezTo>
                    <a:pt x="152" y="9445"/>
                    <a:pt x="148" y="11699"/>
                    <a:pt x="159" y="13954"/>
                  </a:cubicBezTo>
                  <a:cubicBezTo>
                    <a:pt x="161" y="14105"/>
                    <a:pt x="1" y="14380"/>
                    <a:pt x="359" y="14391"/>
                  </a:cubicBezTo>
                  <a:cubicBezTo>
                    <a:pt x="367" y="14391"/>
                    <a:pt x="374" y="14391"/>
                    <a:pt x="380" y="14391"/>
                  </a:cubicBezTo>
                  <a:cubicBezTo>
                    <a:pt x="720" y="14391"/>
                    <a:pt x="577" y="14120"/>
                    <a:pt x="577" y="13971"/>
                  </a:cubicBezTo>
                  <a:cubicBezTo>
                    <a:pt x="585" y="9478"/>
                    <a:pt x="583" y="4986"/>
                    <a:pt x="581" y="494"/>
                  </a:cubicBezTo>
                  <a:cubicBezTo>
                    <a:pt x="581" y="301"/>
                    <a:pt x="651" y="1"/>
                    <a:pt x="377"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9" name="Google Shape;2279;p44"/>
            <p:cNvSpPr/>
            <p:nvPr/>
          </p:nvSpPr>
          <p:spPr>
            <a:xfrm>
              <a:off x="5445200" y="4038025"/>
              <a:ext cx="360325" cy="12025"/>
            </a:xfrm>
            <a:custGeom>
              <a:rect b="b" l="l" r="r" t="t"/>
              <a:pathLst>
                <a:path extrusionOk="0" h="481" w="14413">
                  <a:moveTo>
                    <a:pt x="185" y="0"/>
                  </a:moveTo>
                  <a:cubicBezTo>
                    <a:pt x="84" y="0"/>
                    <a:pt x="1" y="45"/>
                    <a:pt x="9" y="249"/>
                  </a:cubicBezTo>
                  <a:cubicBezTo>
                    <a:pt x="17" y="436"/>
                    <a:pt x="96" y="481"/>
                    <a:pt x="191" y="481"/>
                  </a:cubicBezTo>
                  <a:cubicBezTo>
                    <a:pt x="276" y="481"/>
                    <a:pt x="374" y="445"/>
                    <a:pt x="445" y="445"/>
                  </a:cubicBezTo>
                  <a:cubicBezTo>
                    <a:pt x="446" y="445"/>
                    <a:pt x="446" y="445"/>
                    <a:pt x="447" y="445"/>
                  </a:cubicBezTo>
                  <a:cubicBezTo>
                    <a:pt x="1895" y="453"/>
                    <a:pt x="3343" y="454"/>
                    <a:pt x="4790" y="454"/>
                  </a:cubicBezTo>
                  <a:cubicBezTo>
                    <a:pt x="5580" y="454"/>
                    <a:pt x="6369" y="454"/>
                    <a:pt x="7159" y="454"/>
                  </a:cubicBezTo>
                  <a:cubicBezTo>
                    <a:pt x="8054" y="454"/>
                    <a:pt x="8949" y="454"/>
                    <a:pt x="9844" y="454"/>
                  </a:cubicBezTo>
                  <a:cubicBezTo>
                    <a:pt x="11187" y="454"/>
                    <a:pt x="12529" y="453"/>
                    <a:pt x="13873" y="452"/>
                  </a:cubicBezTo>
                  <a:cubicBezTo>
                    <a:pt x="13874" y="452"/>
                    <a:pt x="13875" y="452"/>
                    <a:pt x="13876" y="452"/>
                  </a:cubicBezTo>
                  <a:cubicBezTo>
                    <a:pt x="13951" y="452"/>
                    <a:pt x="14042" y="464"/>
                    <a:pt x="14126" y="464"/>
                  </a:cubicBezTo>
                  <a:cubicBezTo>
                    <a:pt x="14266" y="464"/>
                    <a:pt x="14390" y="431"/>
                    <a:pt x="14400" y="255"/>
                  </a:cubicBezTo>
                  <a:cubicBezTo>
                    <a:pt x="14413" y="52"/>
                    <a:pt x="14276" y="18"/>
                    <a:pt x="14125" y="18"/>
                  </a:cubicBezTo>
                  <a:cubicBezTo>
                    <a:pt x="14050" y="18"/>
                    <a:pt x="13971" y="26"/>
                    <a:pt x="13906" y="26"/>
                  </a:cubicBezTo>
                  <a:cubicBezTo>
                    <a:pt x="11891" y="25"/>
                    <a:pt x="9876" y="24"/>
                    <a:pt x="7862" y="24"/>
                  </a:cubicBezTo>
                  <a:cubicBezTo>
                    <a:pt x="5384" y="24"/>
                    <a:pt x="2906" y="25"/>
                    <a:pt x="427" y="29"/>
                  </a:cubicBezTo>
                  <a:cubicBezTo>
                    <a:pt x="359" y="29"/>
                    <a:pt x="266" y="0"/>
                    <a:pt x="185"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0" name="Google Shape;2280;p44"/>
            <p:cNvSpPr/>
            <p:nvPr/>
          </p:nvSpPr>
          <p:spPr>
            <a:xfrm>
              <a:off x="5374675" y="3657275"/>
              <a:ext cx="243075" cy="236150"/>
            </a:xfrm>
            <a:custGeom>
              <a:rect b="b" l="l" r="r" t="t"/>
              <a:pathLst>
                <a:path extrusionOk="0" h="9446" w="9723">
                  <a:moveTo>
                    <a:pt x="9487" y="1"/>
                  </a:moveTo>
                  <a:cubicBezTo>
                    <a:pt x="9477" y="1"/>
                    <a:pt x="9468" y="2"/>
                    <a:pt x="9459" y="6"/>
                  </a:cubicBezTo>
                  <a:cubicBezTo>
                    <a:pt x="9261" y="89"/>
                    <a:pt x="9042" y="177"/>
                    <a:pt x="8895" y="325"/>
                  </a:cubicBezTo>
                  <a:cubicBezTo>
                    <a:pt x="6047" y="3195"/>
                    <a:pt x="3206" y="6074"/>
                    <a:pt x="368" y="8955"/>
                  </a:cubicBezTo>
                  <a:cubicBezTo>
                    <a:pt x="266" y="9058"/>
                    <a:pt x="0" y="9148"/>
                    <a:pt x="233" y="9370"/>
                  </a:cubicBezTo>
                  <a:cubicBezTo>
                    <a:pt x="290" y="9424"/>
                    <a:pt x="337" y="9445"/>
                    <a:pt x="377" y="9445"/>
                  </a:cubicBezTo>
                  <a:cubicBezTo>
                    <a:pt x="482" y="9445"/>
                    <a:pt x="542" y="9303"/>
                    <a:pt x="610" y="9236"/>
                  </a:cubicBezTo>
                  <a:cubicBezTo>
                    <a:pt x="3504" y="6385"/>
                    <a:pt x="6394" y="3531"/>
                    <a:pt x="9281" y="673"/>
                  </a:cubicBezTo>
                  <a:cubicBezTo>
                    <a:pt x="9413" y="543"/>
                    <a:pt x="9511" y="374"/>
                    <a:pt x="9722" y="93"/>
                  </a:cubicBezTo>
                  <a:cubicBezTo>
                    <a:pt x="9642" y="65"/>
                    <a:pt x="9552" y="1"/>
                    <a:pt x="9487"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1" name="Google Shape;2281;p44"/>
            <p:cNvSpPr/>
            <p:nvPr/>
          </p:nvSpPr>
          <p:spPr>
            <a:xfrm>
              <a:off x="4839825" y="3656200"/>
              <a:ext cx="240150" cy="237175"/>
            </a:xfrm>
            <a:custGeom>
              <a:rect b="b" l="l" r="r" t="t"/>
              <a:pathLst>
                <a:path extrusionOk="0" h="9487" w="9606">
                  <a:moveTo>
                    <a:pt x="253" y="0"/>
                  </a:moveTo>
                  <a:cubicBezTo>
                    <a:pt x="188" y="50"/>
                    <a:pt x="79" y="90"/>
                    <a:pt x="64" y="153"/>
                  </a:cubicBezTo>
                  <a:cubicBezTo>
                    <a:pt x="1" y="409"/>
                    <a:pt x="187" y="562"/>
                    <a:pt x="345" y="718"/>
                  </a:cubicBezTo>
                  <a:cubicBezTo>
                    <a:pt x="3234" y="3574"/>
                    <a:pt x="6125" y="6428"/>
                    <a:pt x="9018" y="9279"/>
                  </a:cubicBezTo>
                  <a:cubicBezTo>
                    <a:pt x="9086" y="9347"/>
                    <a:pt x="9143" y="9487"/>
                    <a:pt x="9250" y="9487"/>
                  </a:cubicBezTo>
                  <a:cubicBezTo>
                    <a:pt x="9290" y="9487"/>
                    <a:pt x="9337" y="9467"/>
                    <a:pt x="9395" y="9415"/>
                  </a:cubicBezTo>
                  <a:cubicBezTo>
                    <a:pt x="9605" y="9229"/>
                    <a:pt x="9400" y="9136"/>
                    <a:pt x="9301" y="9036"/>
                  </a:cubicBezTo>
                  <a:cubicBezTo>
                    <a:pt x="6436" y="6131"/>
                    <a:pt x="3569" y="3229"/>
                    <a:pt x="698" y="329"/>
                  </a:cubicBezTo>
                  <a:cubicBezTo>
                    <a:pt x="579" y="208"/>
                    <a:pt x="420" y="123"/>
                    <a:pt x="253"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2" name="Google Shape;2282;p44"/>
            <p:cNvSpPr/>
            <p:nvPr/>
          </p:nvSpPr>
          <p:spPr>
            <a:xfrm>
              <a:off x="4836925" y="4194775"/>
              <a:ext cx="240900" cy="236175"/>
            </a:xfrm>
            <a:custGeom>
              <a:rect b="b" l="l" r="r" t="t"/>
              <a:pathLst>
                <a:path extrusionOk="0" h="9447" w="9636">
                  <a:moveTo>
                    <a:pt x="9362" y="0"/>
                  </a:moveTo>
                  <a:cubicBezTo>
                    <a:pt x="9230" y="0"/>
                    <a:pt x="9175" y="159"/>
                    <a:pt x="9096" y="237"/>
                  </a:cubicBezTo>
                  <a:cubicBezTo>
                    <a:pt x="6239" y="3050"/>
                    <a:pt x="3387" y="5867"/>
                    <a:pt x="538" y="8685"/>
                  </a:cubicBezTo>
                  <a:cubicBezTo>
                    <a:pt x="351" y="8869"/>
                    <a:pt x="0" y="9103"/>
                    <a:pt x="230" y="9349"/>
                  </a:cubicBezTo>
                  <a:cubicBezTo>
                    <a:pt x="294" y="9418"/>
                    <a:pt x="357" y="9446"/>
                    <a:pt x="419" y="9446"/>
                  </a:cubicBezTo>
                  <a:cubicBezTo>
                    <a:pt x="598" y="9446"/>
                    <a:pt x="760" y="9208"/>
                    <a:pt x="891" y="9074"/>
                  </a:cubicBezTo>
                  <a:cubicBezTo>
                    <a:pt x="3726" y="6213"/>
                    <a:pt x="6554" y="3347"/>
                    <a:pt x="9381" y="481"/>
                  </a:cubicBezTo>
                  <a:cubicBezTo>
                    <a:pt x="9465" y="396"/>
                    <a:pt x="9544" y="304"/>
                    <a:pt x="9636" y="205"/>
                  </a:cubicBezTo>
                  <a:cubicBezTo>
                    <a:pt x="9565" y="129"/>
                    <a:pt x="9527" y="60"/>
                    <a:pt x="9470" y="30"/>
                  </a:cubicBezTo>
                  <a:cubicBezTo>
                    <a:pt x="9428" y="9"/>
                    <a:pt x="9393" y="0"/>
                    <a:pt x="9362"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3" name="Google Shape;2283;p44"/>
            <p:cNvSpPr/>
            <p:nvPr/>
          </p:nvSpPr>
          <p:spPr>
            <a:xfrm>
              <a:off x="5374825" y="4194425"/>
              <a:ext cx="240675" cy="235650"/>
            </a:xfrm>
            <a:custGeom>
              <a:rect b="b" l="l" r="r" t="t"/>
              <a:pathLst>
                <a:path extrusionOk="0" h="9426" w="9627">
                  <a:moveTo>
                    <a:pt x="368" y="1"/>
                  </a:moveTo>
                  <a:cubicBezTo>
                    <a:pt x="322" y="1"/>
                    <a:pt x="270" y="28"/>
                    <a:pt x="208" y="98"/>
                  </a:cubicBezTo>
                  <a:cubicBezTo>
                    <a:pt x="1" y="332"/>
                    <a:pt x="282" y="410"/>
                    <a:pt x="382" y="510"/>
                  </a:cubicBezTo>
                  <a:cubicBezTo>
                    <a:pt x="2112" y="2254"/>
                    <a:pt x="3856" y="3981"/>
                    <a:pt x="5585" y="5727"/>
                  </a:cubicBezTo>
                  <a:cubicBezTo>
                    <a:pt x="6716" y="6870"/>
                    <a:pt x="7817" y="8039"/>
                    <a:pt x="8947" y="9181"/>
                  </a:cubicBezTo>
                  <a:cubicBezTo>
                    <a:pt x="9075" y="9312"/>
                    <a:pt x="9292" y="9361"/>
                    <a:pt x="9476" y="9425"/>
                  </a:cubicBezTo>
                  <a:cubicBezTo>
                    <a:pt x="9477" y="9426"/>
                    <a:pt x="9478" y="9426"/>
                    <a:pt x="9479" y="9426"/>
                  </a:cubicBezTo>
                  <a:cubicBezTo>
                    <a:pt x="9505" y="9426"/>
                    <a:pt x="9574" y="9302"/>
                    <a:pt x="9627" y="9234"/>
                  </a:cubicBezTo>
                  <a:cubicBezTo>
                    <a:pt x="9492" y="9058"/>
                    <a:pt x="9391" y="8889"/>
                    <a:pt x="9256" y="8754"/>
                  </a:cubicBezTo>
                  <a:cubicBezTo>
                    <a:pt x="6380" y="5910"/>
                    <a:pt x="3503" y="3068"/>
                    <a:pt x="621" y="230"/>
                  </a:cubicBezTo>
                  <a:cubicBezTo>
                    <a:pt x="547" y="158"/>
                    <a:pt x="477" y="1"/>
                    <a:pt x="368"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84" name="Google Shape;2284;p44"/>
          <p:cNvSpPr/>
          <p:nvPr/>
        </p:nvSpPr>
        <p:spPr>
          <a:xfrm rot="932611">
            <a:off x="8068543" y="4003051"/>
            <a:ext cx="710900" cy="911296"/>
          </a:xfrm>
          <a:prstGeom prst="star4">
            <a:avLst>
              <a:gd fmla="val 12221" name="adj"/>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5" name="Google Shape;2285;p44"/>
          <p:cNvSpPr/>
          <p:nvPr/>
        </p:nvSpPr>
        <p:spPr>
          <a:xfrm rot="-820355">
            <a:off x="97327" y="1357474"/>
            <a:ext cx="710741" cy="911277"/>
          </a:xfrm>
          <a:prstGeom prst="star4">
            <a:avLst>
              <a:gd fmla="val 12221" name="adj"/>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86" name="Google Shape;2286;p44"/>
          <p:cNvGrpSpPr/>
          <p:nvPr/>
        </p:nvGrpSpPr>
        <p:grpSpPr>
          <a:xfrm>
            <a:off x="8423999" y="8"/>
            <a:ext cx="635328" cy="634511"/>
            <a:chOff x="4624275" y="3441875"/>
            <a:chExt cx="1206700" cy="1205150"/>
          </a:xfrm>
        </p:grpSpPr>
        <p:sp>
          <p:nvSpPr>
            <p:cNvPr id="2287" name="Google Shape;2287;p44"/>
            <p:cNvSpPr/>
            <p:nvPr/>
          </p:nvSpPr>
          <p:spPr>
            <a:xfrm>
              <a:off x="5259875" y="4259075"/>
              <a:ext cx="88800" cy="387025"/>
            </a:xfrm>
            <a:custGeom>
              <a:rect b="b" l="l" r="r" t="t"/>
              <a:pathLst>
                <a:path extrusionOk="0" h="15481" w="3552">
                  <a:moveTo>
                    <a:pt x="356" y="0"/>
                  </a:moveTo>
                  <a:cubicBezTo>
                    <a:pt x="328" y="0"/>
                    <a:pt x="295" y="4"/>
                    <a:pt x="257" y="12"/>
                  </a:cubicBezTo>
                  <a:cubicBezTo>
                    <a:pt x="249" y="16"/>
                    <a:pt x="239" y="18"/>
                    <a:pt x="228" y="18"/>
                  </a:cubicBezTo>
                  <a:cubicBezTo>
                    <a:pt x="192" y="18"/>
                    <a:pt x="144" y="2"/>
                    <a:pt x="102" y="2"/>
                  </a:cubicBezTo>
                  <a:cubicBezTo>
                    <a:pt x="44" y="2"/>
                    <a:pt x="0" y="33"/>
                    <a:pt x="29" y="184"/>
                  </a:cubicBezTo>
                  <a:cubicBezTo>
                    <a:pt x="470" y="2522"/>
                    <a:pt x="866" y="4871"/>
                    <a:pt x="1349" y="7200"/>
                  </a:cubicBezTo>
                  <a:cubicBezTo>
                    <a:pt x="1900" y="9862"/>
                    <a:pt x="2528" y="12506"/>
                    <a:pt x="3114" y="15160"/>
                  </a:cubicBezTo>
                  <a:cubicBezTo>
                    <a:pt x="3147" y="15311"/>
                    <a:pt x="3173" y="15480"/>
                    <a:pt x="3311" y="15480"/>
                  </a:cubicBezTo>
                  <a:cubicBezTo>
                    <a:pt x="3330" y="15480"/>
                    <a:pt x="3350" y="15478"/>
                    <a:pt x="3372" y="15471"/>
                  </a:cubicBezTo>
                  <a:cubicBezTo>
                    <a:pt x="3552" y="15422"/>
                    <a:pt x="3547" y="15259"/>
                    <a:pt x="3492" y="15042"/>
                  </a:cubicBezTo>
                  <a:cubicBezTo>
                    <a:pt x="3231" y="14000"/>
                    <a:pt x="3006" y="12950"/>
                    <a:pt x="2798" y="11896"/>
                  </a:cubicBezTo>
                  <a:cubicBezTo>
                    <a:pt x="2039" y="8026"/>
                    <a:pt x="1288" y="4154"/>
                    <a:pt x="545" y="281"/>
                  </a:cubicBezTo>
                  <a:cubicBezTo>
                    <a:pt x="516" y="128"/>
                    <a:pt x="519" y="0"/>
                    <a:pt x="356"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8" name="Google Shape;2288;p44"/>
            <p:cNvSpPr/>
            <p:nvPr/>
          </p:nvSpPr>
          <p:spPr>
            <a:xfrm>
              <a:off x="4624450" y="4077075"/>
              <a:ext cx="388575" cy="87325"/>
            </a:xfrm>
            <a:custGeom>
              <a:rect b="b" l="l" r="r" t="t"/>
              <a:pathLst>
                <a:path extrusionOk="0" h="3493" w="15543">
                  <a:moveTo>
                    <a:pt x="15415" y="1"/>
                  </a:moveTo>
                  <a:cubicBezTo>
                    <a:pt x="15386" y="1"/>
                    <a:pt x="15347" y="5"/>
                    <a:pt x="15297" y="15"/>
                  </a:cubicBezTo>
                  <a:cubicBezTo>
                    <a:pt x="13371" y="395"/>
                    <a:pt x="11440" y="764"/>
                    <a:pt x="9503" y="1086"/>
                  </a:cubicBezTo>
                  <a:cubicBezTo>
                    <a:pt x="6422" y="1596"/>
                    <a:pt x="3399" y="2368"/>
                    <a:pt x="365" y="3082"/>
                  </a:cubicBezTo>
                  <a:cubicBezTo>
                    <a:pt x="196" y="3122"/>
                    <a:pt x="0" y="3147"/>
                    <a:pt x="49" y="3337"/>
                  </a:cubicBezTo>
                  <a:cubicBezTo>
                    <a:pt x="78" y="3453"/>
                    <a:pt x="157" y="3493"/>
                    <a:pt x="267" y="3493"/>
                  </a:cubicBezTo>
                  <a:cubicBezTo>
                    <a:pt x="328" y="3493"/>
                    <a:pt x="399" y="3480"/>
                    <a:pt x="476" y="3462"/>
                  </a:cubicBezTo>
                  <a:cubicBezTo>
                    <a:pt x="2029" y="3100"/>
                    <a:pt x="3587" y="2752"/>
                    <a:pt x="5152" y="2446"/>
                  </a:cubicBezTo>
                  <a:cubicBezTo>
                    <a:pt x="8526" y="1786"/>
                    <a:pt x="11907" y="1145"/>
                    <a:pt x="15288" y="516"/>
                  </a:cubicBezTo>
                  <a:cubicBezTo>
                    <a:pt x="15528" y="471"/>
                    <a:pt x="15530" y="375"/>
                    <a:pt x="15509" y="107"/>
                  </a:cubicBezTo>
                  <a:cubicBezTo>
                    <a:pt x="15505" y="80"/>
                    <a:pt x="15543" y="1"/>
                    <a:pt x="15415"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9" name="Google Shape;2289;p44"/>
            <p:cNvSpPr/>
            <p:nvPr/>
          </p:nvSpPr>
          <p:spPr>
            <a:xfrm>
              <a:off x="5442250" y="4077325"/>
              <a:ext cx="388375" cy="87400"/>
            </a:xfrm>
            <a:custGeom>
              <a:rect b="b" l="l" r="r" t="t"/>
              <a:pathLst>
                <a:path extrusionOk="0" h="3496" w="15535">
                  <a:moveTo>
                    <a:pt x="138" y="0"/>
                  </a:moveTo>
                  <a:cubicBezTo>
                    <a:pt x="27" y="0"/>
                    <a:pt x="25" y="72"/>
                    <a:pt x="19" y="143"/>
                  </a:cubicBezTo>
                  <a:cubicBezTo>
                    <a:pt x="0" y="357"/>
                    <a:pt x="25" y="448"/>
                    <a:pt x="304" y="511"/>
                  </a:cubicBezTo>
                  <a:cubicBezTo>
                    <a:pt x="5228" y="1630"/>
                    <a:pt x="10257" y="2231"/>
                    <a:pt x="15152" y="3491"/>
                  </a:cubicBezTo>
                  <a:cubicBezTo>
                    <a:pt x="15162" y="3494"/>
                    <a:pt x="15173" y="3495"/>
                    <a:pt x="15185" y="3495"/>
                  </a:cubicBezTo>
                  <a:cubicBezTo>
                    <a:pt x="15291" y="3495"/>
                    <a:pt x="15465" y="3400"/>
                    <a:pt x="15488" y="3323"/>
                  </a:cubicBezTo>
                  <a:cubicBezTo>
                    <a:pt x="15535" y="3168"/>
                    <a:pt x="15383" y="3108"/>
                    <a:pt x="15227" y="3074"/>
                  </a:cubicBezTo>
                  <a:cubicBezTo>
                    <a:pt x="12726" y="2515"/>
                    <a:pt x="10236" y="1906"/>
                    <a:pt x="7725" y="1398"/>
                  </a:cubicBezTo>
                  <a:cubicBezTo>
                    <a:pt x="5222" y="892"/>
                    <a:pt x="2700" y="485"/>
                    <a:pt x="452" y="83"/>
                  </a:cubicBezTo>
                  <a:cubicBezTo>
                    <a:pt x="299" y="23"/>
                    <a:pt x="201" y="0"/>
                    <a:pt x="138"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0" name="Google Shape;2290;p44"/>
            <p:cNvSpPr/>
            <p:nvPr/>
          </p:nvSpPr>
          <p:spPr>
            <a:xfrm>
              <a:off x="4624275" y="3923225"/>
              <a:ext cx="388875" cy="88325"/>
            </a:xfrm>
            <a:custGeom>
              <a:rect b="b" l="l" r="r" t="t"/>
              <a:pathLst>
                <a:path extrusionOk="0" h="3533" w="15555">
                  <a:moveTo>
                    <a:pt x="367" y="0"/>
                  </a:moveTo>
                  <a:cubicBezTo>
                    <a:pt x="260" y="0"/>
                    <a:pt x="91" y="86"/>
                    <a:pt x="62" y="164"/>
                  </a:cubicBezTo>
                  <a:cubicBezTo>
                    <a:pt x="1" y="325"/>
                    <a:pt x="157" y="381"/>
                    <a:pt x="309" y="422"/>
                  </a:cubicBezTo>
                  <a:cubicBezTo>
                    <a:pt x="5250" y="1704"/>
                    <a:pt x="10278" y="2555"/>
                    <a:pt x="15256" y="3444"/>
                  </a:cubicBezTo>
                  <a:cubicBezTo>
                    <a:pt x="15333" y="3503"/>
                    <a:pt x="15391" y="3532"/>
                    <a:pt x="15434" y="3532"/>
                  </a:cubicBezTo>
                  <a:cubicBezTo>
                    <a:pt x="15493" y="3532"/>
                    <a:pt x="15522" y="3476"/>
                    <a:pt x="15524" y="3367"/>
                  </a:cubicBezTo>
                  <a:cubicBezTo>
                    <a:pt x="15530" y="3173"/>
                    <a:pt x="15554" y="3050"/>
                    <a:pt x="15255" y="2983"/>
                  </a:cubicBezTo>
                  <a:cubicBezTo>
                    <a:pt x="10329" y="1871"/>
                    <a:pt x="5301" y="1265"/>
                    <a:pt x="404" y="4"/>
                  </a:cubicBezTo>
                  <a:cubicBezTo>
                    <a:pt x="393" y="2"/>
                    <a:pt x="380" y="0"/>
                    <a:pt x="367"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1" name="Google Shape;2291;p44"/>
            <p:cNvSpPr/>
            <p:nvPr/>
          </p:nvSpPr>
          <p:spPr>
            <a:xfrm>
              <a:off x="5441150" y="3923700"/>
              <a:ext cx="389825" cy="88075"/>
            </a:xfrm>
            <a:custGeom>
              <a:rect b="b" l="l" r="r" t="t"/>
              <a:pathLst>
                <a:path extrusionOk="0" h="3523" w="15593">
                  <a:moveTo>
                    <a:pt x="15284" y="0"/>
                  </a:moveTo>
                  <a:cubicBezTo>
                    <a:pt x="15234" y="0"/>
                    <a:pt x="15178" y="9"/>
                    <a:pt x="15111" y="24"/>
                  </a:cubicBezTo>
                  <a:cubicBezTo>
                    <a:pt x="12752" y="526"/>
                    <a:pt x="10388" y="1005"/>
                    <a:pt x="8022" y="1475"/>
                  </a:cubicBezTo>
                  <a:cubicBezTo>
                    <a:pt x="5449" y="1986"/>
                    <a:pt x="2875" y="2490"/>
                    <a:pt x="296" y="2970"/>
                  </a:cubicBezTo>
                  <a:cubicBezTo>
                    <a:pt x="1" y="3025"/>
                    <a:pt x="62" y="3175"/>
                    <a:pt x="67" y="3334"/>
                  </a:cubicBezTo>
                  <a:cubicBezTo>
                    <a:pt x="71" y="3478"/>
                    <a:pt x="104" y="3522"/>
                    <a:pt x="149" y="3522"/>
                  </a:cubicBezTo>
                  <a:cubicBezTo>
                    <a:pt x="216" y="3522"/>
                    <a:pt x="309" y="3428"/>
                    <a:pt x="378" y="3416"/>
                  </a:cubicBezTo>
                  <a:cubicBezTo>
                    <a:pt x="5052" y="2547"/>
                    <a:pt x="9757" y="1839"/>
                    <a:pt x="14358" y="613"/>
                  </a:cubicBezTo>
                  <a:cubicBezTo>
                    <a:pt x="14763" y="506"/>
                    <a:pt x="15167" y="391"/>
                    <a:pt x="15592" y="274"/>
                  </a:cubicBezTo>
                  <a:cubicBezTo>
                    <a:pt x="15499" y="67"/>
                    <a:pt x="15418" y="0"/>
                    <a:pt x="15284"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2" name="Google Shape;2292;p44"/>
            <p:cNvSpPr/>
            <p:nvPr/>
          </p:nvSpPr>
          <p:spPr>
            <a:xfrm>
              <a:off x="5106725" y="4258975"/>
              <a:ext cx="93325" cy="388050"/>
            </a:xfrm>
            <a:custGeom>
              <a:rect b="b" l="l" r="r" t="t"/>
              <a:pathLst>
                <a:path extrusionOk="0" h="15522" w="3733">
                  <a:moveTo>
                    <a:pt x="3249" y="0"/>
                  </a:moveTo>
                  <a:cubicBezTo>
                    <a:pt x="3120" y="0"/>
                    <a:pt x="3033" y="44"/>
                    <a:pt x="2990" y="280"/>
                  </a:cubicBezTo>
                  <a:cubicBezTo>
                    <a:pt x="2478" y="3063"/>
                    <a:pt x="1940" y="5842"/>
                    <a:pt x="1389" y="8618"/>
                  </a:cubicBezTo>
                  <a:cubicBezTo>
                    <a:pt x="964" y="10762"/>
                    <a:pt x="521" y="12903"/>
                    <a:pt x="53" y="15040"/>
                  </a:cubicBezTo>
                  <a:cubicBezTo>
                    <a:pt x="0" y="15283"/>
                    <a:pt x="2" y="15393"/>
                    <a:pt x="251" y="15522"/>
                  </a:cubicBezTo>
                  <a:cubicBezTo>
                    <a:pt x="310" y="15422"/>
                    <a:pt x="392" y="15330"/>
                    <a:pt x="420" y="15223"/>
                  </a:cubicBezTo>
                  <a:cubicBezTo>
                    <a:pt x="1702" y="10315"/>
                    <a:pt x="2548" y="5319"/>
                    <a:pt x="3436" y="332"/>
                  </a:cubicBezTo>
                  <a:cubicBezTo>
                    <a:pt x="3454" y="225"/>
                    <a:pt x="3732" y="39"/>
                    <a:pt x="3370" y="8"/>
                  </a:cubicBezTo>
                  <a:cubicBezTo>
                    <a:pt x="3326" y="4"/>
                    <a:pt x="3286" y="0"/>
                    <a:pt x="3249"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3" name="Google Shape;2293;p44"/>
            <p:cNvSpPr/>
            <p:nvPr/>
          </p:nvSpPr>
          <p:spPr>
            <a:xfrm>
              <a:off x="5254950" y="3441875"/>
              <a:ext cx="93150" cy="387100"/>
            </a:xfrm>
            <a:custGeom>
              <a:rect b="b" l="l" r="r" t="t"/>
              <a:pathLst>
                <a:path extrusionOk="0" h="15484" w="3726">
                  <a:moveTo>
                    <a:pt x="3511" y="1"/>
                  </a:moveTo>
                  <a:cubicBezTo>
                    <a:pt x="3391" y="1"/>
                    <a:pt x="3348" y="127"/>
                    <a:pt x="3314" y="258"/>
                  </a:cubicBezTo>
                  <a:cubicBezTo>
                    <a:pt x="2040" y="5164"/>
                    <a:pt x="1194" y="10160"/>
                    <a:pt x="306" y="15145"/>
                  </a:cubicBezTo>
                  <a:cubicBezTo>
                    <a:pt x="289" y="15250"/>
                    <a:pt x="1" y="15439"/>
                    <a:pt x="366" y="15474"/>
                  </a:cubicBezTo>
                  <a:cubicBezTo>
                    <a:pt x="414" y="15479"/>
                    <a:pt x="459" y="15484"/>
                    <a:pt x="500" y="15484"/>
                  </a:cubicBezTo>
                  <a:cubicBezTo>
                    <a:pt x="619" y="15484"/>
                    <a:pt x="707" y="15439"/>
                    <a:pt x="749" y="15209"/>
                  </a:cubicBezTo>
                  <a:cubicBezTo>
                    <a:pt x="1262" y="12405"/>
                    <a:pt x="1796" y="9608"/>
                    <a:pt x="2351" y="6812"/>
                  </a:cubicBezTo>
                  <a:cubicBezTo>
                    <a:pt x="2784" y="4637"/>
                    <a:pt x="3252" y="2470"/>
                    <a:pt x="3725" y="199"/>
                  </a:cubicBezTo>
                  <a:cubicBezTo>
                    <a:pt x="3715" y="187"/>
                    <a:pt x="3663" y="37"/>
                    <a:pt x="3576" y="11"/>
                  </a:cubicBezTo>
                  <a:cubicBezTo>
                    <a:pt x="3552" y="4"/>
                    <a:pt x="3530" y="1"/>
                    <a:pt x="3511"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4" name="Google Shape;2294;p44"/>
            <p:cNvSpPr/>
            <p:nvPr/>
          </p:nvSpPr>
          <p:spPr>
            <a:xfrm>
              <a:off x="5105875" y="3442000"/>
              <a:ext cx="88100" cy="386975"/>
            </a:xfrm>
            <a:custGeom>
              <a:rect b="b" l="l" r="r" t="t"/>
              <a:pathLst>
                <a:path extrusionOk="0" h="15479" w="3524">
                  <a:moveTo>
                    <a:pt x="270" y="0"/>
                  </a:moveTo>
                  <a:cubicBezTo>
                    <a:pt x="247" y="0"/>
                    <a:pt x="221" y="4"/>
                    <a:pt x="191" y="13"/>
                  </a:cubicBezTo>
                  <a:cubicBezTo>
                    <a:pt x="0" y="67"/>
                    <a:pt x="46" y="243"/>
                    <a:pt x="91" y="448"/>
                  </a:cubicBezTo>
                  <a:cubicBezTo>
                    <a:pt x="520" y="2397"/>
                    <a:pt x="927" y="4350"/>
                    <a:pt x="1315" y="6307"/>
                  </a:cubicBezTo>
                  <a:cubicBezTo>
                    <a:pt x="1901" y="9272"/>
                    <a:pt x="2473" y="12239"/>
                    <a:pt x="3027" y="15209"/>
                  </a:cubicBezTo>
                  <a:cubicBezTo>
                    <a:pt x="3065" y="15416"/>
                    <a:pt x="3131" y="15479"/>
                    <a:pt x="3260" y="15479"/>
                  </a:cubicBezTo>
                  <a:cubicBezTo>
                    <a:pt x="3289" y="15479"/>
                    <a:pt x="3322" y="15476"/>
                    <a:pt x="3358" y="15470"/>
                  </a:cubicBezTo>
                  <a:cubicBezTo>
                    <a:pt x="3439" y="15458"/>
                    <a:pt x="3513" y="15407"/>
                    <a:pt x="3523" y="15403"/>
                  </a:cubicBezTo>
                  <a:cubicBezTo>
                    <a:pt x="3156" y="13369"/>
                    <a:pt x="2770" y="11409"/>
                    <a:pt x="2448" y="9439"/>
                  </a:cubicBezTo>
                  <a:cubicBezTo>
                    <a:pt x="1951" y="6372"/>
                    <a:pt x="1186" y="3367"/>
                    <a:pt x="462" y="351"/>
                  </a:cubicBezTo>
                  <a:cubicBezTo>
                    <a:pt x="426" y="198"/>
                    <a:pt x="434" y="0"/>
                    <a:pt x="270"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5" name="Google Shape;2295;p44"/>
            <p:cNvSpPr/>
            <p:nvPr/>
          </p:nvSpPr>
          <p:spPr>
            <a:xfrm>
              <a:off x="5303975" y="4243700"/>
              <a:ext cx="197425" cy="331825"/>
            </a:xfrm>
            <a:custGeom>
              <a:rect b="b" l="l" r="r" t="t"/>
              <a:pathLst>
                <a:path extrusionOk="0" h="13273" w="7897">
                  <a:moveTo>
                    <a:pt x="466" y="1"/>
                  </a:moveTo>
                  <a:cubicBezTo>
                    <a:pt x="192" y="97"/>
                    <a:pt x="1" y="174"/>
                    <a:pt x="192" y="484"/>
                  </a:cubicBezTo>
                  <a:cubicBezTo>
                    <a:pt x="528" y="1029"/>
                    <a:pt x="820" y="1598"/>
                    <a:pt x="1142" y="2149"/>
                  </a:cubicBezTo>
                  <a:cubicBezTo>
                    <a:pt x="3233" y="5722"/>
                    <a:pt x="5324" y="9292"/>
                    <a:pt x="7428" y="12856"/>
                  </a:cubicBezTo>
                  <a:cubicBezTo>
                    <a:pt x="7529" y="13027"/>
                    <a:pt x="7738" y="13134"/>
                    <a:pt x="7896" y="13272"/>
                  </a:cubicBezTo>
                  <a:cubicBezTo>
                    <a:pt x="7852" y="13073"/>
                    <a:pt x="7855" y="12850"/>
                    <a:pt x="7758" y="12681"/>
                  </a:cubicBezTo>
                  <a:cubicBezTo>
                    <a:pt x="5463" y="8649"/>
                    <a:pt x="3158" y="4625"/>
                    <a:pt x="852" y="599"/>
                  </a:cubicBezTo>
                  <a:cubicBezTo>
                    <a:pt x="730" y="387"/>
                    <a:pt x="588" y="187"/>
                    <a:pt x="466"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6" name="Google Shape;2296;p44"/>
            <p:cNvSpPr/>
            <p:nvPr/>
          </p:nvSpPr>
          <p:spPr>
            <a:xfrm>
              <a:off x="4696700" y="4122725"/>
              <a:ext cx="331500" cy="195275"/>
            </a:xfrm>
            <a:custGeom>
              <a:rect b="b" l="l" r="r" t="t"/>
              <a:pathLst>
                <a:path extrusionOk="0" h="7811" w="13260">
                  <a:moveTo>
                    <a:pt x="12965" y="0"/>
                  </a:moveTo>
                  <a:cubicBezTo>
                    <a:pt x="12867" y="0"/>
                    <a:pt x="12787" y="111"/>
                    <a:pt x="12703" y="159"/>
                  </a:cubicBezTo>
                  <a:cubicBezTo>
                    <a:pt x="8604" y="2543"/>
                    <a:pt x="4503" y="4926"/>
                    <a:pt x="412" y="7322"/>
                  </a:cubicBezTo>
                  <a:cubicBezTo>
                    <a:pt x="240" y="7424"/>
                    <a:pt x="137" y="7646"/>
                    <a:pt x="1" y="7810"/>
                  </a:cubicBezTo>
                  <a:cubicBezTo>
                    <a:pt x="198" y="7759"/>
                    <a:pt x="418" y="7745"/>
                    <a:pt x="590" y="7648"/>
                  </a:cubicBezTo>
                  <a:cubicBezTo>
                    <a:pt x="4428" y="5469"/>
                    <a:pt x="8262" y="3284"/>
                    <a:pt x="12094" y="1094"/>
                  </a:cubicBezTo>
                  <a:cubicBezTo>
                    <a:pt x="12494" y="865"/>
                    <a:pt x="12875" y="606"/>
                    <a:pt x="13260" y="365"/>
                  </a:cubicBezTo>
                  <a:cubicBezTo>
                    <a:pt x="13199" y="250"/>
                    <a:pt x="13168" y="140"/>
                    <a:pt x="13097" y="68"/>
                  </a:cubicBezTo>
                  <a:cubicBezTo>
                    <a:pt x="13049" y="19"/>
                    <a:pt x="13006" y="0"/>
                    <a:pt x="12965"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7" name="Google Shape;2297;p44"/>
            <p:cNvSpPr/>
            <p:nvPr/>
          </p:nvSpPr>
          <p:spPr>
            <a:xfrm>
              <a:off x="5426450" y="4122950"/>
              <a:ext cx="333225" cy="195625"/>
            </a:xfrm>
            <a:custGeom>
              <a:rect b="b" l="l" r="r" t="t"/>
              <a:pathLst>
                <a:path extrusionOk="0" h="7825" w="13329">
                  <a:moveTo>
                    <a:pt x="291" y="1"/>
                  </a:moveTo>
                  <a:cubicBezTo>
                    <a:pt x="226" y="1"/>
                    <a:pt x="163" y="43"/>
                    <a:pt x="106" y="171"/>
                  </a:cubicBezTo>
                  <a:cubicBezTo>
                    <a:pt x="1" y="407"/>
                    <a:pt x="119" y="430"/>
                    <a:pt x="286" y="526"/>
                  </a:cubicBezTo>
                  <a:cubicBezTo>
                    <a:pt x="1872" y="1447"/>
                    <a:pt x="3438" y="2401"/>
                    <a:pt x="5030" y="3311"/>
                  </a:cubicBezTo>
                  <a:cubicBezTo>
                    <a:pt x="7615" y="4789"/>
                    <a:pt x="10215" y="6245"/>
                    <a:pt x="12811" y="7705"/>
                  </a:cubicBezTo>
                  <a:cubicBezTo>
                    <a:pt x="12903" y="7757"/>
                    <a:pt x="13001" y="7824"/>
                    <a:pt x="13110" y="7824"/>
                  </a:cubicBezTo>
                  <a:cubicBezTo>
                    <a:pt x="13178" y="7824"/>
                    <a:pt x="13251" y="7798"/>
                    <a:pt x="13329" y="7726"/>
                  </a:cubicBezTo>
                  <a:cubicBezTo>
                    <a:pt x="13178" y="7585"/>
                    <a:pt x="13056" y="7417"/>
                    <a:pt x="12891" y="7322"/>
                  </a:cubicBezTo>
                  <a:cubicBezTo>
                    <a:pt x="8769" y="4908"/>
                    <a:pt x="4641" y="2503"/>
                    <a:pt x="515" y="96"/>
                  </a:cubicBezTo>
                  <a:cubicBezTo>
                    <a:pt x="437" y="51"/>
                    <a:pt x="362" y="1"/>
                    <a:pt x="291"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8" name="Google Shape;2298;p44"/>
            <p:cNvSpPr/>
            <p:nvPr/>
          </p:nvSpPr>
          <p:spPr>
            <a:xfrm>
              <a:off x="5425400" y="3769475"/>
              <a:ext cx="333725" cy="196275"/>
            </a:xfrm>
            <a:custGeom>
              <a:rect b="b" l="l" r="r" t="t"/>
              <a:pathLst>
                <a:path extrusionOk="0" h="7851" w="13349">
                  <a:moveTo>
                    <a:pt x="13175" y="0"/>
                  </a:moveTo>
                  <a:cubicBezTo>
                    <a:pt x="13009" y="0"/>
                    <a:pt x="12867" y="105"/>
                    <a:pt x="12722" y="185"/>
                  </a:cubicBezTo>
                  <a:cubicBezTo>
                    <a:pt x="11977" y="591"/>
                    <a:pt x="11226" y="984"/>
                    <a:pt x="10493" y="1407"/>
                  </a:cubicBezTo>
                  <a:cubicBezTo>
                    <a:pt x="7073" y="3375"/>
                    <a:pt x="3656" y="5351"/>
                    <a:pt x="241" y="7326"/>
                  </a:cubicBezTo>
                  <a:cubicBezTo>
                    <a:pt x="145" y="7382"/>
                    <a:pt x="1" y="7429"/>
                    <a:pt x="140" y="7590"/>
                  </a:cubicBezTo>
                  <a:cubicBezTo>
                    <a:pt x="209" y="7670"/>
                    <a:pt x="259" y="7767"/>
                    <a:pt x="316" y="7851"/>
                  </a:cubicBezTo>
                  <a:cubicBezTo>
                    <a:pt x="450" y="7773"/>
                    <a:pt x="541" y="7719"/>
                    <a:pt x="632" y="7666"/>
                  </a:cubicBezTo>
                  <a:cubicBezTo>
                    <a:pt x="3075" y="6260"/>
                    <a:pt x="5523" y="4864"/>
                    <a:pt x="7959" y="3445"/>
                  </a:cubicBezTo>
                  <a:cubicBezTo>
                    <a:pt x="9592" y="2495"/>
                    <a:pt x="11209" y="1518"/>
                    <a:pt x="12825" y="539"/>
                  </a:cubicBezTo>
                  <a:cubicBezTo>
                    <a:pt x="13027" y="417"/>
                    <a:pt x="13175" y="208"/>
                    <a:pt x="13348" y="40"/>
                  </a:cubicBezTo>
                  <a:cubicBezTo>
                    <a:pt x="13287" y="12"/>
                    <a:pt x="13230" y="0"/>
                    <a:pt x="13175"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9" name="Google Shape;2299;p44"/>
            <p:cNvSpPr/>
            <p:nvPr/>
          </p:nvSpPr>
          <p:spPr>
            <a:xfrm>
              <a:off x="4696125" y="3768925"/>
              <a:ext cx="334175" cy="196150"/>
            </a:xfrm>
            <a:custGeom>
              <a:rect b="b" l="l" r="r" t="t"/>
              <a:pathLst>
                <a:path extrusionOk="0" h="7846" w="13367">
                  <a:moveTo>
                    <a:pt x="243" y="0"/>
                  </a:moveTo>
                  <a:cubicBezTo>
                    <a:pt x="123" y="33"/>
                    <a:pt x="62" y="52"/>
                    <a:pt x="1" y="68"/>
                  </a:cubicBezTo>
                  <a:cubicBezTo>
                    <a:pt x="142" y="224"/>
                    <a:pt x="257" y="426"/>
                    <a:pt x="430" y="527"/>
                  </a:cubicBezTo>
                  <a:cubicBezTo>
                    <a:pt x="4524" y="2922"/>
                    <a:pt x="8623" y="5306"/>
                    <a:pt x="12722" y="7691"/>
                  </a:cubicBezTo>
                  <a:cubicBezTo>
                    <a:pt x="12817" y="7746"/>
                    <a:pt x="12908" y="7846"/>
                    <a:pt x="13002" y="7846"/>
                  </a:cubicBezTo>
                  <a:cubicBezTo>
                    <a:pt x="13066" y="7846"/>
                    <a:pt x="13132" y="7798"/>
                    <a:pt x="13202" y="7657"/>
                  </a:cubicBezTo>
                  <a:cubicBezTo>
                    <a:pt x="13366" y="7330"/>
                    <a:pt x="13078" y="7355"/>
                    <a:pt x="12958" y="7284"/>
                  </a:cubicBezTo>
                  <a:cubicBezTo>
                    <a:pt x="9762" y="5408"/>
                    <a:pt x="6568" y="3530"/>
                    <a:pt x="3360" y="1675"/>
                  </a:cubicBezTo>
                  <a:cubicBezTo>
                    <a:pt x="2330" y="1079"/>
                    <a:pt x="1263" y="546"/>
                    <a:pt x="243"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0" name="Google Shape;2300;p44"/>
            <p:cNvSpPr/>
            <p:nvPr/>
          </p:nvSpPr>
          <p:spPr>
            <a:xfrm>
              <a:off x="4950325" y="4243750"/>
              <a:ext cx="199075" cy="331700"/>
            </a:xfrm>
            <a:custGeom>
              <a:rect b="b" l="l" r="r" t="t"/>
              <a:pathLst>
                <a:path extrusionOk="0" h="13268" w="7963">
                  <a:moveTo>
                    <a:pt x="7574" y="0"/>
                  </a:moveTo>
                  <a:cubicBezTo>
                    <a:pt x="7495" y="0"/>
                    <a:pt x="7473" y="110"/>
                    <a:pt x="7434" y="178"/>
                  </a:cubicBezTo>
                  <a:cubicBezTo>
                    <a:pt x="5089" y="4259"/>
                    <a:pt x="2745" y="8340"/>
                    <a:pt x="411" y="12428"/>
                  </a:cubicBezTo>
                  <a:cubicBezTo>
                    <a:pt x="269" y="12678"/>
                    <a:pt x="1" y="12917"/>
                    <a:pt x="166" y="13267"/>
                  </a:cubicBezTo>
                  <a:cubicBezTo>
                    <a:pt x="361" y="13048"/>
                    <a:pt x="598" y="12850"/>
                    <a:pt x="747" y="12602"/>
                  </a:cubicBezTo>
                  <a:cubicBezTo>
                    <a:pt x="2760" y="9207"/>
                    <a:pt x="4764" y="5805"/>
                    <a:pt x="6761" y="2402"/>
                  </a:cubicBezTo>
                  <a:cubicBezTo>
                    <a:pt x="7173" y="1699"/>
                    <a:pt x="7549" y="977"/>
                    <a:pt x="7962" y="226"/>
                  </a:cubicBezTo>
                  <a:cubicBezTo>
                    <a:pt x="7874" y="172"/>
                    <a:pt x="7774" y="118"/>
                    <a:pt x="7685" y="50"/>
                  </a:cubicBezTo>
                  <a:cubicBezTo>
                    <a:pt x="7638" y="14"/>
                    <a:pt x="7602" y="0"/>
                    <a:pt x="7574"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1" name="Google Shape;2301;p44"/>
            <p:cNvSpPr/>
            <p:nvPr/>
          </p:nvSpPr>
          <p:spPr>
            <a:xfrm>
              <a:off x="5303400" y="3512475"/>
              <a:ext cx="199050" cy="331275"/>
            </a:xfrm>
            <a:custGeom>
              <a:rect b="b" l="l" r="r" t="t"/>
              <a:pathLst>
                <a:path extrusionOk="0" h="13251" w="7962">
                  <a:moveTo>
                    <a:pt x="7912" y="1"/>
                  </a:moveTo>
                  <a:cubicBezTo>
                    <a:pt x="7756" y="140"/>
                    <a:pt x="7548" y="249"/>
                    <a:pt x="7448" y="422"/>
                  </a:cubicBezTo>
                  <a:cubicBezTo>
                    <a:pt x="5043" y="4531"/>
                    <a:pt x="2650" y="8644"/>
                    <a:pt x="256" y="12758"/>
                  </a:cubicBezTo>
                  <a:cubicBezTo>
                    <a:pt x="164" y="12916"/>
                    <a:pt x="0" y="13050"/>
                    <a:pt x="300" y="13202"/>
                  </a:cubicBezTo>
                  <a:cubicBezTo>
                    <a:pt x="368" y="13236"/>
                    <a:pt x="420" y="13251"/>
                    <a:pt x="462" y="13251"/>
                  </a:cubicBezTo>
                  <a:cubicBezTo>
                    <a:pt x="607" y="13251"/>
                    <a:pt x="621" y="13077"/>
                    <a:pt x="683" y="12972"/>
                  </a:cubicBezTo>
                  <a:cubicBezTo>
                    <a:pt x="2555" y="9775"/>
                    <a:pt x="4434" y="6581"/>
                    <a:pt x="6289" y="3373"/>
                  </a:cubicBezTo>
                  <a:cubicBezTo>
                    <a:pt x="6885" y="2342"/>
                    <a:pt x="7420" y="1276"/>
                    <a:pt x="7962" y="266"/>
                  </a:cubicBezTo>
                  <a:cubicBezTo>
                    <a:pt x="7937" y="134"/>
                    <a:pt x="7925" y="66"/>
                    <a:pt x="7912"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2" name="Google Shape;2302;p44"/>
            <p:cNvSpPr/>
            <p:nvPr/>
          </p:nvSpPr>
          <p:spPr>
            <a:xfrm>
              <a:off x="4953300" y="3511075"/>
              <a:ext cx="198800" cy="332675"/>
            </a:xfrm>
            <a:custGeom>
              <a:rect b="b" l="l" r="r" t="t"/>
              <a:pathLst>
                <a:path extrusionOk="0" h="13307" w="7952">
                  <a:moveTo>
                    <a:pt x="118" y="1"/>
                  </a:moveTo>
                  <a:cubicBezTo>
                    <a:pt x="52" y="75"/>
                    <a:pt x="0" y="109"/>
                    <a:pt x="5" y="130"/>
                  </a:cubicBezTo>
                  <a:cubicBezTo>
                    <a:pt x="42" y="298"/>
                    <a:pt x="58" y="480"/>
                    <a:pt x="140" y="624"/>
                  </a:cubicBezTo>
                  <a:cubicBezTo>
                    <a:pt x="2503" y="4755"/>
                    <a:pt x="4874" y="8883"/>
                    <a:pt x="7245" y="13011"/>
                  </a:cubicBezTo>
                  <a:cubicBezTo>
                    <a:pt x="7315" y="13134"/>
                    <a:pt x="7355" y="13307"/>
                    <a:pt x="7497" y="13307"/>
                  </a:cubicBezTo>
                  <a:cubicBezTo>
                    <a:pt x="7543" y="13307"/>
                    <a:pt x="7599" y="13289"/>
                    <a:pt x="7670" y="13247"/>
                  </a:cubicBezTo>
                  <a:cubicBezTo>
                    <a:pt x="7951" y="13078"/>
                    <a:pt x="7753" y="12934"/>
                    <a:pt x="7665" y="12783"/>
                  </a:cubicBezTo>
                  <a:cubicBezTo>
                    <a:pt x="5443" y="8950"/>
                    <a:pt x="3224" y="5115"/>
                    <a:pt x="994" y="1286"/>
                  </a:cubicBezTo>
                  <a:cubicBezTo>
                    <a:pt x="741" y="853"/>
                    <a:pt x="427" y="452"/>
                    <a:pt x="118"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3" name="Google Shape;2303;p44"/>
            <p:cNvSpPr/>
            <p:nvPr/>
          </p:nvSpPr>
          <p:spPr>
            <a:xfrm>
              <a:off x="4867225" y="4230125"/>
              <a:ext cx="238900" cy="302450"/>
            </a:xfrm>
            <a:custGeom>
              <a:rect b="b" l="l" r="r" t="t"/>
              <a:pathLst>
                <a:path extrusionOk="0" h="12098" w="9556">
                  <a:moveTo>
                    <a:pt x="9412" y="1"/>
                  </a:moveTo>
                  <a:cubicBezTo>
                    <a:pt x="9411" y="1"/>
                    <a:pt x="9409" y="1"/>
                    <a:pt x="9408" y="1"/>
                  </a:cubicBezTo>
                  <a:cubicBezTo>
                    <a:pt x="9297" y="11"/>
                    <a:pt x="9153" y="30"/>
                    <a:pt x="9084" y="104"/>
                  </a:cubicBezTo>
                  <a:cubicBezTo>
                    <a:pt x="8734" y="478"/>
                    <a:pt x="8381" y="853"/>
                    <a:pt x="8072" y="1260"/>
                  </a:cubicBezTo>
                  <a:cubicBezTo>
                    <a:pt x="5563" y="4569"/>
                    <a:pt x="3061" y="7884"/>
                    <a:pt x="560" y="11201"/>
                  </a:cubicBezTo>
                  <a:cubicBezTo>
                    <a:pt x="364" y="11460"/>
                    <a:pt x="1" y="11832"/>
                    <a:pt x="270" y="12053"/>
                  </a:cubicBezTo>
                  <a:cubicBezTo>
                    <a:pt x="308" y="12084"/>
                    <a:pt x="347" y="12098"/>
                    <a:pt x="386" y="12098"/>
                  </a:cubicBezTo>
                  <a:cubicBezTo>
                    <a:pt x="589" y="12098"/>
                    <a:pt x="797" y="11729"/>
                    <a:pt x="939" y="11541"/>
                  </a:cubicBezTo>
                  <a:cubicBezTo>
                    <a:pt x="3426" y="8259"/>
                    <a:pt x="5891" y="4963"/>
                    <a:pt x="8365" y="1672"/>
                  </a:cubicBezTo>
                  <a:cubicBezTo>
                    <a:pt x="8753" y="1154"/>
                    <a:pt x="9154" y="646"/>
                    <a:pt x="9556" y="122"/>
                  </a:cubicBezTo>
                  <a:cubicBezTo>
                    <a:pt x="9509" y="82"/>
                    <a:pt x="9456" y="1"/>
                    <a:pt x="9412"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4" name="Google Shape;2304;p44"/>
            <p:cNvSpPr/>
            <p:nvPr/>
          </p:nvSpPr>
          <p:spPr>
            <a:xfrm>
              <a:off x="5413975" y="4165900"/>
              <a:ext cx="302575" cy="233475"/>
            </a:xfrm>
            <a:custGeom>
              <a:rect b="b" l="l" r="r" t="t"/>
              <a:pathLst>
                <a:path extrusionOk="0" h="9339" w="12103">
                  <a:moveTo>
                    <a:pt x="105" y="1"/>
                  </a:moveTo>
                  <a:cubicBezTo>
                    <a:pt x="84" y="21"/>
                    <a:pt x="0" y="65"/>
                    <a:pt x="1" y="106"/>
                  </a:cubicBezTo>
                  <a:cubicBezTo>
                    <a:pt x="5" y="218"/>
                    <a:pt x="6" y="369"/>
                    <a:pt x="76" y="434"/>
                  </a:cubicBezTo>
                  <a:cubicBezTo>
                    <a:pt x="445" y="790"/>
                    <a:pt x="815" y="1152"/>
                    <a:pt x="1223" y="1461"/>
                  </a:cubicBezTo>
                  <a:cubicBezTo>
                    <a:pt x="4547" y="3980"/>
                    <a:pt x="7879" y="6488"/>
                    <a:pt x="11212" y="8995"/>
                  </a:cubicBezTo>
                  <a:cubicBezTo>
                    <a:pt x="11412" y="9147"/>
                    <a:pt x="11609" y="9339"/>
                    <a:pt x="11868" y="9339"/>
                  </a:cubicBezTo>
                  <a:cubicBezTo>
                    <a:pt x="11941" y="9339"/>
                    <a:pt x="12018" y="9324"/>
                    <a:pt x="12103" y="9288"/>
                  </a:cubicBezTo>
                  <a:cubicBezTo>
                    <a:pt x="11922" y="9060"/>
                    <a:pt x="11779" y="8782"/>
                    <a:pt x="11555" y="8612"/>
                  </a:cubicBezTo>
                  <a:cubicBezTo>
                    <a:pt x="8513" y="6301"/>
                    <a:pt x="5459" y="4004"/>
                    <a:pt x="2405" y="1706"/>
                  </a:cubicBezTo>
                  <a:cubicBezTo>
                    <a:pt x="1652" y="1139"/>
                    <a:pt x="891" y="583"/>
                    <a:pt x="105"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5" name="Google Shape;2305;p44"/>
            <p:cNvSpPr/>
            <p:nvPr/>
          </p:nvSpPr>
          <p:spPr>
            <a:xfrm>
              <a:off x="4738375" y="4165750"/>
              <a:ext cx="306950" cy="234400"/>
            </a:xfrm>
            <a:custGeom>
              <a:rect b="b" l="l" r="r" t="t"/>
              <a:pathLst>
                <a:path extrusionOk="0" h="9376" w="12278">
                  <a:moveTo>
                    <a:pt x="11951" y="1"/>
                  </a:moveTo>
                  <a:cubicBezTo>
                    <a:pt x="11850" y="1"/>
                    <a:pt x="11805" y="179"/>
                    <a:pt x="11732" y="232"/>
                  </a:cubicBezTo>
                  <a:cubicBezTo>
                    <a:pt x="9679" y="1734"/>
                    <a:pt x="7618" y="3226"/>
                    <a:pt x="5589" y="4761"/>
                  </a:cubicBezTo>
                  <a:cubicBezTo>
                    <a:pt x="3776" y="6133"/>
                    <a:pt x="2000" y="7552"/>
                    <a:pt x="211" y="8955"/>
                  </a:cubicBezTo>
                  <a:cubicBezTo>
                    <a:pt x="121" y="9026"/>
                    <a:pt x="69" y="9146"/>
                    <a:pt x="0" y="9242"/>
                  </a:cubicBezTo>
                  <a:cubicBezTo>
                    <a:pt x="87" y="9282"/>
                    <a:pt x="174" y="9319"/>
                    <a:pt x="304" y="9375"/>
                  </a:cubicBezTo>
                  <a:cubicBezTo>
                    <a:pt x="416" y="9305"/>
                    <a:pt x="536" y="9243"/>
                    <a:pt x="642" y="9164"/>
                  </a:cubicBezTo>
                  <a:cubicBezTo>
                    <a:pt x="2971" y="7410"/>
                    <a:pt x="5302" y="5662"/>
                    <a:pt x="7623" y="3897"/>
                  </a:cubicBezTo>
                  <a:cubicBezTo>
                    <a:pt x="9068" y="2797"/>
                    <a:pt x="10498" y="1674"/>
                    <a:pt x="11930" y="557"/>
                  </a:cubicBezTo>
                  <a:cubicBezTo>
                    <a:pt x="12079" y="440"/>
                    <a:pt x="12278" y="286"/>
                    <a:pt x="12079" y="76"/>
                  </a:cubicBezTo>
                  <a:cubicBezTo>
                    <a:pt x="12028" y="22"/>
                    <a:pt x="11986" y="1"/>
                    <a:pt x="11951"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6" name="Google Shape;2306;p44"/>
            <p:cNvSpPr/>
            <p:nvPr/>
          </p:nvSpPr>
          <p:spPr>
            <a:xfrm>
              <a:off x="5408450" y="3689200"/>
              <a:ext cx="312600" cy="232250"/>
            </a:xfrm>
            <a:custGeom>
              <a:rect b="b" l="l" r="r" t="t"/>
              <a:pathLst>
                <a:path extrusionOk="0" h="9290" w="12504">
                  <a:moveTo>
                    <a:pt x="12101" y="1"/>
                  </a:moveTo>
                  <a:cubicBezTo>
                    <a:pt x="11953" y="1"/>
                    <a:pt x="11836" y="30"/>
                    <a:pt x="11702" y="132"/>
                  </a:cubicBezTo>
                  <a:cubicBezTo>
                    <a:pt x="9524" y="1794"/>
                    <a:pt x="7331" y="3437"/>
                    <a:pt x="5147" y="5093"/>
                  </a:cubicBezTo>
                  <a:cubicBezTo>
                    <a:pt x="3661" y="6223"/>
                    <a:pt x="2174" y="7354"/>
                    <a:pt x="704" y="8504"/>
                  </a:cubicBezTo>
                  <a:cubicBezTo>
                    <a:pt x="481" y="8677"/>
                    <a:pt x="1" y="8871"/>
                    <a:pt x="263" y="9213"/>
                  </a:cubicBezTo>
                  <a:cubicBezTo>
                    <a:pt x="306" y="9268"/>
                    <a:pt x="348" y="9290"/>
                    <a:pt x="391" y="9290"/>
                  </a:cubicBezTo>
                  <a:cubicBezTo>
                    <a:pt x="551" y="9290"/>
                    <a:pt x="716" y="8982"/>
                    <a:pt x="890" y="8896"/>
                  </a:cubicBezTo>
                  <a:cubicBezTo>
                    <a:pt x="1196" y="8743"/>
                    <a:pt x="1446" y="8482"/>
                    <a:pt x="1725" y="8273"/>
                  </a:cubicBezTo>
                  <a:cubicBezTo>
                    <a:pt x="4919" y="5873"/>
                    <a:pt x="8118" y="3479"/>
                    <a:pt x="11309" y="1073"/>
                  </a:cubicBezTo>
                  <a:cubicBezTo>
                    <a:pt x="11685" y="790"/>
                    <a:pt x="12022" y="455"/>
                    <a:pt x="12504" y="33"/>
                  </a:cubicBezTo>
                  <a:cubicBezTo>
                    <a:pt x="12340" y="17"/>
                    <a:pt x="12212" y="1"/>
                    <a:pt x="12101"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7" name="Google Shape;2307;p44"/>
            <p:cNvSpPr/>
            <p:nvPr/>
          </p:nvSpPr>
          <p:spPr>
            <a:xfrm>
              <a:off x="4735400" y="3687825"/>
              <a:ext cx="310325" cy="233650"/>
            </a:xfrm>
            <a:custGeom>
              <a:rect b="b" l="l" r="r" t="t"/>
              <a:pathLst>
                <a:path extrusionOk="0" h="9346" w="12413">
                  <a:moveTo>
                    <a:pt x="370" y="0"/>
                  </a:moveTo>
                  <a:cubicBezTo>
                    <a:pt x="296" y="0"/>
                    <a:pt x="229" y="29"/>
                    <a:pt x="174" y="100"/>
                  </a:cubicBezTo>
                  <a:cubicBezTo>
                    <a:pt x="1" y="330"/>
                    <a:pt x="429" y="559"/>
                    <a:pt x="628" y="710"/>
                  </a:cubicBezTo>
                  <a:cubicBezTo>
                    <a:pt x="4394" y="3569"/>
                    <a:pt x="8174" y="6408"/>
                    <a:pt x="11952" y="9251"/>
                  </a:cubicBezTo>
                  <a:cubicBezTo>
                    <a:pt x="12004" y="9290"/>
                    <a:pt x="12085" y="9346"/>
                    <a:pt x="12130" y="9346"/>
                  </a:cubicBezTo>
                  <a:cubicBezTo>
                    <a:pt x="12137" y="9346"/>
                    <a:pt x="12143" y="9345"/>
                    <a:pt x="12147" y="9342"/>
                  </a:cubicBezTo>
                  <a:cubicBezTo>
                    <a:pt x="12212" y="9307"/>
                    <a:pt x="12243" y="9210"/>
                    <a:pt x="12412" y="8947"/>
                  </a:cubicBezTo>
                  <a:cubicBezTo>
                    <a:pt x="12244" y="8851"/>
                    <a:pt x="12042" y="8763"/>
                    <a:pt x="11872" y="8637"/>
                  </a:cubicBezTo>
                  <a:cubicBezTo>
                    <a:pt x="8233" y="5863"/>
                    <a:pt x="4600" y="3081"/>
                    <a:pt x="956" y="314"/>
                  </a:cubicBezTo>
                  <a:cubicBezTo>
                    <a:pt x="795" y="192"/>
                    <a:pt x="561" y="0"/>
                    <a:pt x="370"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8" name="Google Shape;2308;p44"/>
            <p:cNvSpPr/>
            <p:nvPr/>
          </p:nvSpPr>
          <p:spPr>
            <a:xfrm>
              <a:off x="5350975" y="3554775"/>
              <a:ext cx="232900" cy="302500"/>
            </a:xfrm>
            <a:custGeom>
              <a:rect b="b" l="l" r="r" t="t"/>
              <a:pathLst>
                <a:path extrusionOk="0" h="12100" w="9316">
                  <a:moveTo>
                    <a:pt x="9191" y="1"/>
                  </a:moveTo>
                  <a:cubicBezTo>
                    <a:pt x="9107" y="54"/>
                    <a:pt x="8998" y="87"/>
                    <a:pt x="8938" y="162"/>
                  </a:cubicBezTo>
                  <a:cubicBezTo>
                    <a:pt x="8074" y="1221"/>
                    <a:pt x="7189" y="2263"/>
                    <a:pt x="6367" y="3352"/>
                  </a:cubicBezTo>
                  <a:cubicBezTo>
                    <a:pt x="4442" y="5900"/>
                    <a:pt x="2546" y="8469"/>
                    <a:pt x="648" y="11035"/>
                  </a:cubicBezTo>
                  <a:cubicBezTo>
                    <a:pt x="405" y="11363"/>
                    <a:pt x="215" y="11726"/>
                    <a:pt x="1" y="12075"/>
                  </a:cubicBezTo>
                  <a:cubicBezTo>
                    <a:pt x="69" y="12092"/>
                    <a:pt x="130" y="12100"/>
                    <a:pt x="185" y="12100"/>
                  </a:cubicBezTo>
                  <a:cubicBezTo>
                    <a:pt x="647" y="12100"/>
                    <a:pt x="688" y="11540"/>
                    <a:pt x="986" y="11322"/>
                  </a:cubicBezTo>
                  <a:cubicBezTo>
                    <a:pt x="1163" y="11191"/>
                    <a:pt x="1285" y="10983"/>
                    <a:pt x="1423" y="10801"/>
                  </a:cubicBezTo>
                  <a:cubicBezTo>
                    <a:pt x="3459" y="8118"/>
                    <a:pt x="5494" y="5433"/>
                    <a:pt x="7526" y="2747"/>
                  </a:cubicBezTo>
                  <a:cubicBezTo>
                    <a:pt x="8133" y="1946"/>
                    <a:pt x="8728" y="1137"/>
                    <a:pt x="9316" y="351"/>
                  </a:cubicBezTo>
                  <a:cubicBezTo>
                    <a:pt x="9256" y="184"/>
                    <a:pt x="9222" y="94"/>
                    <a:pt x="9191"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9" name="Google Shape;2309;p44"/>
            <p:cNvSpPr/>
            <p:nvPr/>
          </p:nvSpPr>
          <p:spPr>
            <a:xfrm>
              <a:off x="4871875" y="3555000"/>
              <a:ext cx="234625" cy="303250"/>
            </a:xfrm>
            <a:custGeom>
              <a:rect b="b" l="l" r="r" t="t"/>
              <a:pathLst>
                <a:path extrusionOk="0" h="12130" w="9385">
                  <a:moveTo>
                    <a:pt x="72" y="0"/>
                  </a:moveTo>
                  <a:lnTo>
                    <a:pt x="72" y="0"/>
                  </a:lnTo>
                  <a:cubicBezTo>
                    <a:pt x="0" y="230"/>
                    <a:pt x="19" y="417"/>
                    <a:pt x="182" y="633"/>
                  </a:cubicBezTo>
                  <a:cubicBezTo>
                    <a:pt x="1948" y="2951"/>
                    <a:pt x="3696" y="5283"/>
                    <a:pt x="5455" y="7607"/>
                  </a:cubicBezTo>
                  <a:cubicBezTo>
                    <a:pt x="6488" y="8971"/>
                    <a:pt x="7525" y="10331"/>
                    <a:pt x="8578" y="11679"/>
                  </a:cubicBezTo>
                  <a:cubicBezTo>
                    <a:pt x="8722" y="11864"/>
                    <a:pt x="8850" y="12130"/>
                    <a:pt x="9141" y="12130"/>
                  </a:cubicBezTo>
                  <a:cubicBezTo>
                    <a:pt x="9157" y="12130"/>
                    <a:pt x="9174" y="12129"/>
                    <a:pt x="9191" y="12127"/>
                  </a:cubicBezTo>
                  <a:cubicBezTo>
                    <a:pt x="9257" y="12121"/>
                    <a:pt x="9315" y="12036"/>
                    <a:pt x="9384" y="11980"/>
                  </a:cubicBezTo>
                  <a:cubicBezTo>
                    <a:pt x="9298" y="11890"/>
                    <a:pt x="9230" y="11831"/>
                    <a:pt x="9178" y="11759"/>
                  </a:cubicBezTo>
                  <a:cubicBezTo>
                    <a:pt x="8493" y="10837"/>
                    <a:pt x="7829" y="9898"/>
                    <a:pt x="7124" y="8991"/>
                  </a:cubicBezTo>
                  <a:cubicBezTo>
                    <a:pt x="4896" y="6122"/>
                    <a:pt x="2897" y="3078"/>
                    <a:pt x="522" y="321"/>
                  </a:cubicBezTo>
                  <a:cubicBezTo>
                    <a:pt x="407" y="185"/>
                    <a:pt x="224" y="106"/>
                    <a:pt x="72"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0" name="Google Shape;2310;p44"/>
            <p:cNvSpPr/>
            <p:nvPr/>
          </p:nvSpPr>
          <p:spPr>
            <a:xfrm>
              <a:off x="5345775" y="4229150"/>
              <a:ext cx="237450" cy="303800"/>
            </a:xfrm>
            <a:custGeom>
              <a:rect b="b" l="l" r="r" t="t"/>
              <a:pathLst>
                <a:path extrusionOk="0" h="12152" w="9498">
                  <a:moveTo>
                    <a:pt x="395" y="0"/>
                  </a:moveTo>
                  <a:cubicBezTo>
                    <a:pt x="343" y="0"/>
                    <a:pt x="287" y="22"/>
                    <a:pt x="225" y="76"/>
                  </a:cubicBezTo>
                  <a:cubicBezTo>
                    <a:pt x="1" y="270"/>
                    <a:pt x="297" y="326"/>
                    <a:pt x="368" y="423"/>
                  </a:cubicBezTo>
                  <a:cubicBezTo>
                    <a:pt x="1870" y="2475"/>
                    <a:pt x="3363" y="4537"/>
                    <a:pt x="4898" y="6565"/>
                  </a:cubicBezTo>
                  <a:cubicBezTo>
                    <a:pt x="6269" y="8378"/>
                    <a:pt x="7688" y="10156"/>
                    <a:pt x="9093" y="11943"/>
                  </a:cubicBezTo>
                  <a:cubicBezTo>
                    <a:pt x="9170" y="12040"/>
                    <a:pt x="9316" y="12083"/>
                    <a:pt x="9429" y="12151"/>
                  </a:cubicBezTo>
                  <a:cubicBezTo>
                    <a:pt x="9446" y="12068"/>
                    <a:pt x="9466" y="11985"/>
                    <a:pt x="9498" y="11836"/>
                  </a:cubicBezTo>
                  <a:cubicBezTo>
                    <a:pt x="9450" y="11757"/>
                    <a:pt x="9394" y="11633"/>
                    <a:pt x="9315" y="11526"/>
                  </a:cubicBezTo>
                  <a:cubicBezTo>
                    <a:pt x="7560" y="9198"/>
                    <a:pt x="5812" y="6866"/>
                    <a:pt x="4048" y="4546"/>
                  </a:cubicBezTo>
                  <a:cubicBezTo>
                    <a:pt x="2947" y="3100"/>
                    <a:pt x="1824" y="1670"/>
                    <a:pt x="706" y="239"/>
                  </a:cubicBezTo>
                  <a:cubicBezTo>
                    <a:pt x="624" y="134"/>
                    <a:pt x="524" y="0"/>
                    <a:pt x="395"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1" name="Google Shape;2311;p44"/>
            <p:cNvSpPr/>
            <p:nvPr/>
          </p:nvSpPr>
          <p:spPr>
            <a:xfrm>
              <a:off x="4649925" y="4037650"/>
              <a:ext cx="359850" cy="12750"/>
            </a:xfrm>
            <a:custGeom>
              <a:rect b="b" l="l" r="r" t="t"/>
              <a:pathLst>
                <a:path extrusionOk="0" h="510" w="14394">
                  <a:moveTo>
                    <a:pt x="14198" y="1"/>
                  </a:moveTo>
                  <a:cubicBezTo>
                    <a:pt x="14097" y="1"/>
                    <a:pt x="13977" y="48"/>
                    <a:pt x="13896" y="48"/>
                  </a:cubicBezTo>
                  <a:cubicBezTo>
                    <a:pt x="13895" y="48"/>
                    <a:pt x="13895" y="48"/>
                    <a:pt x="13895" y="48"/>
                  </a:cubicBezTo>
                  <a:cubicBezTo>
                    <a:pt x="12552" y="39"/>
                    <a:pt x="11209" y="37"/>
                    <a:pt x="9867" y="37"/>
                  </a:cubicBezTo>
                  <a:cubicBezTo>
                    <a:pt x="8972" y="37"/>
                    <a:pt x="8077" y="38"/>
                    <a:pt x="7182" y="38"/>
                  </a:cubicBezTo>
                  <a:cubicBezTo>
                    <a:pt x="6302" y="38"/>
                    <a:pt x="5421" y="38"/>
                    <a:pt x="4541" y="38"/>
                  </a:cubicBezTo>
                  <a:cubicBezTo>
                    <a:pt x="3220" y="38"/>
                    <a:pt x="1899" y="38"/>
                    <a:pt x="578" y="42"/>
                  </a:cubicBezTo>
                  <a:cubicBezTo>
                    <a:pt x="577" y="42"/>
                    <a:pt x="576" y="42"/>
                    <a:pt x="575" y="42"/>
                  </a:cubicBezTo>
                  <a:cubicBezTo>
                    <a:pt x="488" y="42"/>
                    <a:pt x="377" y="23"/>
                    <a:pt x="276" y="23"/>
                  </a:cubicBezTo>
                  <a:cubicBezTo>
                    <a:pt x="134" y="23"/>
                    <a:pt x="13" y="61"/>
                    <a:pt x="7" y="244"/>
                  </a:cubicBezTo>
                  <a:cubicBezTo>
                    <a:pt x="1" y="442"/>
                    <a:pt x="127" y="482"/>
                    <a:pt x="274" y="482"/>
                  </a:cubicBezTo>
                  <a:cubicBezTo>
                    <a:pt x="370" y="482"/>
                    <a:pt x="476" y="465"/>
                    <a:pt x="558" y="465"/>
                  </a:cubicBezTo>
                  <a:cubicBezTo>
                    <a:pt x="2437" y="467"/>
                    <a:pt x="4317" y="468"/>
                    <a:pt x="6196" y="468"/>
                  </a:cubicBezTo>
                  <a:cubicBezTo>
                    <a:pt x="8756" y="468"/>
                    <a:pt x="11316" y="465"/>
                    <a:pt x="13875" y="458"/>
                  </a:cubicBezTo>
                  <a:cubicBezTo>
                    <a:pt x="13876" y="458"/>
                    <a:pt x="13877" y="458"/>
                    <a:pt x="13877" y="458"/>
                  </a:cubicBezTo>
                  <a:cubicBezTo>
                    <a:pt x="13962" y="458"/>
                    <a:pt x="14090" y="509"/>
                    <a:pt x="14197" y="509"/>
                  </a:cubicBezTo>
                  <a:cubicBezTo>
                    <a:pt x="14306" y="509"/>
                    <a:pt x="14393" y="456"/>
                    <a:pt x="14386" y="237"/>
                  </a:cubicBezTo>
                  <a:cubicBezTo>
                    <a:pt x="14380" y="48"/>
                    <a:pt x="14298" y="1"/>
                    <a:pt x="14198"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2" name="Google Shape;2312;p44"/>
            <p:cNvSpPr/>
            <p:nvPr/>
          </p:nvSpPr>
          <p:spPr>
            <a:xfrm>
              <a:off x="5217350" y="4261950"/>
              <a:ext cx="20175" cy="359550"/>
            </a:xfrm>
            <a:custGeom>
              <a:rect b="b" l="l" r="r" t="t"/>
              <a:pathLst>
                <a:path extrusionOk="0" h="14382" w="807">
                  <a:moveTo>
                    <a:pt x="404" y="1"/>
                  </a:moveTo>
                  <a:cubicBezTo>
                    <a:pt x="0" y="1"/>
                    <a:pt x="206" y="346"/>
                    <a:pt x="206" y="513"/>
                  </a:cubicBezTo>
                  <a:cubicBezTo>
                    <a:pt x="192" y="4952"/>
                    <a:pt x="193" y="9391"/>
                    <a:pt x="198" y="13830"/>
                  </a:cubicBezTo>
                  <a:cubicBezTo>
                    <a:pt x="198" y="14035"/>
                    <a:pt x="92" y="14381"/>
                    <a:pt x="405" y="14381"/>
                  </a:cubicBezTo>
                  <a:cubicBezTo>
                    <a:pt x="409" y="14381"/>
                    <a:pt x="414" y="14381"/>
                    <a:pt x="419" y="14381"/>
                  </a:cubicBezTo>
                  <a:cubicBezTo>
                    <a:pt x="733" y="14371"/>
                    <a:pt x="621" y="14020"/>
                    <a:pt x="621" y="13809"/>
                  </a:cubicBezTo>
                  <a:cubicBezTo>
                    <a:pt x="628" y="11609"/>
                    <a:pt x="625" y="9407"/>
                    <a:pt x="625" y="7205"/>
                  </a:cubicBezTo>
                  <a:cubicBezTo>
                    <a:pt x="625" y="4967"/>
                    <a:pt x="630" y="2731"/>
                    <a:pt x="616" y="492"/>
                  </a:cubicBezTo>
                  <a:cubicBezTo>
                    <a:pt x="615" y="331"/>
                    <a:pt x="806" y="12"/>
                    <a:pt x="427" y="1"/>
                  </a:cubicBezTo>
                  <a:cubicBezTo>
                    <a:pt x="419" y="1"/>
                    <a:pt x="411" y="1"/>
                    <a:pt x="404"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3" name="Google Shape;2313;p44"/>
            <p:cNvSpPr/>
            <p:nvPr/>
          </p:nvSpPr>
          <p:spPr>
            <a:xfrm>
              <a:off x="5218425" y="3466350"/>
              <a:ext cx="18025" cy="359800"/>
            </a:xfrm>
            <a:custGeom>
              <a:rect b="b" l="l" r="r" t="t"/>
              <a:pathLst>
                <a:path extrusionOk="0" h="14392" w="721">
                  <a:moveTo>
                    <a:pt x="377" y="1"/>
                  </a:moveTo>
                  <a:cubicBezTo>
                    <a:pt x="368" y="1"/>
                    <a:pt x="359" y="1"/>
                    <a:pt x="350" y="2"/>
                  </a:cubicBezTo>
                  <a:cubicBezTo>
                    <a:pt x="67" y="19"/>
                    <a:pt x="154" y="331"/>
                    <a:pt x="154" y="531"/>
                  </a:cubicBezTo>
                  <a:cubicBezTo>
                    <a:pt x="150" y="2751"/>
                    <a:pt x="152" y="4970"/>
                    <a:pt x="152" y="7190"/>
                  </a:cubicBezTo>
                  <a:cubicBezTo>
                    <a:pt x="152" y="9445"/>
                    <a:pt x="148" y="11699"/>
                    <a:pt x="159" y="13954"/>
                  </a:cubicBezTo>
                  <a:cubicBezTo>
                    <a:pt x="161" y="14105"/>
                    <a:pt x="1" y="14380"/>
                    <a:pt x="359" y="14391"/>
                  </a:cubicBezTo>
                  <a:cubicBezTo>
                    <a:pt x="367" y="14391"/>
                    <a:pt x="374" y="14391"/>
                    <a:pt x="380" y="14391"/>
                  </a:cubicBezTo>
                  <a:cubicBezTo>
                    <a:pt x="720" y="14391"/>
                    <a:pt x="577" y="14120"/>
                    <a:pt x="577" y="13971"/>
                  </a:cubicBezTo>
                  <a:cubicBezTo>
                    <a:pt x="585" y="9478"/>
                    <a:pt x="583" y="4986"/>
                    <a:pt x="581" y="494"/>
                  </a:cubicBezTo>
                  <a:cubicBezTo>
                    <a:pt x="581" y="301"/>
                    <a:pt x="651" y="1"/>
                    <a:pt x="377"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4" name="Google Shape;2314;p44"/>
            <p:cNvSpPr/>
            <p:nvPr/>
          </p:nvSpPr>
          <p:spPr>
            <a:xfrm>
              <a:off x="5445200" y="4038025"/>
              <a:ext cx="360325" cy="12025"/>
            </a:xfrm>
            <a:custGeom>
              <a:rect b="b" l="l" r="r" t="t"/>
              <a:pathLst>
                <a:path extrusionOk="0" h="481" w="14413">
                  <a:moveTo>
                    <a:pt x="185" y="0"/>
                  </a:moveTo>
                  <a:cubicBezTo>
                    <a:pt x="84" y="0"/>
                    <a:pt x="1" y="45"/>
                    <a:pt x="9" y="249"/>
                  </a:cubicBezTo>
                  <a:cubicBezTo>
                    <a:pt x="17" y="436"/>
                    <a:pt x="96" y="481"/>
                    <a:pt x="191" y="481"/>
                  </a:cubicBezTo>
                  <a:cubicBezTo>
                    <a:pt x="276" y="481"/>
                    <a:pt x="374" y="445"/>
                    <a:pt x="445" y="445"/>
                  </a:cubicBezTo>
                  <a:cubicBezTo>
                    <a:pt x="446" y="445"/>
                    <a:pt x="446" y="445"/>
                    <a:pt x="447" y="445"/>
                  </a:cubicBezTo>
                  <a:cubicBezTo>
                    <a:pt x="1895" y="453"/>
                    <a:pt x="3343" y="454"/>
                    <a:pt x="4790" y="454"/>
                  </a:cubicBezTo>
                  <a:cubicBezTo>
                    <a:pt x="5580" y="454"/>
                    <a:pt x="6369" y="454"/>
                    <a:pt x="7159" y="454"/>
                  </a:cubicBezTo>
                  <a:cubicBezTo>
                    <a:pt x="8054" y="454"/>
                    <a:pt x="8949" y="454"/>
                    <a:pt x="9844" y="454"/>
                  </a:cubicBezTo>
                  <a:cubicBezTo>
                    <a:pt x="11187" y="454"/>
                    <a:pt x="12529" y="453"/>
                    <a:pt x="13873" y="452"/>
                  </a:cubicBezTo>
                  <a:cubicBezTo>
                    <a:pt x="13874" y="452"/>
                    <a:pt x="13875" y="452"/>
                    <a:pt x="13876" y="452"/>
                  </a:cubicBezTo>
                  <a:cubicBezTo>
                    <a:pt x="13951" y="452"/>
                    <a:pt x="14042" y="464"/>
                    <a:pt x="14126" y="464"/>
                  </a:cubicBezTo>
                  <a:cubicBezTo>
                    <a:pt x="14266" y="464"/>
                    <a:pt x="14390" y="431"/>
                    <a:pt x="14400" y="255"/>
                  </a:cubicBezTo>
                  <a:cubicBezTo>
                    <a:pt x="14413" y="52"/>
                    <a:pt x="14276" y="18"/>
                    <a:pt x="14125" y="18"/>
                  </a:cubicBezTo>
                  <a:cubicBezTo>
                    <a:pt x="14050" y="18"/>
                    <a:pt x="13971" y="26"/>
                    <a:pt x="13906" y="26"/>
                  </a:cubicBezTo>
                  <a:cubicBezTo>
                    <a:pt x="11891" y="25"/>
                    <a:pt x="9876" y="24"/>
                    <a:pt x="7862" y="24"/>
                  </a:cubicBezTo>
                  <a:cubicBezTo>
                    <a:pt x="5384" y="24"/>
                    <a:pt x="2906" y="25"/>
                    <a:pt x="427" y="29"/>
                  </a:cubicBezTo>
                  <a:cubicBezTo>
                    <a:pt x="359" y="29"/>
                    <a:pt x="266" y="0"/>
                    <a:pt x="185"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5" name="Google Shape;2315;p44"/>
            <p:cNvSpPr/>
            <p:nvPr/>
          </p:nvSpPr>
          <p:spPr>
            <a:xfrm>
              <a:off x="5374675" y="3657275"/>
              <a:ext cx="243075" cy="236150"/>
            </a:xfrm>
            <a:custGeom>
              <a:rect b="b" l="l" r="r" t="t"/>
              <a:pathLst>
                <a:path extrusionOk="0" h="9446" w="9723">
                  <a:moveTo>
                    <a:pt x="9487" y="1"/>
                  </a:moveTo>
                  <a:cubicBezTo>
                    <a:pt x="9477" y="1"/>
                    <a:pt x="9468" y="2"/>
                    <a:pt x="9459" y="6"/>
                  </a:cubicBezTo>
                  <a:cubicBezTo>
                    <a:pt x="9261" y="89"/>
                    <a:pt x="9042" y="177"/>
                    <a:pt x="8895" y="325"/>
                  </a:cubicBezTo>
                  <a:cubicBezTo>
                    <a:pt x="6047" y="3195"/>
                    <a:pt x="3206" y="6074"/>
                    <a:pt x="368" y="8955"/>
                  </a:cubicBezTo>
                  <a:cubicBezTo>
                    <a:pt x="266" y="9058"/>
                    <a:pt x="0" y="9148"/>
                    <a:pt x="233" y="9370"/>
                  </a:cubicBezTo>
                  <a:cubicBezTo>
                    <a:pt x="290" y="9424"/>
                    <a:pt x="337" y="9445"/>
                    <a:pt x="377" y="9445"/>
                  </a:cubicBezTo>
                  <a:cubicBezTo>
                    <a:pt x="482" y="9445"/>
                    <a:pt x="542" y="9303"/>
                    <a:pt x="610" y="9236"/>
                  </a:cubicBezTo>
                  <a:cubicBezTo>
                    <a:pt x="3504" y="6385"/>
                    <a:pt x="6394" y="3531"/>
                    <a:pt x="9281" y="673"/>
                  </a:cubicBezTo>
                  <a:cubicBezTo>
                    <a:pt x="9413" y="543"/>
                    <a:pt x="9511" y="374"/>
                    <a:pt x="9722" y="93"/>
                  </a:cubicBezTo>
                  <a:cubicBezTo>
                    <a:pt x="9642" y="65"/>
                    <a:pt x="9552" y="1"/>
                    <a:pt x="9487"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6" name="Google Shape;2316;p44"/>
            <p:cNvSpPr/>
            <p:nvPr/>
          </p:nvSpPr>
          <p:spPr>
            <a:xfrm>
              <a:off x="4839825" y="3656200"/>
              <a:ext cx="240150" cy="237175"/>
            </a:xfrm>
            <a:custGeom>
              <a:rect b="b" l="l" r="r" t="t"/>
              <a:pathLst>
                <a:path extrusionOk="0" h="9487" w="9606">
                  <a:moveTo>
                    <a:pt x="253" y="0"/>
                  </a:moveTo>
                  <a:cubicBezTo>
                    <a:pt x="188" y="50"/>
                    <a:pt x="79" y="90"/>
                    <a:pt x="64" y="153"/>
                  </a:cubicBezTo>
                  <a:cubicBezTo>
                    <a:pt x="1" y="409"/>
                    <a:pt x="187" y="562"/>
                    <a:pt x="345" y="718"/>
                  </a:cubicBezTo>
                  <a:cubicBezTo>
                    <a:pt x="3234" y="3574"/>
                    <a:pt x="6125" y="6428"/>
                    <a:pt x="9018" y="9279"/>
                  </a:cubicBezTo>
                  <a:cubicBezTo>
                    <a:pt x="9086" y="9347"/>
                    <a:pt x="9143" y="9487"/>
                    <a:pt x="9250" y="9487"/>
                  </a:cubicBezTo>
                  <a:cubicBezTo>
                    <a:pt x="9290" y="9487"/>
                    <a:pt x="9337" y="9467"/>
                    <a:pt x="9395" y="9415"/>
                  </a:cubicBezTo>
                  <a:cubicBezTo>
                    <a:pt x="9605" y="9229"/>
                    <a:pt x="9400" y="9136"/>
                    <a:pt x="9301" y="9036"/>
                  </a:cubicBezTo>
                  <a:cubicBezTo>
                    <a:pt x="6436" y="6131"/>
                    <a:pt x="3569" y="3229"/>
                    <a:pt x="698" y="329"/>
                  </a:cubicBezTo>
                  <a:cubicBezTo>
                    <a:pt x="579" y="208"/>
                    <a:pt x="420" y="123"/>
                    <a:pt x="253"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7" name="Google Shape;2317;p44"/>
            <p:cNvSpPr/>
            <p:nvPr/>
          </p:nvSpPr>
          <p:spPr>
            <a:xfrm>
              <a:off x="4836925" y="4194775"/>
              <a:ext cx="240900" cy="236175"/>
            </a:xfrm>
            <a:custGeom>
              <a:rect b="b" l="l" r="r" t="t"/>
              <a:pathLst>
                <a:path extrusionOk="0" h="9447" w="9636">
                  <a:moveTo>
                    <a:pt x="9362" y="0"/>
                  </a:moveTo>
                  <a:cubicBezTo>
                    <a:pt x="9230" y="0"/>
                    <a:pt x="9175" y="159"/>
                    <a:pt x="9096" y="237"/>
                  </a:cubicBezTo>
                  <a:cubicBezTo>
                    <a:pt x="6239" y="3050"/>
                    <a:pt x="3387" y="5867"/>
                    <a:pt x="538" y="8685"/>
                  </a:cubicBezTo>
                  <a:cubicBezTo>
                    <a:pt x="351" y="8869"/>
                    <a:pt x="0" y="9103"/>
                    <a:pt x="230" y="9349"/>
                  </a:cubicBezTo>
                  <a:cubicBezTo>
                    <a:pt x="294" y="9418"/>
                    <a:pt x="357" y="9446"/>
                    <a:pt x="419" y="9446"/>
                  </a:cubicBezTo>
                  <a:cubicBezTo>
                    <a:pt x="598" y="9446"/>
                    <a:pt x="760" y="9208"/>
                    <a:pt x="891" y="9074"/>
                  </a:cubicBezTo>
                  <a:cubicBezTo>
                    <a:pt x="3726" y="6213"/>
                    <a:pt x="6554" y="3347"/>
                    <a:pt x="9381" y="481"/>
                  </a:cubicBezTo>
                  <a:cubicBezTo>
                    <a:pt x="9465" y="396"/>
                    <a:pt x="9544" y="304"/>
                    <a:pt x="9636" y="205"/>
                  </a:cubicBezTo>
                  <a:cubicBezTo>
                    <a:pt x="9565" y="129"/>
                    <a:pt x="9527" y="60"/>
                    <a:pt x="9470" y="30"/>
                  </a:cubicBezTo>
                  <a:cubicBezTo>
                    <a:pt x="9428" y="9"/>
                    <a:pt x="9393" y="0"/>
                    <a:pt x="9362"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8" name="Google Shape;2318;p44"/>
            <p:cNvSpPr/>
            <p:nvPr/>
          </p:nvSpPr>
          <p:spPr>
            <a:xfrm>
              <a:off x="5374825" y="4194425"/>
              <a:ext cx="240675" cy="235650"/>
            </a:xfrm>
            <a:custGeom>
              <a:rect b="b" l="l" r="r" t="t"/>
              <a:pathLst>
                <a:path extrusionOk="0" h="9426" w="9627">
                  <a:moveTo>
                    <a:pt x="368" y="1"/>
                  </a:moveTo>
                  <a:cubicBezTo>
                    <a:pt x="322" y="1"/>
                    <a:pt x="270" y="28"/>
                    <a:pt x="208" y="98"/>
                  </a:cubicBezTo>
                  <a:cubicBezTo>
                    <a:pt x="1" y="332"/>
                    <a:pt x="282" y="410"/>
                    <a:pt x="382" y="510"/>
                  </a:cubicBezTo>
                  <a:cubicBezTo>
                    <a:pt x="2112" y="2254"/>
                    <a:pt x="3856" y="3981"/>
                    <a:pt x="5585" y="5727"/>
                  </a:cubicBezTo>
                  <a:cubicBezTo>
                    <a:pt x="6716" y="6870"/>
                    <a:pt x="7817" y="8039"/>
                    <a:pt x="8947" y="9181"/>
                  </a:cubicBezTo>
                  <a:cubicBezTo>
                    <a:pt x="9075" y="9312"/>
                    <a:pt x="9292" y="9361"/>
                    <a:pt x="9476" y="9425"/>
                  </a:cubicBezTo>
                  <a:cubicBezTo>
                    <a:pt x="9477" y="9426"/>
                    <a:pt x="9478" y="9426"/>
                    <a:pt x="9479" y="9426"/>
                  </a:cubicBezTo>
                  <a:cubicBezTo>
                    <a:pt x="9505" y="9426"/>
                    <a:pt x="9574" y="9302"/>
                    <a:pt x="9627" y="9234"/>
                  </a:cubicBezTo>
                  <a:cubicBezTo>
                    <a:pt x="9492" y="9058"/>
                    <a:pt x="9391" y="8889"/>
                    <a:pt x="9256" y="8754"/>
                  </a:cubicBezTo>
                  <a:cubicBezTo>
                    <a:pt x="6380" y="5910"/>
                    <a:pt x="3503" y="3068"/>
                    <a:pt x="621" y="230"/>
                  </a:cubicBezTo>
                  <a:cubicBezTo>
                    <a:pt x="547" y="158"/>
                    <a:pt x="477" y="1"/>
                    <a:pt x="368"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BLANK_1_1_1_1_1_1_2">
    <p:spTree>
      <p:nvGrpSpPr>
        <p:cNvPr id="2319" name="Shape 2319"/>
        <p:cNvGrpSpPr/>
        <p:nvPr/>
      </p:nvGrpSpPr>
      <p:grpSpPr>
        <a:xfrm>
          <a:off x="0" y="0"/>
          <a:ext cx="0" cy="0"/>
          <a:chOff x="0" y="0"/>
          <a:chExt cx="0" cy="0"/>
        </a:xfrm>
      </p:grpSpPr>
      <p:pic>
        <p:nvPicPr>
          <p:cNvPr id="2320" name="Google Shape;2320;p45"/>
          <p:cNvPicPr preferRelativeResize="0"/>
          <p:nvPr/>
        </p:nvPicPr>
        <p:blipFill>
          <a:blip r:embed="rId2">
            <a:alphaModFix amt="56000"/>
          </a:blip>
          <a:stretch>
            <a:fillRect/>
          </a:stretch>
        </p:blipFill>
        <p:spPr>
          <a:xfrm>
            <a:off x="-281575" y="-225250"/>
            <a:ext cx="9780152" cy="5594026"/>
          </a:xfrm>
          <a:prstGeom prst="rect">
            <a:avLst/>
          </a:prstGeom>
          <a:noFill/>
          <a:ln>
            <a:noFill/>
          </a:ln>
        </p:spPr>
      </p:pic>
      <p:sp>
        <p:nvSpPr>
          <p:cNvPr id="2321" name="Google Shape;2321;p45"/>
          <p:cNvSpPr txBox="1"/>
          <p:nvPr>
            <p:ph type="ctrTitle"/>
          </p:nvPr>
        </p:nvSpPr>
        <p:spPr>
          <a:xfrm>
            <a:off x="720000" y="540000"/>
            <a:ext cx="5137200" cy="14508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SzPts val="5200"/>
              <a:buNone/>
              <a:defRPr sz="75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2322" name="Google Shape;2322;p45"/>
          <p:cNvSpPr txBox="1"/>
          <p:nvPr>
            <p:ph idx="1" type="subTitle"/>
          </p:nvPr>
        </p:nvSpPr>
        <p:spPr>
          <a:xfrm>
            <a:off x="720000" y="2012375"/>
            <a:ext cx="3216600" cy="1138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100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323" name="Google Shape;2323;p45"/>
          <p:cNvSpPr txBox="1"/>
          <p:nvPr>
            <p:ph idx="2" type="subTitle"/>
          </p:nvPr>
        </p:nvSpPr>
        <p:spPr>
          <a:xfrm rot="-1283">
            <a:off x="720000" y="4336597"/>
            <a:ext cx="3216600" cy="4188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grpSp>
        <p:nvGrpSpPr>
          <p:cNvPr id="2324" name="Google Shape;2324;p45"/>
          <p:cNvGrpSpPr/>
          <p:nvPr/>
        </p:nvGrpSpPr>
        <p:grpSpPr>
          <a:xfrm>
            <a:off x="2" y="4529765"/>
            <a:ext cx="593576" cy="592934"/>
            <a:chOff x="4624275" y="3441875"/>
            <a:chExt cx="1206700" cy="1205150"/>
          </a:xfrm>
        </p:grpSpPr>
        <p:sp>
          <p:nvSpPr>
            <p:cNvPr id="2325" name="Google Shape;2325;p45"/>
            <p:cNvSpPr/>
            <p:nvPr/>
          </p:nvSpPr>
          <p:spPr>
            <a:xfrm>
              <a:off x="5259875" y="4259075"/>
              <a:ext cx="88800" cy="387025"/>
            </a:xfrm>
            <a:custGeom>
              <a:rect b="b" l="l" r="r" t="t"/>
              <a:pathLst>
                <a:path extrusionOk="0" h="15481" w="3552">
                  <a:moveTo>
                    <a:pt x="356" y="0"/>
                  </a:moveTo>
                  <a:cubicBezTo>
                    <a:pt x="328" y="0"/>
                    <a:pt x="295" y="4"/>
                    <a:pt x="257" y="12"/>
                  </a:cubicBezTo>
                  <a:cubicBezTo>
                    <a:pt x="249" y="16"/>
                    <a:pt x="239" y="18"/>
                    <a:pt x="228" y="18"/>
                  </a:cubicBezTo>
                  <a:cubicBezTo>
                    <a:pt x="192" y="18"/>
                    <a:pt x="144" y="2"/>
                    <a:pt x="102" y="2"/>
                  </a:cubicBezTo>
                  <a:cubicBezTo>
                    <a:pt x="44" y="2"/>
                    <a:pt x="0" y="33"/>
                    <a:pt x="29" y="184"/>
                  </a:cubicBezTo>
                  <a:cubicBezTo>
                    <a:pt x="470" y="2522"/>
                    <a:pt x="866" y="4871"/>
                    <a:pt x="1349" y="7200"/>
                  </a:cubicBezTo>
                  <a:cubicBezTo>
                    <a:pt x="1900" y="9862"/>
                    <a:pt x="2528" y="12506"/>
                    <a:pt x="3114" y="15160"/>
                  </a:cubicBezTo>
                  <a:cubicBezTo>
                    <a:pt x="3147" y="15311"/>
                    <a:pt x="3173" y="15480"/>
                    <a:pt x="3311" y="15480"/>
                  </a:cubicBezTo>
                  <a:cubicBezTo>
                    <a:pt x="3330" y="15480"/>
                    <a:pt x="3350" y="15478"/>
                    <a:pt x="3372" y="15471"/>
                  </a:cubicBezTo>
                  <a:cubicBezTo>
                    <a:pt x="3552" y="15422"/>
                    <a:pt x="3547" y="15259"/>
                    <a:pt x="3492" y="15042"/>
                  </a:cubicBezTo>
                  <a:cubicBezTo>
                    <a:pt x="3231" y="14000"/>
                    <a:pt x="3006" y="12950"/>
                    <a:pt x="2798" y="11896"/>
                  </a:cubicBezTo>
                  <a:cubicBezTo>
                    <a:pt x="2039" y="8026"/>
                    <a:pt x="1288" y="4154"/>
                    <a:pt x="545" y="281"/>
                  </a:cubicBezTo>
                  <a:cubicBezTo>
                    <a:pt x="516" y="128"/>
                    <a:pt x="519" y="0"/>
                    <a:pt x="356"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6" name="Google Shape;2326;p45"/>
            <p:cNvSpPr/>
            <p:nvPr/>
          </p:nvSpPr>
          <p:spPr>
            <a:xfrm>
              <a:off x="4624450" y="4077075"/>
              <a:ext cx="388575" cy="87325"/>
            </a:xfrm>
            <a:custGeom>
              <a:rect b="b" l="l" r="r" t="t"/>
              <a:pathLst>
                <a:path extrusionOk="0" h="3493" w="15543">
                  <a:moveTo>
                    <a:pt x="15415" y="1"/>
                  </a:moveTo>
                  <a:cubicBezTo>
                    <a:pt x="15386" y="1"/>
                    <a:pt x="15347" y="5"/>
                    <a:pt x="15297" y="15"/>
                  </a:cubicBezTo>
                  <a:cubicBezTo>
                    <a:pt x="13371" y="395"/>
                    <a:pt x="11440" y="764"/>
                    <a:pt x="9503" y="1086"/>
                  </a:cubicBezTo>
                  <a:cubicBezTo>
                    <a:pt x="6422" y="1596"/>
                    <a:pt x="3399" y="2368"/>
                    <a:pt x="365" y="3082"/>
                  </a:cubicBezTo>
                  <a:cubicBezTo>
                    <a:pt x="196" y="3122"/>
                    <a:pt x="0" y="3147"/>
                    <a:pt x="49" y="3337"/>
                  </a:cubicBezTo>
                  <a:cubicBezTo>
                    <a:pt x="78" y="3453"/>
                    <a:pt x="157" y="3493"/>
                    <a:pt x="267" y="3493"/>
                  </a:cubicBezTo>
                  <a:cubicBezTo>
                    <a:pt x="328" y="3493"/>
                    <a:pt x="399" y="3480"/>
                    <a:pt x="476" y="3462"/>
                  </a:cubicBezTo>
                  <a:cubicBezTo>
                    <a:pt x="2029" y="3100"/>
                    <a:pt x="3587" y="2752"/>
                    <a:pt x="5152" y="2446"/>
                  </a:cubicBezTo>
                  <a:cubicBezTo>
                    <a:pt x="8526" y="1786"/>
                    <a:pt x="11907" y="1145"/>
                    <a:pt x="15288" y="516"/>
                  </a:cubicBezTo>
                  <a:cubicBezTo>
                    <a:pt x="15528" y="471"/>
                    <a:pt x="15530" y="375"/>
                    <a:pt x="15509" y="107"/>
                  </a:cubicBezTo>
                  <a:cubicBezTo>
                    <a:pt x="15505" y="80"/>
                    <a:pt x="15543" y="1"/>
                    <a:pt x="15415"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7" name="Google Shape;2327;p45"/>
            <p:cNvSpPr/>
            <p:nvPr/>
          </p:nvSpPr>
          <p:spPr>
            <a:xfrm>
              <a:off x="5442250" y="4077325"/>
              <a:ext cx="388375" cy="87400"/>
            </a:xfrm>
            <a:custGeom>
              <a:rect b="b" l="l" r="r" t="t"/>
              <a:pathLst>
                <a:path extrusionOk="0" h="3496" w="15535">
                  <a:moveTo>
                    <a:pt x="138" y="0"/>
                  </a:moveTo>
                  <a:cubicBezTo>
                    <a:pt x="27" y="0"/>
                    <a:pt x="25" y="72"/>
                    <a:pt x="19" y="143"/>
                  </a:cubicBezTo>
                  <a:cubicBezTo>
                    <a:pt x="0" y="357"/>
                    <a:pt x="25" y="448"/>
                    <a:pt x="304" y="511"/>
                  </a:cubicBezTo>
                  <a:cubicBezTo>
                    <a:pt x="5228" y="1630"/>
                    <a:pt x="10257" y="2231"/>
                    <a:pt x="15152" y="3491"/>
                  </a:cubicBezTo>
                  <a:cubicBezTo>
                    <a:pt x="15162" y="3494"/>
                    <a:pt x="15173" y="3495"/>
                    <a:pt x="15185" y="3495"/>
                  </a:cubicBezTo>
                  <a:cubicBezTo>
                    <a:pt x="15291" y="3495"/>
                    <a:pt x="15465" y="3400"/>
                    <a:pt x="15488" y="3323"/>
                  </a:cubicBezTo>
                  <a:cubicBezTo>
                    <a:pt x="15535" y="3168"/>
                    <a:pt x="15383" y="3108"/>
                    <a:pt x="15227" y="3074"/>
                  </a:cubicBezTo>
                  <a:cubicBezTo>
                    <a:pt x="12726" y="2515"/>
                    <a:pt x="10236" y="1906"/>
                    <a:pt x="7725" y="1398"/>
                  </a:cubicBezTo>
                  <a:cubicBezTo>
                    <a:pt x="5222" y="892"/>
                    <a:pt x="2700" y="485"/>
                    <a:pt x="452" y="83"/>
                  </a:cubicBezTo>
                  <a:cubicBezTo>
                    <a:pt x="299" y="23"/>
                    <a:pt x="201" y="0"/>
                    <a:pt x="138"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8" name="Google Shape;2328;p45"/>
            <p:cNvSpPr/>
            <p:nvPr/>
          </p:nvSpPr>
          <p:spPr>
            <a:xfrm>
              <a:off x="4624275" y="3923225"/>
              <a:ext cx="388875" cy="88325"/>
            </a:xfrm>
            <a:custGeom>
              <a:rect b="b" l="l" r="r" t="t"/>
              <a:pathLst>
                <a:path extrusionOk="0" h="3533" w="15555">
                  <a:moveTo>
                    <a:pt x="367" y="0"/>
                  </a:moveTo>
                  <a:cubicBezTo>
                    <a:pt x="260" y="0"/>
                    <a:pt x="91" y="86"/>
                    <a:pt x="62" y="164"/>
                  </a:cubicBezTo>
                  <a:cubicBezTo>
                    <a:pt x="1" y="325"/>
                    <a:pt x="157" y="381"/>
                    <a:pt x="309" y="422"/>
                  </a:cubicBezTo>
                  <a:cubicBezTo>
                    <a:pt x="5250" y="1704"/>
                    <a:pt x="10278" y="2555"/>
                    <a:pt x="15256" y="3444"/>
                  </a:cubicBezTo>
                  <a:cubicBezTo>
                    <a:pt x="15333" y="3503"/>
                    <a:pt x="15391" y="3532"/>
                    <a:pt x="15434" y="3532"/>
                  </a:cubicBezTo>
                  <a:cubicBezTo>
                    <a:pt x="15493" y="3532"/>
                    <a:pt x="15522" y="3476"/>
                    <a:pt x="15524" y="3367"/>
                  </a:cubicBezTo>
                  <a:cubicBezTo>
                    <a:pt x="15530" y="3173"/>
                    <a:pt x="15554" y="3050"/>
                    <a:pt x="15255" y="2983"/>
                  </a:cubicBezTo>
                  <a:cubicBezTo>
                    <a:pt x="10329" y="1871"/>
                    <a:pt x="5301" y="1265"/>
                    <a:pt x="404" y="4"/>
                  </a:cubicBezTo>
                  <a:cubicBezTo>
                    <a:pt x="393" y="2"/>
                    <a:pt x="380" y="0"/>
                    <a:pt x="367"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9" name="Google Shape;2329;p45"/>
            <p:cNvSpPr/>
            <p:nvPr/>
          </p:nvSpPr>
          <p:spPr>
            <a:xfrm>
              <a:off x="5441150" y="3923700"/>
              <a:ext cx="389825" cy="88075"/>
            </a:xfrm>
            <a:custGeom>
              <a:rect b="b" l="l" r="r" t="t"/>
              <a:pathLst>
                <a:path extrusionOk="0" h="3523" w="15593">
                  <a:moveTo>
                    <a:pt x="15284" y="0"/>
                  </a:moveTo>
                  <a:cubicBezTo>
                    <a:pt x="15234" y="0"/>
                    <a:pt x="15178" y="9"/>
                    <a:pt x="15111" y="24"/>
                  </a:cubicBezTo>
                  <a:cubicBezTo>
                    <a:pt x="12752" y="526"/>
                    <a:pt x="10388" y="1005"/>
                    <a:pt x="8022" y="1475"/>
                  </a:cubicBezTo>
                  <a:cubicBezTo>
                    <a:pt x="5449" y="1986"/>
                    <a:pt x="2875" y="2490"/>
                    <a:pt x="296" y="2970"/>
                  </a:cubicBezTo>
                  <a:cubicBezTo>
                    <a:pt x="1" y="3025"/>
                    <a:pt x="62" y="3175"/>
                    <a:pt x="67" y="3334"/>
                  </a:cubicBezTo>
                  <a:cubicBezTo>
                    <a:pt x="71" y="3478"/>
                    <a:pt x="104" y="3522"/>
                    <a:pt x="149" y="3522"/>
                  </a:cubicBezTo>
                  <a:cubicBezTo>
                    <a:pt x="216" y="3522"/>
                    <a:pt x="309" y="3428"/>
                    <a:pt x="378" y="3416"/>
                  </a:cubicBezTo>
                  <a:cubicBezTo>
                    <a:pt x="5052" y="2547"/>
                    <a:pt x="9757" y="1839"/>
                    <a:pt x="14358" y="613"/>
                  </a:cubicBezTo>
                  <a:cubicBezTo>
                    <a:pt x="14763" y="506"/>
                    <a:pt x="15167" y="391"/>
                    <a:pt x="15592" y="274"/>
                  </a:cubicBezTo>
                  <a:cubicBezTo>
                    <a:pt x="15499" y="67"/>
                    <a:pt x="15418" y="0"/>
                    <a:pt x="15284"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0" name="Google Shape;2330;p45"/>
            <p:cNvSpPr/>
            <p:nvPr/>
          </p:nvSpPr>
          <p:spPr>
            <a:xfrm>
              <a:off x="5106725" y="4258975"/>
              <a:ext cx="93325" cy="388050"/>
            </a:xfrm>
            <a:custGeom>
              <a:rect b="b" l="l" r="r" t="t"/>
              <a:pathLst>
                <a:path extrusionOk="0" h="15522" w="3733">
                  <a:moveTo>
                    <a:pt x="3249" y="0"/>
                  </a:moveTo>
                  <a:cubicBezTo>
                    <a:pt x="3120" y="0"/>
                    <a:pt x="3033" y="44"/>
                    <a:pt x="2990" y="280"/>
                  </a:cubicBezTo>
                  <a:cubicBezTo>
                    <a:pt x="2478" y="3063"/>
                    <a:pt x="1940" y="5842"/>
                    <a:pt x="1389" y="8618"/>
                  </a:cubicBezTo>
                  <a:cubicBezTo>
                    <a:pt x="964" y="10762"/>
                    <a:pt x="521" y="12903"/>
                    <a:pt x="53" y="15040"/>
                  </a:cubicBezTo>
                  <a:cubicBezTo>
                    <a:pt x="0" y="15283"/>
                    <a:pt x="2" y="15393"/>
                    <a:pt x="251" y="15522"/>
                  </a:cubicBezTo>
                  <a:cubicBezTo>
                    <a:pt x="310" y="15422"/>
                    <a:pt x="392" y="15330"/>
                    <a:pt x="420" y="15223"/>
                  </a:cubicBezTo>
                  <a:cubicBezTo>
                    <a:pt x="1702" y="10315"/>
                    <a:pt x="2548" y="5319"/>
                    <a:pt x="3436" y="332"/>
                  </a:cubicBezTo>
                  <a:cubicBezTo>
                    <a:pt x="3454" y="225"/>
                    <a:pt x="3732" y="39"/>
                    <a:pt x="3370" y="8"/>
                  </a:cubicBezTo>
                  <a:cubicBezTo>
                    <a:pt x="3326" y="4"/>
                    <a:pt x="3286" y="0"/>
                    <a:pt x="3249"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1" name="Google Shape;2331;p45"/>
            <p:cNvSpPr/>
            <p:nvPr/>
          </p:nvSpPr>
          <p:spPr>
            <a:xfrm>
              <a:off x="5254950" y="3441875"/>
              <a:ext cx="93150" cy="387100"/>
            </a:xfrm>
            <a:custGeom>
              <a:rect b="b" l="l" r="r" t="t"/>
              <a:pathLst>
                <a:path extrusionOk="0" h="15484" w="3726">
                  <a:moveTo>
                    <a:pt x="3511" y="1"/>
                  </a:moveTo>
                  <a:cubicBezTo>
                    <a:pt x="3391" y="1"/>
                    <a:pt x="3348" y="127"/>
                    <a:pt x="3314" y="258"/>
                  </a:cubicBezTo>
                  <a:cubicBezTo>
                    <a:pt x="2040" y="5164"/>
                    <a:pt x="1194" y="10160"/>
                    <a:pt x="306" y="15145"/>
                  </a:cubicBezTo>
                  <a:cubicBezTo>
                    <a:pt x="289" y="15250"/>
                    <a:pt x="1" y="15439"/>
                    <a:pt x="366" y="15474"/>
                  </a:cubicBezTo>
                  <a:cubicBezTo>
                    <a:pt x="414" y="15479"/>
                    <a:pt x="459" y="15484"/>
                    <a:pt x="500" y="15484"/>
                  </a:cubicBezTo>
                  <a:cubicBezTo>
                    <a:pt x="619" y="15484"/>
                    <a:pt x="707" y="15439"/>
                    <a:pt x="749" y="15209"/>
                  </a:cubicBezTo>
                  <a:cubicBezTo>
                    <a:pt x="1262" y="12405"/>
                    <a:pt x="1796" y="9608"/>
                    <a:pt x="2351" y="6812"/>
                  </a:cubicBezTo>
                  <a:cubicBezTo>
                    <a:pt x="2784" y="4637"/>
                    <a:pt x="3252" y="2470"/>
                    <a:pt x="3725" y="199"/>
                  </a:cubicBezTo>
                  <a:cubicBezTo>
                    <a:pt x="3715" y="187"/>
                    <a:pt x="3663" y="37"/>
                    <a:pt x="3576" y="11"/>
                  </a:cubicBezTo>
                  <a:cubicBezTo>
                    <a:pt x="3552" y="4"/>
                    <a:pt x="3530" y="1"/>
                    <a:pt x="3511"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2" name="Google Shape;2332;p45"/>
            <p:cNvSpPr/>
            <p:nvPr/>
          </p:nvSpPr>
          <p:spPr>
            <a:xfrm>
              <a:off x="5105875" y="3442000"/>
              <a:ext cx="88100" cy="386975"/>
            </a:xfrm>
            <a:custGeom>
              <a:rect b="b" l="l" r="r" t="t"/>
              <a:pathLst>
                <a:path extrusionOk="0" h="15479" w="3524">
                  <a:moveTo>
                    <a:pt x="270" y="0"/>
                  </a:moveTo>
                  <a:cubicBezTo>
                    <a:pt x="247" y="0"/>
                    <a:pt x="221" y="4"/>
                    <a:pt x="191" y="13"/>
                  </a:cubicBezTo>
                  <a:cubicBezTo>
                    <a:pt x="0" y="67"/>
                    <a:pt x="46" y="243"/>
                    <a:pt x="91" y="448"/>
                  </a:cubicBezTo>
                  <a:cubicBezTo>
                    <a:pt x="520" y="2397"/>
                    <a:pt x="927" y="4350"/>
                    <a:pt x="1315" y="6307"/>
                  </a:cubicBezTo>
                  <a:cubicBezTo>
                    <a:pt x="1901" y="9272"/>
                    <a:pt x="2473" y="12239"/>
                    <a:pt x="3027" y="15209"/>
                  </a:cubicBezTo>
                  <a:cubicBezTo>
                    <a:pt x="3065" y="15416"/>
                    <a:pt x="3131" y="15479"/>
                    <a:pt x="3260" y="15479"/>
                  </a:cubicBezTo>
                  <a:cubicBezTo>
                    <a:pt x="3289" y="15479"/>
                    <a:pt x="3322" y="15476"/>
                    <a:pt x="3358" y="15470"/>
                  </a:cubicBezTo>
                  <a:cubicBezTo>
                    <a:pt x="3439" y="15458"/>
                    <a:pt x="3513" y="15407"/>
                    <a:pt x="3523" y="15403"/>
                  </a:cubicBezTo>
                  <a:cubicBezTo>
                    <a:pt x="3156" y="13369"/>
                    <a:pt x="2770" y="11409"/>
                    <a:pt x="2448" y="9439"/>
                  </a:cubicBezTo>
                  <a:cubicBezTo>
                    <a:pt x="1951" y="6372"/>
                    <a:pt x="1186" y="3367"/>
                    <a:pt x="462" y="351"/>
                  </a:cubicBezTo>
                  <a:cubicBezTo>
                    <a:pt x="426" y="198"/>
                    <a:pt x="434" y="0"/>
                    <a:pt x="270"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3" name="Google Shape;2333;p45"/>
            <p:cNvSpPr/>
            <p:nvPr/>
          </p:nvSpPr>
          <p:spPr>
            <a:xfrm>
              <a:off x="5303975" y="4243700"/>
              <a:ext cx="197425" cy="331825"/>
            </a:xfrm>
            <a:custGeom>
              <a:rect b="b" l="l" r="r" t="t"/>
              <a:pathLst>
                <a:path extrusionOk="0" h="13273" w="7897">
                  <a:moveTo>
                    <a:pt x="466" y="1"/>
                  </a:moveTo>
                  <a:cubicBezTo>
                    <a:pt x="192" y="97"/>
                    <a:pt x="1" y="174"/>
                    <a:pt x="192" y="484"/>
                  </a:cubicBezTo>
                  <a:cubicBezTo>
                    <a:pt x="528" y="1029"/>
                    <a:pt x="820" y="1598"/>
                    <a:pt x="1142" y="2149"/>
                  </a:cubicBezTo>
                  <a:cubicBezTo>
                    <a:pt x="3233" y="5722"/>
                    <a:pt x="5324" y="9292"/>
                    <a:pt x="7428" y="12856"/>
                  </a:cubicBezTo>
                  <a:cubicBezTo>
                    <a:pt x="7529" y="13027"/>
                    <a:pt x="7738" y="13134"/>
                    <a:pt x="7896" y="13272"/>
                  </a:cubicBezTo>
                  <a:cubicBezTo>
                    <a:pt x="7852" y="13073"/>
                    <a:pt x="7855" y="12850"/>
                    <a:pt x="7758" y="12681"/>
                  </a:cubicBezTo>
                  <a:cubicBezTo>
                    <a:pt x="5463" y="8649"/>
                    <a:pt x="3158" y="4625"/>
                    <a:pt x="852" y="599"/>
                  </a:cubicBezTo>
                  <a:cubicBezTo>
                    <a:pt x="730" y="387"/>
                    <a:pt x="588" y="187"/>
                    <a:pt x="466"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4" name="Google Shape;2334;p45"/>
            <p:cNvSpPr/>
            <p:nvPr/>
          </p:nvSpPr>
          <p:spPr>
            <a:xfrm>
              <a:off x="4696700" y="4122725"/>
              <a:ext cx="331500" cy="195275"/>
            </a:xfrm>
            <a:custGeom>
              <a:rect b="b" l="l" r="r" t="t"/>
              <a:pathLst>
                <a:path extrusionOk="0" h="7811" w="13260">
                  <a:moveTo>
                    <a:pt x="12965" y="0"/>
                  </a:moveTo>
                  <a:cubicBezTo>
                    <a:pt x="12867" y="0"/>
                    <a:pt x="12787" y="111"/>
                    <a:pt x="12703" y="159"/>
                  </a:cubicBezTo>
                  <a:cubicBezTo>
                    <a:pt x="8604" y="2543"/>
                    <a:pt x="4503" y="4926"/>
                    <a:pt x="412" y="7322"/>
                  </a:cubicBezTo>
                  <a:cubicBezTo>
                    <a:pt x="240" y="7424"/>
                    <a:pt x="137" y="7646"/>
                    <a:pt x="1" y="7810"/>
                  </a:cubicBezTo>
                  <a:cubicBezTo>
                    <a:pt x="198" y="7759"/>
                    <a:pt x="418" y="7745"/>
                    <a:pt x="590" y="7648"/>
                  </a:cubicBezTo>
                  <a:cubicBezTo>
                    <a:pt x="4428" y="5469"/>
                    <a:pt x="8262" y="3284"/>
                    <a:pt x="12094" y="1094"/>
                  </a:cubicBezTo>
                  <a:cubicBezTo>
                    <a:pt x="12494" y="865"/>
                    <a:pt x="12875" y="606"/>
                    <a:pt x="13260" y="365"/>
                  </a:cubicBezTo>
                  <a:cubicBezTo>
                    <a:pt x="13199" y="250"/>
                    <a:pt x="13168" y="140"/>
                    <a:pt x="13097" y="68"/>
                  </a:cubicBezTo>
                  <a:cubicBezTo>
                    <a:pt x="13049" y="19"/>
                    <a:pt x="13006" y="0"/>
                    <a:pt x="12965"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5" name="Google Shape;2335;p45"/>
            <p:cNvSpPr/>
            <p:nvPr/>
          </p:nvSpPr>
          <p:spPr>
            <a:xfrm>
              <a:off x="5426450" y="4122950"/>
              <a:ext cx="333225" cy="195625"/>
            </a:xfrm>
            <a:custGeom>
              <a:rect b="b" l="l" r="r" t="t"/>
              <a:pathLst>
                <a:path extrusionOk="0" h="7825" w="13329">
                  <a:moveTo>
                    <a:pt x="291" y="1"/>
                  </a:moveTo>
                  <a:cubicBezTo>
                    <a:pt x="226" y="1"/>
                    <a:pt x="163" y="43"/>
                    <a:pt x="106" y="171"/>
                  </a:cubicBezTo>
                  <a:cubicBezTo>
                    <a:pt x="1" y="407"/>
                    <a:pt x="119" y="430"/>
                    <a:pt x="286" y="526"/>
                  </a:cubicBezTo>
                  <a:cubicBezTo>
                    <a:pt x="1872" y="1447"/>
                    <a:pt x="3438" y="2401"/>
                    <a:pt x="5030" y="3311"/>
                  </a:cubicBezTo>
                  <a:cubicBezTo>
                    <a:pt x="7615" y="4789"/>
                    <a:pt x="10215" y="6245"/>
                    <a:pt x="12811" y="7705"/>
                  </a:cubicBezTo>
                  <a:cubicBezTo>
                    <a:pt x="12903" y="7757"/>
                    <a:pt x="13001" y="7824"/>
                    <a:pt x="13110" y="7824"/>
                  </a:cubicBezTo>
                  <a:cubicBezTo>
                    <a:pt x="13178" y="7824"/>
                    <a:pt x="13251" y="7798"/>
                    <a:pt x="13329" y="7726"/>
                  </a:cubicBezTo>
                  <a:cubicBezTo>
                    <a:pt x="13178" y="7585"/>
                    <a:pt x="13056" y="7417"/>
                    <a:pt x="12891" y="7322"/>
                  </a:cubicBezTo>
                  <a:cubicBezTo>
                    <a:pt x="8769" y="4908"/>
                    <a:pt x="4641" y="2503"/>
                    <a:pt x="515" y="96"/>
                  </a:cubicBezTo>
                  <a:cubicBezTo>
                    <a:pt x="437" y="51"/>
                    <a:pt x="362" y="1"/>
                    <a:pt x="291"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6" name="Google Shape;2336;p45"/>
            <p:cNvSpPr/>
            <p:nvPr/>
          </p:nvSpPr>
          <p:spPr>
            <a:xfrm>
              <a:off x="5425400" y="3769475"/>
              <a:ext cx="333725" cy="196275"/>
            </a:xfrm>
            <a:custGeom>
              <a:rect b="b" l="l" r="r" t="t"/>
              <a:pathLst>
                <a:path extrusionOk="0" h="7851" w="13349">
                  <a:moveTo>
                    <a:pt x="13175" y="0"/>
                  </a:moveTo>
                  <a:cubicBezTo>
                    <a:pt x="13009" y="0"/>
                    <a:pt x="12867" y="105"/>
                    <a:pt x="12722" y="185"/>
                  </a:cubicBezTo>
                  <a:cubicBezTo>
                    <a:pt x="11977" y="591"/>
                    <a:pt x="11226" y="984"/>
                    <a:pt x="10493" y="1407"/>
                  </a:cubicBezTo>
                  <a:cubicBezTo>
                    <a:pt x="7073" y="3375"/>
                    <a:pt x="3656" y="5351"/>
                    <a:pt x="241" y="7326"/>
                  </a:cubicBezTo>
                  <a:cubicBezTo>
                    <a:pt x="145" y="7382"/>
                    <a:pt x="1" y="7429"/>
                    <a:pt x="140" y="7590"/>
                  </a:cubicBezTo>
                  <a:cubicBezTo>
                    <a:pt x="209" y="7670"/>
                    <a:pt x="259" y="7767"/>
                    <a:pt x="316" y="7851"/>
                  </a:cubicBezTo>
                  <a:cubicBezTo>
                    <a:pt x="450" y="7773"/>
                    <a:pt x="541" y="7719"/>
                    <a:pt x="632" y="7666"/>
                  </a:cubicBezTo>
                  <a:cubicBezTo>
                    <a:pt x="3075" y="6260"/>
                    <a:pt x="5523" y="4864"/>
                    <a:pt x="7959" y="3445"/>
                  </a:cubicBezTo>
                  <a:cubicBezTo>
                    <a:pt x="9592" y="2495"/>
                    <a:pt x="11209" y="1518"/>
                    <a:pt x="12825" y="539"/>
                  </a:cubicBezTo>
                  <a:cubicBezTo>
                    <a:pt x="13027" y="417"/>
                    <a:pt x="13175" y="208"/>
                    <a:pt x="13348" y="40"/>
                  </a:cubicBezTo>
                  <a:cubicBezTo>
                    <a:pt x="13287" y="12"/>
                    <a:pt x="13230" y="0"/>
                    <a:pt x="13175"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7" name="Google Shape;2337;p45"/>
            <p:cNvSpPr/>
            <p:nvPr/>
          </p:nvSpPr>
          <p:spPr>
            <a:xfrm>
              <a:off x="4696125" y="3768925"/>
              <a:ext cx="334175" cy="196150"/>
            </a:xfrm>
            <a:custGeom>
              <a:rect b="b" l="l" r="r" t="t"/>
              <a:pathLst>
                <a:path extrusionOk="0" h="7846" w="13367">
                  <a:moveTo>
                    <a:pt x="243" y="0"/>
                  </a:moveTo>
                  <a:cubicBezTo>
                    <a:pt x="123" y="33"/>
                    <a:pt x="62" y="52"/>
                    <a:pt x="1" y="68"/>
                  </a:cubicBezTo>
                  <a:cubicBezTo>
                    <a:pt x="142" y="224"/>
                    <a:pt x="257" y="426"/>
                    <a:pt x="430" y="527"/>
                  </a:cubicBezTo>
                  <a:cubicBezTo>
                    <a:pt x="4524" y="2922"/>
                    <a:pt x="8623" y="5306"/>
                    <a:pt x="12722" y="7691"/>
                  </a:cubicBezTo>
                  <a:cubicBezTo>
                    <a:pt x="12817" y="7746"/>
                    <a:pt x="12908" y="7846"/>
                    <a:pt x="13002" y="7846"/>
                  </a:cubicBezTo>
                  <a:cubicBezTo>
                    <a:pt x="13066" y="7846"/>
                    <a:pt x="13132" y="7798"/>
                    <a:pt x="13202" y="7657"/>
                  </a:cubicBezTo>
                  <a:cubicBezTo>
                    <a:pt x="13366" y="7330"/>
                    <a:pt x="13078" y="7355"/>
                    <a:pt x="12958" y="7284"/>
                  </a:cubicBezTo>
                  <a:cubicBezTo>
                    <a:pt x="9762" y="5408"/>
                    <a:pt x="6568" y="3530"/>
                    <a:pt x="3360" y="1675"/>
                  </a:cubicBezTo>
                  <a:cubicBezTo>
                    <a:pt x="2330" y="1079"/>
                    <a:pt x="1263" y="546"/>
                    <a:pt x="243"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8" name="Google Shape;2338;p45"/>
            <p:cNvSpPr/>
            <p:nvPr/>
          </p:nvSpPr>
          <p:spPr>
            <a:xfrm>
              <a:off x="4950325" y="4243750"/>
              <a:ext cx="199075" cy="331700"/>
            </a:xfrm>
            <a:custGeom>
              <a:rect b="b" l="l" r="r" t="t"/>
              <a:pathLst>
                <a:path extrusionOk="0" h="13268" w="7963">
                  <a:moveTo>
                    <a:pt x="7574" y="0"/>
                  </a:moveTo>
                  <a:cubicBezTo>
                    <a:pt x="7495" y="0"/>
                    <a:pt x="7473" y="110"/>
                    <a:pt x="7434" y="178"/>
                  </a:cubicBezTo>
                  <a:cubicBezTo>
                    <a:pt x="5089" y="4259"/>
                    <a:pt x="2745" y="8340"/>
                    <a:pt x="411" y="12428"/>
                  </a:cubicBezTo>
                  <a:cubicBezTo>
                    <a:pt x="269" y="12678"/>
                    <a:pt x="1" y="12917"/>
                    <a:pt x="166" y="13267"/>
                  </a:cubicBezTo>
                  <a:cubicBezTo>
                    <a:pt x="361" y="13048"/>
                    <a:pt x="598" y="12850"/>
                    <a:pt x="747" y="12602"/>
                  </a:cubicBezTo>
                  <a:cubicBezTo>
                    <a:pt x="2760" y="9207"/>
                    <a:pt x="4764" y="5805"/>
                    <a:pt x="6761" y="2402"/>
                  </a:cubicBezTo>
                  <a:cubicBezTo>
                    <a:pt x="7173" y="1699"/>
                    <a:pt x="7549" y="977"/>
                    <a:pt x="7962" y="226"/>
                  </a:cubicBezTo>
                  <a:cubicBezTo>
                    <a:pt x="7874" y="172"/>
                    <a:pt x="7774" y="118"/>
                    <a:pt x="7685" y="50"/>
                  </a:cubicBezTo>
                  <a:cubicBezTo>
                    <a:pt x="7638" y="14"/>
                    <a:pt x="7602" y="0"/>
                    <a:pt x="7574"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9" name="Google Shape;2339;p45"/>
            <p:cNvSpPr/>
            <p:nvPr/>
          </p:nvSpPr>
          <p:spPr>
            <a:xfrm>
              <a:off x="5303400" y="3512475"/>
              <a:ext cx="199050" cy="331275"/>
            </a:xfrm>
            <a:custGeom>
              <a:rect b="b" l="l" r="r" t="t"/>
              <a:pathLst>
                <a:path extrusionOk="0" h="13251" w="7962">
                  <a:moveTo>
                    <a:pt x="7912" y="1"/>
                  </a:moveTo>
                  <a:cubicBezTo>
                    <a:pt x="7756" y="140"/>
                    <a:pt x="7548" y="249"/>
                    <a:pt x="7448" y="422"/>
                  </a:cubicBezTo>
                  <a:cubicBezTo>
                    <a:pt x="5043" y="4531"/>
                    <a:pt x="2650" y="8644"/>
                    <a:pt x="256" y="12758"/>
                  </a:cubicBezTo>
                  <a:cubicBezTo>
                    <a:pt x="164" y="12916"/>
                    <a:pt x="0" y="13050"/>
                    <a:pt x="300" y="13202"/>
                  </a:cubicBezTo>
                  <a:cubicBezTo>
                    <a:pt x="368" y="13236"/>
                    <a:pt x="420" y="13251"/>
                    <a:pt x="462" y="13251"/>
                  </a:cubicBezTo>
                  <a:cubicBezTo>
                    <a:pt x="607" y="13251"/>
                    <a:pt x="621" y="13077"/>
                    <a:pt x="683" y="12972"/>
                  </a:cubicBezTo>
                  <a:cubicBezTo>
                    <a:pt x="2555" y="9775"/>
                    <a:pt x="4434" y="6581"/>
                    <a:pt x="6289" y="3373"/>
                  </a:cubicBezTo>
                  <a:cubicBezTo>
                    <a:pt x="6885" y="2342"/>
                    <a:pt x="7420" y="1276"/>
                    <a:pt x="7962" y="266"/>
                  </a:cubicBezTo>
                  <a:cubicBezTo>
                    <a:pt x="7937" y="134"/>
                    <a:pt x="7925" y="66"/>
                    <a:pt x="7912"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0" name="Google Shape;2340;p45"/>
            <p:cNvSpPr/>
            <p:nvPr/>
          </p:nvSpPr>
          <p:spPr>
            <a:xfrm>
              <a:off x="4953300" y="3511075"/>
              <a:ext cx="198800" cy="332675"/>
            </a:xfrm>
            <a:custGeom>
              <a:rect b="b" l="l" r="r" t="t"/>
              <a:pathLst>
                <a:path extrusionOk="0" h="13307" w="7952">
                  <a:moveTo>
                    <a:pt x="118" y="1"/>
                  </a:moveTo>
                  <a:cubicBezTo>
                    <a:pt x="52" y="75"/>
                    <a:pt x="0" y="109"/>
                    <a:pt x="5" y="130"/>
                  </a:cubicBezTo>
                  <a:cubicBezTo>
                    <a:pt x="42" y="298"/>
                    <a:pt x="58" y="480"/>
                    <a:pt x="140" y="624"/>
                  </a:cubicBezTo>
                  <a:cubicBezTo>
                    <a:pt x="2503" y="4755"/>
                    <a:pt x="4874" y="8883"/>
                    <a:pt x="7245" y="13011"/>
                  </a:cubicBezTo>
                  <a:cubicBezTo>
                    <a:pt x="7315" y="13134"/>
                    <a:pt x="7355" y="13307"/>
                    <a:pt x="7497" y="13307"/>
                  </a:cubicBezTo>
                  <a:cubicBezTo>
                    <a:pt x="7543" y="13307"/>
                    <a:pt x="7599" y="13289"/>
                    <a:pt x="7670" y="13247"/>
                  </a:cubicBezTo>
                  <a:cubicBezTo>
                    <a:pt x="7951" y="13078"/>
                    <a:pt x="7753" y="12934"/>
                    <a:pt x="7665" y="12783"/>
                  </a:cubicBezTo>
                  <a:cubicBezTo>
                    <a:pt x="5443" y="8950"/>
                    <a:pt x="3224" y="5115"/>
                    <a:pt x="994" y="1286"/>
                  </a:cubicBezTo>
                  <a:cubicBezTo>
                    <a:pt x="741" y="853"/>
                    <a:pt x="427" y="452"/>
                    <a:pt x="118"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1" name="Google Shape;2341;p45"/>
            <p:cNvSpPr/>
            <p:nvPr/>
          </p:nvSpPr>
          <p:spPr>
            <a:xfrm>
              <a:off x="4867225" y="4230125"/>
              <a:ext cx="238900" cy="302450"/>
            </a:xfrm>
            <a:custGeom>
              <a:rect b="b" l="l" r="r" t="t"/>
              <a:pathLst>
                <a:path extrusionOk="0" h="12098" w="9556">
                  <a:moveTo>
                    <a:pt x="9412" y="1"/>
                  </a:moveTo>
                  <a:cubicBezTo>
                    <a:pt x="9411" y="1"/>
                    <a:pt x="9409" y="1"/>
                    <a:pt x="9408" y="1"/>
                  </a:cubicBezTo>
                  <a:cubicBezTo>
                    <a:pt x="9297" y="11"/>
                    <a:pt x="9153" y="30"/>
                    <a:pt x="9084" y="104"/>
                  </a:cubicBezTo>
                  <a:cubicBezTo>
                    <a:pt x="8734" y="478"/>
                    <a:pt x="8381" y="853"/>
                    <a:pt x="8072" y="1260"/>
                  </a:cubicBezTo>
                  <a:cubicBezTo>
                    <a:pt x="5563" y="4569"/>
                    <a:pt x="3061" y="7884"/>
                    <a:pt x="560" y="11201"/>
                  </a:cubicBezTo>
                  <a:cubicBezTo>
                    <a:pt x="364" y="11460"/>
                    <a:pt x="1" y="11832"/>
                    <a:pt x="270" y="12053"/>
                  </a:cubicBezTo>
                  <a:cubicBezTo>
                    <a:pt x="308" y="12084"/>
                    <a:pt x="347" y="12098"/>
                    <a:pt x="386" y="12098"/>
                  </a:cubicBezTo>
                  <a:cubicBezTo>
                    <a:pt x="589" y="12098"/>
                    <a:pt x="797" y="11729"/>
                    <a:pt x="939" y="11541"/>
                  </a:cubicBezTo>
                  <a:cubicBezTo>
                    <a:pt x="3426" y="8259"/>
                    <a:pt x="5891" y="4963"/>
                    <a:pt x="8365" y="1672"/>
                  </a:cubicBezTo>
                  <a:cubicBezTo>
                    <a:pt x="8753" y="1154"/>
                    <a:pt x="9154" y="646"/>
                    <a:pt x="9556" y="122"/>
                  </a:cubicBezTo>
                  <a:cubicBezTo>
                    <a:pt x="9509" y="82"/>
                    <a:pt x="9456" y="1"/>
                    <a:pt x="9412"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2" name="Google Shape;2342;p45"/>
            <p:cNvSpPr/>
            <p:nvPr/>
          </p:nvSpPr>
          <p:spPr>
            <a:xfrm>
              <a:off x="5413975" y="4165900"/>
              <a:ext cx="302575" cy="233475"/>
            </a:xfrm>
            <a:custGeom>
              <a:rect b="b" l="l" r="r" t="t"/>
              <a:pathLst>
                <a:path extrusionOk="0" h="9339" w="12103">
                  <a:moveTo>
                    <a:pt x="105" y="1"/>
                  </a:moveTo>
                  <a:cubicBezTo>
                    <a:pt x="84" y="21"/>
                    <a:pt x="0" y="65"/>
                    <a:pt x="1" y="106"/>
                  </a:cubicBezTo>
                  <a:cubicBezTo>
                    <a:pt x="5" y="218"/>
                    <a:pt x="6" y="369"/>
                    <a:pt x="76" y="434"/>
                  </a:cubicBezTo>
                  <a:cubicBezTo>
                    <a:pt x="445" y="790"/>
                    <a:pt x="815" y="1152"/>
                    <a:pt x="1223" y="1461"/>
                  </a:cubicBezTo>
                  <a:cubicBezTo>
                    <a:pt x="4547" y="3980"/>
                    <a:pt x="7879" y="6488"/>
                    <a:pt x="11212" y="8995"/>
                  </a:cubicBezTo>
                  <a:cubicBezTo>
                    <a:pt x="11412" y="9147"/>
                    <a:pt x="11609" y="9339"/>
                    <a:pt x="11868" y="9339"/>
                  </a:cubicBezTo>
                  <a:cubicBezTo>
                    <a:pt x="11941" y="9339"/>
                    <a:pt x="12018" y="9324"/>
                    <a:pt x="12103" y="9288"/>
                  </a:cubicBezTo>
                  <a:cubicBezTo>
                    <a:pt x="11922" y="9060"/>
                    <a:pt x="11779" y="8782"/>
                    <a:pt x="11555" y="8612"/>
                  </a:cubicBezTo>
                  <a:cubicBezTo>
                    <a:pt x="8513" y="6301"/>
                    <a:pt x="5459" y="4004"/>
                    <a:pt x="2405" y="1706"/>
                  </a:cubicBezTo>
                  <a:cubicBezTo>
                    <a:pt x="1652" y="1139"/>
                    <a:pt x="891" y="583"/>
                    <a:pt x="105"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3" name="Google Shape;2343;p45"/>
            <p:cNvSpPr/>
            <p:nvPr/>
          </p:nvSpPr>
          <p:spPr>
            <a:xfrm>
              <a:off x="4738375" y="4165750"/>
              <a:ext cx="306950" cy="234400"/>
            </a:xfrm>
            <a:custGeom>
              <a:rect b="b" l="l" r="r" t="t"/>
              <a:pathLst>
                <a:path extrusionOk="0" h="9376" w="12278">
                  <a:moveTo>
                    <a:pt x="11951" y="1"/>
                  </a:moveTo>
                  <a:cubicBezTo>
                    <a:pt x="11850" y="1"/>
                    <a:pt x="11805" y="179"/>
                    <a:pt x="11732" y="232"/>
                  </a:cubicBezTo>
                  <a:cubicBezTo>
                    <a:pt x="9679" y="1734"/>
                    <a:pt x="7618" y="3226"/>
                    <a:pt x="5589" y="4761"/>
                  </a:cubicBezTo>
                  <a:cubicBezTo>
                    <a:pt x="3776" y="6133"/>
                    <a:pt x="2000" y="7552"/>
                    <a:pt x="211" y="8955"/>
                  </a:cubicBezTo>
                  <a:cubicBezTo>
                    <a:pt x="121" y="9026"/>
                    <a:pt x="69" y="9146"/>
                    <a:pt x="0" y="9242"/>
                  </a:cubicBezTo>
                  <a:cubicBezTo>
                    <a:pt x="87" y="9282"/>
                    <a:pt x="174" y="9319"/>
                    <a:pt x="304" y="9375"/>
                  </a:cubicBezTo>
                  <a:cubicBezTo>
                    <a:pt x="416" y="9305"/>
                    <a:pt x="536" y="9243"/>
                    <a:pt x="642" y="9164"/>
                  </a:cubicBezTo>
                  <a:cubicBezTo>
                    <a:pt x="2971" y="7410"/>
                    <a:pt x="5302" y="5662"/>
                    <a:pt x="7623" y="3897"/>
                  </a:cubicBezTo>
                  <a:cubicBezTo>
                    <a:pt x="9068" y="2797"/>
                    <a:pt x="10498" y="1674"/>
                    <a:pt x="11930" y="557"/>
                  </a:cubicBezTo>
                  <a:cubicBezTo>
                    <a:pt x="12079" y="440"/>
                    <a:pt x="12278" y="286"/>
                    <a:pt x="12079" y="76"/>
                  </a:cubicBezTo>
                  <a:cubicBezTo>
                    <a:pt x="12028" y="22"/>
                    <a:pt x="11986" y="1"/>
                    <a:pt x="11951"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4" name="Google Shape;2344;p45"/>
            <p:cNvSpPr/>
            <p:nvPr/>
          </p:nvSpPr>
          <p:spPr>
            <a:xfrm>
              <a:off x="5408450" y="3689200"/>
              <a:ext cx="312600" cy="232250"/>
            </a:xfrm>
            <a:custGeom>
              <a:rect b="b" l="l" r="r" t="t"/>
              <a:pathLst>
                <a:path extrusionOk="0" h="9290" w="12504">
                  <a:moveTo>
                    <a:pt x="12101" y="1"/>
                  </a:moveTo>
                  <a:cubicBezTo>
                    <a:pt x="11953" y="1"/>
                    <a:pt x="11836" y="30"/>
                    <a:pt x="11702" y="132"/>
                  </a:cubicBezTo>
                  <a:cubicBezTo>
                    <a:pt x="9524" y="1794"/>
                    <a:pt x="7331" y="3437"/>
                    <a:pt x="5147" y="5093"/>
                  </a:cubicBezTo>
                  <a:cubicBezTo>
                    <a:pt x="3661" y="6223"/>
                    <a:pt x="2174" y="7354"/>
                    <a:pt x="704" y="8504"/>
                  </a:cubicBezTo>
                  <a:cubicBezTo>
                    <a:pt x="481" y="8677"/>
                    <a:pt x="1" y="8871"/>
                    <a:pt x="263" y="9213"/>
                  </a:cubicBezTo>
                  <a:cubicBezTo>
                    <a:pt x="306" y="9268"/>
                    <a:pt x="348" y="9290"/>
                    <a:pt x="391" y="9290"/>
                  </a:cubicBezTo>
                  <a:cubicBezTo>
                    <a:pt x="551" y="9290"/>
                    <a:pt x="716" y="8982"/>
                    <a:pt x="890" y="8896"/>
                  </a:cubicBezTo>
                  <a:cubicBezTo>
                    <a:pt x="1196" y="8743"/>
                    <a:pt x="1446" y="8482"/>
                    <a:pt x="1725" y="8273"/>
                  </a:cubicBezTo>
                  <a:cubicBezTo>
                    <a:pt x="4919" y="5873"/>
                    <a:pt x="8118" y="3479"/>
                    <a:pt x="11309" y="1073"/>
                  </a:cubicBezTo>
                  <a:cubicBezTo>
                    <a:pt x="11685" y="790"/>
                    <a:pt x="12022" y="455"/>
                    <a:pt x="12504" y="33"/>
                  </a:cubicBezTo>
                  <a:cubicBezTo>
                    <a:pt x="12340" y="17"/>
                    <a:pt x="12212" y="1"/>
                    <a:pt x="12101"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5" name="Google Shape;2345;p45"/>
            <p:cNvSpPr/>
            <p:nvPr/>
          </p:nvSpPr>
          <p:spPr>
            <a:xfrm>
              <a:off x="4735400" y="3687825"/>
              <a:ext cx="310325" cy="233650"/>
            </a:xfrm>
            <a:custGeom>
              <a:rect b="b" l="l" r="r" t="t"/>
              <a:pathLst>
                <a:path extrusionOk="0" h="9346" w="12413">
                  <a:moveTo>
                    <a:pt x="370" y="0"/>
                  </a:moveTo>
                  <a:cubicBezTo>
                    <a:pt x="296" y="0"/>
                    <a:pt x="229" y="29"/>
                    <a:pt x="174" y="100"/>
                  </a:cubicBezTo>
                  <a:cubicBezTo>
                    <a:pt x="1" y="330"/>
                    <a:pt x="429" y="559"/>
                    <a:pt x="628" y="710"/>
                  </a:cubicBezTo>
                  <a:cubicBezTo>
                    <a:pt x="4394" y="3569"/>
                    <a:pt x="8174" y="6408"/>
                    <a:pt x="11952" y="9251"/>
                  </a:cubicBezTo>
                  <a:cubicBezTo>
                    <a:pt x="12004" y="9290"/>
                    <a:pt x="12085" y="9346"/>
                    <a:pt x="12130" y="9346"/>
                  </a:cubicBezTo>
                  <a:cubicBezTo>
                    <a:pt x="12137" y="9346"/>
                    <a:pt x="12143" y="9345"/>
                    <a:pt x="12147" y="9342"/>
                  </a:cubicBezTo>
                  <a:cubicBezTo>
                    <a:pt x="12212" y="9307"/>
                    <a:pt x="12243" y="9210"/>
                    <a:pt x="12412" y="8947"/>
                  </a:cubicBezTo>
                  <a:cubicBezTo>
                    <a:pt x="12244" y="8851"/>
                    <a:pt x="12042" y="8763"/>
                    <a:pt x="11872" y="8637"/>
                  </a:cubicBezTo>
                  <a:cubicBezTo>
                    <a:pt x="8233" y="5863"/>
                    <a:pt x="4600" y="3081"/>
                    <a:pt x="956" y="314"/>
                  </a:cubicBezTo>
                  <a:cubicBezTo>
                    <a:pt x="795" y="192"/>
                    <a:pt x="561" y="0"/>
                    <a:pt x="370"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6" name="Google Shape;2346;p45"/>
            <p:cNvSpPr/>
            <p:nvPr/>
          </p:nvSpPr>
          <p:spPr>
            <a:xfrm>
              <a:off x="5350975" y="3554775"/>
              <a:ext cx="232900" cy="302500"/>
            </a:xfrm>
            <a:custGeom>
              <a:rect b="b" l="l" r="r" t="t"/>
              <a:pathLst>
                <a:path extrusionOk="0" h="12100" w="9316">
                  <a:moveTo>
                    <a:pt x="9191" y="1"/>
                  </a:moveTo>
                  <a:cubicBezTo>
                    <a:pt x="9107" y="54"/>
                    <a:pt x="8998" y="87"/>
                    <a:pt x="8938" y="162"/>
                  </a:cubicBezTo>
                  <a:cubicBezTo>
                    <a:pt x="8074" y="1221"/>
                    <a:pt x="7189" y="2263"/>
                    <a:pt x="6367" y="3352"/>
                  </a:cubicBezTo>
                  <a:cubicBezTo>
                    <a:pt x="4442" y="5900"/>
                    <a:pt x="2546" y="8469"/>
                    <a:pt x="648" y="11035"/>
                  </a:cubicBezTo>
                  <a:cubicBezTo>
                    <a:pt x="405" y="11363"/>
                    <a:pt x="215" y="11726"/>
                    <a:pt x="1" y="12075"/>
                  </a:cubicBezTo>
                  <a:cubicBezTo>
                    <a:pt x="69" y="12092"/>
                    <a:pt x="130" y="12100"/>
                    <a:pt x="185" y="12100"/>
                  </a:cubicBezTo>
                  <a:cubicBezTo>
                    <a:pt x="647" y="12100"/>
                    <a:pt x="688" y="11540"/>
                    <a:pt x="986" y="11322"/>
                  </a:cubicBezTo>
                  <a:cubicBezTo>
                    <a:pt x="1163" y="11191"/>
                    <a:pt x="1285" y="10983"/>
                    <a:pt x="1423" y="10801"/>
                  </a:cubicBezTo>
                  <a:cubicBezTo>
                    <a:pt x="3459" y="8118"/>
                    <a:pt x="5494" y="5433"/>
                    <a:pt x="7526" y="2747"/>
                  </a:cubicBezTo>
                  <a:cubicBezTo>
                    <a:pt x="8133" y="1946"/>
                    <a:pt x="8728" y="1137"/>
                    <a:pt x="9316" y="351"/>
                  </a:cubicBezTo>
                  <a:cubicBezTo>
                    <a:pt x="9256" y="184"/>
                    <a:pt x="9222" y="94"/>
                    <a:pt x="9191"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7" name="Google Shape;2347;p45"/>
            <p:cNvSpPr/>
            <p:nvPr/>
          </p:nvSpPr>
          <p:spPr>
            <a:xfrm>
              <a:off x="4871875" y="3555000"/>
              <a:ext cx="234625" cy="303250"/>
            </a:xfrm>
            <a:custGeom>
              <a:rect b="b" l="l" r="r" t="t"/>
              <a:pathLst>
                <a:path extrusionOk="0" h="12130" w="9385">
                  <a:moveTo>
                    <a:pt x="72" y="0"/>
                  </a:moveTo>
                  <a:lnTo>
                    <a:pt x="72" y="0"/>
                  </a:lnTo>
                  <a:cubicBezTo>
                    <a:pt x="0" y="230"/>
                    <a:pt x="19" y="417"/>
                    <a:pt x="182" y="633"/>
                  </a:cubicBezTo>
                  <a:cubicBezTo>
                    <a:pt x="1948" y="2951"/>
                    <a:pt x="3696" y="5283"/>
                    <a:pt x="5455" y="7607"/>
                  </a:cubicBezTo>
                  <a:cubicBezTo>
                    <a:pt x="6488" y="8971"/>
                    <a:pt x="7525" y="10331"/>
                    <a:pt x="8578" y="11679"/>
                  </a:cubicBezTo>
                  <a:cubicBezTo>
                    <a:pt x="8722" y="11864"/>
                    <a:pt x="8850" y="12130"/>
                    <a:pt x="9141" y="12130"/>
                  </a:cubicBezTo>
                  <a:cubicBezTo>
                    <a:pt x="9157" y="12130"/>
                    <a:pt x="9174" y="12129"/>
                    <a:pt x="9191" y="12127"/>
                  </a:cubicBezTo>
                  <a:cubicBezTo>
                    <a:pt x="9257" y="12121"/>
                    <a:pt x="9315" y="12036"/>
                    <a:pt x="9384" y="11980"/>
                  </a:cubicBezTo>
                  <a:cubicBezTo>
                    <a:pt x="9298" y="11890"/>
                    <a:pt x="9230" y="11831"/>
                    <a:pt x="9178" y="11759"/>
                  </a:cubicBezTo>
                  <a:cubicBezTo>
                    <a:pt x="8493" y="10837"/>
                    <a:pt x="7829" y="9898"/>
                    <a:pt x="7124" y="8991"/>
                  </a:cubicBezTo>
                  <a:cubicBezTo>
                    <a:pt x="4896" y="6122"/>
                    <a:pt x="2897" y="3078"/>
                    <a:pt x="522" y="321"/>
                  </a:cubicBezTo>
                  <a:cubicBezTo>
                    <a:pt x="407" y="185"/>
                    <a:pt x="224" y="106"/>
                    <a:pt x="72"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8" name="Google Shape;2348;p45"/>
            <p:cNvSpPr/>
            <p:nvPr/>
          </p:nvSpPr>
          <p:spPr>
            <a:xfrm>
              <a:off x="5345775" y="4229150"/>
              <a:ext cx="237450" cy="303800"/>
            </a:xfrm>
            <a:custGeom>
              <a:rect b="b" l="l" r="r" t="t"/>
              <a:pathLst>
                <a:path extrusionOk="0" h="12152" w="9498">
                  <a:moveTo>
                    <a:pt x="395" y="0"/>
                  </a:moveTo>
                  <a:cubicBezTo>
                    <a:pt x="343" y="0"/>
                    <a:pt x="287" y="22"/>
                    <a:pt x="225" y="76"/>
                  </a:cubicBezTo>
                  <a:cubicBezTo>
                    <a:pt x="1" y="270"/>
                    <a:pt x="297" y="326"/>
                    <a:pt x="368" y="423"/>
                  </a:cubicBezTo>
                  <a:cubicBezTo>
                    <a:pt x="1870" y="2475"/>
                    <a:pt x="3363" y="4537"/>
                    <a:pt x="4898" y="6565"/>
                  </a:cubicBezTo>
                  <a:cubicBezTo>
                    <a:pt x="6269" y="8378"/>
                    <a:pt x="7688" y="10156"/>
                    <a:pt x="9093" y="11943"/>
                  </a:cubicBezTo>
                  <a:cubicBezTo>
                    <a:pt x="9170" y="12040"/>
                    <a:pt x="9316" y="12083"/>
                    <a:pt x="9429" y="12151"/>
                  </a:cubicBezTo>
                  <a:cubicBezTo>
                    <a:pt x="9446" y="12068"/>
                    <a:pt x="9466" y="11985"/>
                    <a:pt x="9498" y="11836"/>
                  </a:cubicBezTo>
                  <a:cubicBezTo>
                    <a:pt x="9450" y="11757"/>
                    <a:pt x="9394" y="11633"/>
                    <a:pt x="9315" y="11526"/>
                  </a:cubicBezTo>
                  <a:cubicBezTo>
                    <a:pt x="7560" y="9198"/>
                    <a:pt x="5812" y="6866"/>
                    <a:pt x="4048" y="4546"/>
                  </a:cubicBezTo>
                  <a:cubicBezTo>
                    <a:pt x="2947" y="3100"/>
                    <a:pt x="1824" y="1670"/>
                    <a:pt x="706" y="239"/>
                  </a:cubicBezTo>
                  <a:cubicBezTo>
                    <a:pt x="624" y="134"/>
                    <a:pt x="524" y="0"/>
                    <a:pt x="395"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9" name="Google Shape;2349;p45"/>
            <p:cNvSpPr/>
            <p:nvPr/>
          </p:nvSpPr>
          <p:spPr>
            <a:xfrm>
              <a:off x="4649925" y="4037650"/>
              <a:ext cx="359850" cy="12750"/>
            </a:xfrm>
            <a:custGeom>
              <a:rect b="b" l="l" r="r" t="t"/>
              <a:pathLst>
                <a:path extrusionOk="0" h="510" w="14394">
                  <a:moveTo>
                    <a:pt x="14198" y="1"/>
                  </a:moveTo>
                  <a:cubicBezTo>
                    <a:pt x="14097" y="1"/>
                    <a:pt x="13977" y="48"/>
                    <a:pt x="13896" y="48"/>
                  </a:cubicBezTo>
                  <a:cubicBezTo>
                    <a:pt x="13895" y="48"/>
                    <a:pt x="13895" y="48"/>
                    <a:pt x="13895" y="48"/>
                  </a:cubicBezTo>
                  <a:cubicBezTo>
                    <a:pt x="12552" y="39"/>
                    <a:pt x="11209" y="37"/>
                    <a:pt x="9867" y="37"/>
                  </a:cubicBezTo>
                  <a:cubicBezTo>
                    <a:pt x="8972" y="37"/>
                    <a:pt x="8077" y="38"/>
                    <a:pt x="7182" y="38"/>
                  </a:cubicBezTo>
                  <a:cubicBezTo>
                    <a:pt x="6302" y="38"/>
                    <a:pt x="5421" y="38"/>
                    <a:pt x="4541" y="38"/>
                  </a:cubicBezTo>
                  <a:cubicBezTo>
                    <a:pt x="3220" y="38"/>
                    <a:pt x="1899" y="38"/>
                    <a:pt x="578" y="42"/>
                  </a:cubicBezTo>
                  <a:cubicBezTo>
                    <a:pt x="577" y="42"/>
                    <a:pt x="576" y="42"/>
                    <a:pt x="575" y="42"/>
                  </a:cubicBezTo>
                  <a:cubicBezTo>
                    <a:pt x="488" y="42"/>
                    <a:pt x="377" y="23"/>
                    <a:pt x="276" y="23"/>
                  </a:cubicBezTo>
                  <a:cubicBezTo>
                    <a:pt x="134" y="23"/>
                    <a:pt x="13" y="61"/>
                    <a:pt x="7" y="244"/>
                  </a:cubicBezTo>
                  <a:cubicBezTo>
                    <a:pt x="1" y="442"/>
                    <a:pt x="127" y="482"/>
                    <a:pt x="274" y="482"/>
                  </a:cubicBezTo>
                  <a:cubicBezTo>
                    <a:pt x="370" y="482"/>
                    <a:pt x="476" y="465"/>
                    <a:pt x="558" y="465"/>
                  </a:cubicBezTo>
                  <a:cubicBezTo>
                    <a:pt x="2437" y="467"/>
                    <a:pt x="4317" y="468"/>
                    <a:pt x="6196" y="468"/>
                  </a:cubicBezTo>
                  <a:cubicBezTo>
                    <a:pt x="8756" y="468"/>
                    <a:pt x="11316" y="465"/>
                    <a:pt x="13875" y="458"/>
                  </a:cubicBezTo>
                  <a:cubicBezTo>
                    <a:pt x="13876" y="458"/>
                    <a:pt x="13877" y="458"/>
                    <a:pt x="13877" y="458"/>
                  </a:cubicBezTo>
                  <a:cubicBezTo>
                    <a:pt x="13962" y="458"/>
                    <a:pt x="14090" y="509"/>
                    <a:pt x="14197" y="509"/>
                  </a:cubicBezTo>
                  <a:cubicBezTo>
                    <a:pt x="14306" y="509"/>
                    <a:pt x="14393" y="456"/>
                    <a:pt x="14386" y="237"/>
                  </a:cubicBezTo>
                  <a:cubicBezTo>
                    <a:pt x="14380" y="48"/>
                    <a:pt x="14298" y="1"/>
                    <a:pt x="14198"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0" name="Google Shape;2350;p45"/>
            <p:cNvSpPr/>
            <p:nvPr/>
          </p:nvSpPr>
          <p:spPr>
            <a:xfrm>
              <a:off x="5217350" y="4261950"/>
              <a:ext cx="20175" cy="359550"/>
            </a:xfrm>
            <a:custGeom>
              <a:rect b="b" l="l" r="r" t="t"/>
              <a:pathLst>
                <a:path extrusionOk="0" h="14382" w="807">
                  <a:moveTo>
                    <a:pt x="404" y="1"/>
                  </a:moveTo>
                  <a:cubicBezTo>
                    <a:pt x="0" y="1"/>
                    <a:pt x="206" y="346"/>
                    <a:pt x="206" y="513"/>
                  </a:cubicBezTo>
                  <a:cubicBezTo>
                    <a:pt x="192" y="4952"/>
                    <a:pt x="193" y="9391"/>
                    <a:pt x="198" y="13830"/>
                  </a:cubicBezTo>
                  <a:cubicBezTo>
                    <a:pt x="198" y="14035"/>
                    <a:pt x="92" y="14381"/>
                    <a:pt x="405" y="14381"/>
                  </a:cubicBezTo>
                  <a:cubicBezTo>
                    <a:pt x="409" y="14381"/>
                    <a:pt x="414" y="14381"/>
                    <a:pt x="419" y="14381"/>
                  </a:cubicBezTo>
                  <a:cubicBezTo>
                    <a:pt x="733" y="14371"/>
                    <a:pt x="621" y="14020"/>
                    <a:pt x="621" y="13809"/>
                  </a:cubicBezTo>
                  <a:cubicBezTo>
                    <a:pt x="628" y="11609"/>
                    <a:pt x="625" y="9407"/>
                    <a:pt x="625" y="7205"/>
                  </a:cubicBezTo>
                  <a:cubicBezTo>
                    <a:pt x="625" y="4967"/>
                    <a:pt x="630" y="2731"/>
                    <a:pt x="616" y="492"/>
                  </a:cubicBezTo>
                  <a:cubicBezTo>
                    <a:pt x="615" y="331"/>
                    <a:pt x="806" y="12"/>
                    <a:pt x="427" y="1"/>
                  </a:cubicBezTo>
                  <a:cubicBezTo>
                    <a:pt x="419" y="1"/>
                    <a:pt x="411" y="1"/>
                    <a:pt x="404"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1" name="Google Shape;2351;p45"/>
            <p:cNvSpPr/>
            <p:nvPr/>
          </p:nvSpPr>
          <p:spPr>
            <a:xfrm>
              <a:off x="5218425" y="3466350"/>
              <a:ext cx="18025" cy="359800"/>
            </a:xfrm>
            <a:custGeom>
              <a:rect b="b" l="l" r="r" t="t"/>
              <a:pathLst>
                <a:path extrusionOk="0" h="14392" w="721">
                  <a:moveTo>
                    <a:pt x="377" y="1"/>
                  </a:moveTo>
                  <a:cubicBezTo>
                    <a:pt x="368" y="1"/>
                    <a:pt x="359" y="1"/>
                    <a:pt x="350" y="2"/>
                  </a:cubicBezTo>
                  <a:cubicBezTo>
                    <a:pt x="67" y="19"/>
                    <a:pt x="154" y="331"/>
                    <a:pt x="154" y="531"/>
                  </a:cubicBezTo>
                  <a:cubicBezTo>
                    <a:pt x="150" y="2751"/>
                    <a:pt x="152" y="4970"/>
                    <a:pt x="152" y="7190"/>
                  </a:cubicBezTo>
                  <a:cubicBezTo>
                    <a:pt x="152" y="9445"/>
                    <a:pt x="148" y="11699"/>
                    <a:pt x="159" y="13954"/>
                  </a:cubicBezTo>
                  <a:cubicBezTo>
                    <a:pt x="161" y="14105"/>
                    <a:pt x="1" y="14380"/>
                    <a:pt x="359" y="14391"/>
                  </a:cubicBezTo>
                  <a:cubicBezTo>
                    <a:pt x="367" y="14391"/>
                    <a:pt x="374" y="14391"/>
                    <a:pt x="380" y="14391"/>
                  </a:cubicBezTo>
                  <a:cubicBezTo>
                    <a:pt x="720" y="14391"/>
                    <a:pt x="577" y="14120"/>
                    <a:pt x="577" y="13971"/>
                  </a:cubicBezTo>
                  <a:cubicBezTo>
                    <a:pt x="585" y="9478"/>
                    <a:pt x="583" y="4986"/>
                    <a:pt x="581" y="494"/>
                  </a:cubicBezTo>
                  <a:cubicBezTo>
                    <a:pt x="581" y="301"/>
                    <a:pt x="651" y="1"/>
                    <a:pt x="377"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2" name="Google Shape;2352;p45"/>
            <p:cNvSpPr/>
            <p:nvPr/>
          </p:nvSpPr>
          <p:spPr>
            <a:xfrm>
              <a:off x="5445200" y="4038025"/>
              <a:ext cx="360325" cy="12025"/>
            </a:xfrm>
            <a:custGeom>
              <a:rect b="b" l="l" r="r" t="t"/>
              <a:pathLst>
                <a:path extrusionOk="0" h="481" w="14413">
                  <a:moveTo>
                    <a:pt x="185" y="0"/>
                  </a:moveTo>
                  <a:cubicBezTo>
                    <a:pt x="84" y="0"/>
                    <a:pt x="1" y="45"/>
                    <a:pt x="9" y="249"/>
                  </a:cubicBezTo>
                  <a:cubicBezTo>
                    <a:pt x="17" y="436"/>
                    <a:pt x="96" y="481"/>
                    <a:pt x="191" y="481"/>
                  </a:cubicBezTo>
                  <a:cubicBezTo>
                    <a:pt x="276" y="481"/>
                    <a:pt x="374" y="445"/>
                    <a:pt x="445" y="445"/>
                  </a:cubicBezTo>
                  <a:cubicBezTo>
                    <a:pt x="446" y="445"/>
                    <a:pt x="446" y="445"/>
                    <a:pt x="447" y="445"/>
                  </a:cubicBezTo>
                  <a:cubicBezTo>
                    <a:pt x="1895" y="453"/>
                    <a:pt x="3343" y="454"/>
                    <a:pt x="4790" y="454"/>
                  </a:cubicBezTo>
                  <a:cubicBezTo>
                    <a:pt x="5580" y="454"/>
                    <a:pt x="6369" y="454"/>
                    <a:pt x="7159" y="454"/>
                  </a:cubicBezTo>
                  <a:cubicBezTo>
                    <a:pt x="8054" y="454"/>
                    <a:pt x="8949" y="454"/>
                    <a:pt x="9844" y="454"/>
                  </a:cubicBezTo>
                  <a:cubicBezTo>
                    <a:pt x="11187" y="454"/>
                    <a:pt x="12529" y="453"/>
                    <a:pt x="13873" y="452"/>
                  </a:cubicBezTo>
                  <a:cubicBezTo>
                    <a:pt x="13874" y="452"/>
                    <a:pt x="13875" y="452"/>
                    <a:pt x="13876" y="452"/>
                  </a:cubicBezTo>
                  <a:cubicBezTo>
                    <a:pt x="13951" y="452"/>
                    <a:pt x="14042" y="464"/>
                    <a:pt x="14126" y="464"/>
                  </a:cubicBezTo>
                  <a:cubicBezTo>
                    <a:pt x="14266" y="464"/>
                    <a:pt x="14390" y="431"/>
                    <a:pt x="14400" y="255"/>
                  </a:cubicBezTo>
                  <a:cubicBezTo>
                    <a:pt x="14413" y="52"/>
                    <a:pt x="14276" y="18"/>
                    <a:pt x="14125" y="18"/>
                  </a:cubicBezTo>
                  <a:cubicBezTo>
                    <a:pt x="14050" y="18"/>
                    <a:pt x="13971" y="26"/>
                    <a:pt x="13906" y="26"/>
                  </a:cubicBezTo>
                  <a:cubicBezTo>
                    <a:pt x="11891" y="25"/>
                    <a:pt x="9876" y="24"/>
                    <a:pt x="7862" y="24"/>
                  </a:cubicBezTo>
                  <a:cubicBezTo>
                    <a:pt x="5384" y="24"/>
                    <a:pt x="2906" y="25"/>
                    <a:pt x="427" y="29"/>
                  </a:cubicBezTo>
                  <a:cubicBezTo>
                    <a:pt x="359" y="29"/>
                    <a:pt x="266" y="0"/>
                    <a:pt x="185"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3" name="Google Shape;2353;p45"/>
            <p:cNvSpPr/>
            <p:nvPr/>
          </p:nvSpPr>
          <p:spPr>
            <a:xfrm>
              <a:off x="5374675" y="3657275"/>
              <a:ext cx="243075" cy="236150"/>
            </a:xfrm>
            <a:custGeom>
              <a:rect b="b" l="l" r="r" t="t"/>
              <a:pathLst>
                <a:path extrusionOk="0" h="9446" w="9723">
                  <a:moveTo>
                    <a:pt x="9487" y="1"/>
                  </a:moveTo>
                  <a:cubicBezTo>
                    <a:pt x="9477" y="1"/>
                    <a:pt x="9468" y="2"/>
                    <a:pt x="9459" y="6"/>
                  </a:cubicBezTo>
                  <a:cubicBezTo>
                    <a:pt x="9261" y="89"/>
                    <a:pt x="9042" y="177"/>
                    <a:pt x="8895" y="325"/>
                  </a:cubicBezTo>
                  <a:cubicBezTo>
                    <a:pt x="6047" y="3195"/>
                    <a:pt x="3206" y="6074"/>
                    <a:pt x="368" y="8955"/>
                  </a:cubicBezTo>
                  <a:cubicBezTo>
                    <a:pt x="266" y="9058"/>
                    <a:pt x="0" y="9148"/>
                    <a:pt x="233" y="9370"/>
                  </a:cubicBezTo>
                  <a:cubicBezTo>
                    <a:pt x="290" y="9424"/>
                    <a:pt x="337" y="9445"/>
                    <a:pt x="377" y="9445"/>
                  </a:cubicBezTo>
                  <a:cubicBezTo>
                    <a:pt x="482" y="9445"/>
                    <a:pt x="542" y="9303"/>
                    <a:pt x="610" y="9236"/>
                  </a:cubicBezTo>
                  <a:cubicBezTo>
                    <a:pt x="3504" y="6385"/>
                    <a:pt x="6394" y="3531"/>
                    <a:pt x="9281" y="673"/>
                  </a:cubicBezTo>
                  <a:cubicBezTo>
                    <a:pt x="9413" y="543"/>
                    <a:pt x="9511" y="374"/>
                    <a:pt x="9722" y="93"/>
                  </a:cubicBezTo>
                  <a:cubicBezTo>
                    <a:pt x="9642" y="65"/>
                    <a:pt x="9552" y="1"/>
                    <a:pt x="9487"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4" name="Google Shape;2354;p45"/>
            <p:cNvSpPr/>
            <p:nvPr/>
          </p:nvSpPr>
          <p:spPr>
            <a:xfrm>
              <a:off x="4839825" y="3656200"/>
              <a:ext cx="240150" cy="237175"/>
            </a:xfrm>
            <a:custGeom>
              <a:rect b="b" l="l" r="r" t="t"/>
              <a:pathLst>
                <a:path extrusionOk="0" h="9487" w="9606">
                  <a:moveTo>
                    <a:pt x="253" y="0"/>
                  </a:moveTo>
                  <a:cubicBezTo>
                    <a:pt x="188" y="50"/>
                    <a:pt x="79" y="90"/>
                    <a:pt x="64" y="153"/>
                  </a:cubicBezTo>
                  <a:cubicBezTo>
                    <a:pt x="1" y="409"/>
                    <a:pt x="187" y="562"/>
                    <a:pt x="345" y="718"/>
                  </a:cubicBezTo>
                  <a:cubicBezTo>
                    <a:pt x="3234" y="3574"/>
                    <a:pt x="6125" y="6428"/>
                    <a:pt x="9018" y="9279"/>
                  </a:cubicBezTo>
                  <a:cubicBezTo>
                    <a:pt x="9086" y="9347"/>
                    <a:pt x="9143" y="9487"/>
                    <a:pt x="9250" y="9487"/>
                  </a:cubicBezTo>
                  <a:cubicBezTo>
                    <a:pt x="9290" y="9487"/>
                    <a:pt x="9337" y="9467"/>
                    <a:pt x="9395" y="9415"/>
                  </a:cubicBezTo>
                  <a:cubicBezTo>
                    <a:pt x="9605" y="9229"/>
                    <a:pt x="9400" y="9136"/>
                    <a:pt x="9301" y="9036"/>
                  </a:cubicBezTo>
                  <a:cubicBezTo>
                    <a:pt x="6436" y="6131"/>
                    <a:pt x="3569" y="3229"/>
                    <a:pt x="698" y="329"/>
                  </a:cubicBezTo>
                  <a:cubicBezTo>
                    <a:pt x="579" y="208"/>
                    <a:pt x="420" y="123"/>
                    <a:pt x="253"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5" name="Google Shape;2355;p45"/>
            <p:cNvSpPr/>
            <p:nvPr/>
          </p:nvSpPr>
          <p:spPr>
            <a:xfrm>
              <a:off x="4836925" y="4194775"/>
              <a:ext cx="240900" cy="236175"/>
            </a:xfrm>
            <a:custGeom>
              <a:rect b="b" l="l" r="r" t="t"/>
              <a:pathLst>
                <a:path extrusionOk="0" h="9447" w="9636">
                  <a:moveTo>
                    <a:pt x="9362" y="0"/>
                  </a:moveTo>
                  <a:cubicBezTo>
                    <a:pt x="9230" y="0"/>
                    <a:pt x="9175" y="159"/>
                    <a:pt x="9096" y="237"/>
                  </a:cubicBezTo>
                  <a:cubicBezTo>
                    <a:pt x="6239" y="3050"/>
                    <a:pt x="3387" y="5867"/>
                    <a:pt x="538" y="8685"/>
                  </a:cubicBezTo>
                  <a:cubicBezTo>
                    <a:pt x="351" y="8869"/>
                    <a:pt x="0" y="9103"/>
                    <a:pt x="230" y="9349"/>
                  </a:cubicBezTo>
                  <a:cubicBezTo>
                    <a:pt x="294" y="9418"/>
                    <a:pt x="357" y="9446"/>
                    <a:pt x="419" y="9446"/>
                  </a:cubicBezTo>
                  <a:cubicBezTo>
                    <a:pt x="598" y="9446"/>
                    <a:pt x="760" y="9208"/>
                    <a:pt x="891" y="9074"/>
                  </a:cubicBezTo>
                  <a:cubicBezTo>
                    <a:pt x="3726" y="6213"/>
                    <a:pt x="6554" y="3347"/>
                    <a:pt x="9381" y="481"/>
                  </a:cubicBezTo>
                  <a:cubicBezTo>
                    <a:pt x="9465" y="396"/>
                    <a:pt x="9544" y="304"/>
                    <a:pt x="9636" y="205"/>
                  </a:cubicBezTo>
                  <a:cubicBezTo>
                    <a:pt x="9565" y="129"/>
                    <a:pt x="9527" y="60"/>
                    <a:pt x="9470" y="30"/>
                  </a:cubicBezTo>
                  <a:cubicBezTo>
                    <a:pt x="9428" y="9"/>
                    <a:pt x="9393" y="0"/>
                    <a:pt x="9362"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6" name="Google Shape;2356;p45"/>
            <p:cNvSpPr/>
            <p:nvPr/>
          </p:nvSpPr>
          <p:spPr>
            <a:xfrm>
              <a:off x="5374825" y="4194425"/>
              <a:ext cx="240675" cy="235650"/>
            </a:xfrm>
            <a:custGeom>
              <a:rect b="b" l="l" r="r" t="t"/>
              <a:pathLst>
                <a:path extrusionOk="0" h="9426" w="9627">
                  <a:moveTo>
                    <a:pt x="368" y="1"/>
                  </a:moveTo>
                  <a:cubicBezTo>
                    <a:pt x="322" y="1"/>
                    <a:pt x="270" y="28"/>
                    <a:pt x="208" y="98"/>
                  </a:cubicBezTo>
                  <a:cubicBezTo>
                    <a:pt x="1" y="332"/>
                    <a:pt x="282" y="410"/>
                    <a:pt x="382" y="510"/>
                  </a:cubicBezTo>
                  <a:cubicBezTo>
                    <a:pt x="2112" y="2254"/>
                    <a:pt x="3856" y="3981"/>
                    <a:pt x="5585" y="5727"/>
                  </a:cubicBezTo>
                  <a:cubicBezTo>
                    <a:pt x="6716" y="6870"/>
                    <a:pt x="7817" y="8039"/>
                    <a:pt x="8947" y="9181"/>
                  </a:cubicBezTo>
                  <a:cubicBezTo>
                    <a:pt x="9075" y="9312"/>
                    <a:pt x="9292" y="9361"/>
                    <a:pt x="9476" y="9425"/>
                  </a:cubicBezTo>
                  <a:cubicBezTo>
                    <a:pt x="9477" y="9426"/>
                    <a:pt x="9478" y="9426"/>
                    <a:pt x="9479" y="9426"/>
                  </a:cubicBezTo>
                  <a:cubicBezTo>
                    <a:pt x="9505" y="9426"/>
                    <a:pt x="9574" y="9302"/>
                    <a:pt x="9627" y="9234"/>
                  </a:cubicBezTo>
                  <a:cubicBezTo>
                    <a:pt x="9492" y="9058"/>
                    <a:pt x="9391" y="8889"/>
                    <a:pt x="9256" y="8754"/>
                  </a:cubicBezTo>
                  <a:cubicBezTo>
                    <a:pt x="6380" y="5910"/>
                    <a:pt x="3503" y="3068"/>
                    <a:pt x="621" y="230"/>
                  </a:cubicBezTo>
                  <a:cubicBezTo>
                    <a:pt x="547" y="158"/>
                    <a:pt x="477" y="1"/>
                    <a:pt x="368"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57" name="Google Shape;2357;p45"/>
          <p:cNvSpPr/>
          <p:nvPr/>
        </p:nvSpPr>
        <p:spPr>
          <a:xfrm rot="-820355">
            <a:off x="8251252" y="2168149"/>
            <a:ext cx="710741" cy="911277"/>
          </a:xfrm>
          <a:prstGeom prst="star4">
            <a:avLst>
              <a:gd fmla="val 12221" name="adj"/>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58" name="Google Shape;2358;p45"/>
          <p:cNvGrpSpPr/>
          <p:nvPr/>
        </p:nvGrpSpPr>
        <p:grpSpPr>
          <a:xfrm>
            <a:off x="8423999" y="63058"/>
            <a:ext cx="635328" cy="634511"/>
            <a:chOff x="4624275" y="3441875"/>
            <a:chExt cx="1206700" cy="1205150"/>
          </a:xfrm>
        </p:grpSpPr>
        <p:sp>
          <p:nvSpPr>
            <p:cNvPr id="2359" name="Google Shape;2359;p45"/>
            <p:cNvSpPr/>
            <p:nvPr/>
          </p:nvSpPr>
          <p:spPr>
            <a:xfrm>
              <a:off x="5259875" y="4259075"/>
              <a:ext cx="88800" cy="387025"/>
            </a:xfrm>
            <a:custGeom>
              <a:rect b="b" l="l" r="r" t="t"/>
              <a:pathLst>
                <a:path extrusionOk="0" h="15481" w="3552">
                  <a:moveTo>
                    <a:pt x="356" y="0"/>
                  </a:moveTo>
                  <a:cubicBezTo>
                    <a:pt x="328" y="0"/>
                    <a:pt x="295" y="4"/>
                    <a:pt x="257" y="12"/>
                  </a:cubicBezTo>
                  <a:cubicBezTo>
                    <a:pt x="249" y="16"/>
                    <a:pt x="239" y="18"/>
                    <a:pt x="228" y="18"/>
                  </a:cubicBezTo>
                  <a:cubicBezTo>
                    <a:pt x="192" y="18"/>
                    <a:pt x="144" y="2"/>
                    <a:pt x="102" y="2"/>
                  </a:cubicBezTo>
                  <a:cubicBezTo>
                    <a:pt x="44" y="2"/>
                    <a:pt x="0" y="33"/>
                    <a:pt x="29" y="184"/>
                  </a:cubicBezTo>
                  <a:cubicBezTo>
                    <a:pt x="470" y="2522"/>
                    <a:pt x="866" y="4871"/>
                    <a:pt x="1349" y="7200"/>
                  </a:cubicBezTo>
                  <a:cubicBezTo>
                    <a:pt x="1900" y="9862"/>
                    <a:pt x="2528" y="12506"/>
                    <a:pt x="3114" y="15160"/>
                  </a:cubicBezTo>
                  <a:cubicBezTo>
                    <a:pt x="3147" y="15311"/>
                    <a:pt x="3173" y="15480"/>
                    <a:pt x="3311" y="15480"/>
                  </a:cubicBezTo>
                  <a:cubicBezTo>
                    <a:pt x="3330" y="15480"/>
                    <a:pt x="3350" y="15478"/>
                    <a:pt x="3372" y="15471"/>
                  </a:cubicBezTo>
                  <a:cubicBezTo>
                    <a:pt x="3552" y="15422"/>
                    <a:pt x="3547" y="15259"/>
                    <a:pt x="3492" y="15042"/>
                  </a:cubicBezTo>
                  <a:cubicBezTo>
                    <a:pt x="3231" y="14000"/>
                    <a:pt x="3006" y="12950"/>
                    <a:pt x="2798" y="11896"/>
                  </a:cubicBezTo>
                  <a:cubicBezTo>
                    <a:pt x="2039" y="8026"/>
                    <a:pt x="1288" y="4154"/>
                    <a:pt x="545" y="281"/>
                  </a:cubicBezTo>
                  <a:cubicBezTo>
                    <a:pt x="516" y="128"/>
                    <a:pt x="519" y="0"/>
                    <a:pt x="356"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0" name="Google Shape;2360;p45"/>
            <p:cNvSpPr/>
            <p:nvPr/>
          </p:nvSpPr>
          <p:spPr>
            <a:xfrm>
              <a:off x="4624450" y="4077075"/>
              <a:ext cx="388575" cy="87325"/>
            </a:xfrm>
            <a:custGeom>
              <a:rect b="b" l="l" r="r" t="t"/>
              <a:pathLst>
                <a:path extrusionOk="0" h="3493" w="15543">
                  <a:moveTo>
                    <a:pt x="15415" y="1"/>
                  </a:moveTo>
                  <a:cubicBezTo>
                    <a:pt x="15386" y="1"/>
                    <a:pt x="15347" y="5"/>
                    <a:pt x="15297" y="15"/>
                  </a:cubicBezTo>
                  <a:cubicBezTo>
                    <a:pt x="13371" y="395"/>
                    <a:pt x="11440" y="764"/>
                    <a:pt x="9503" y="1086"/>
                  </a:cubicBezTo>
                  <a:cubicBezTo>
                    <a:pt x="6422" y="1596"/>
                    <a:pt x="3399" y="2368"/>
                    <a:pt x="365" y="3082"/>
                  </a:cubicBezTo>
                  <a:cubicBezTo>
                    <a:pt x="196" y="3122"/>
                    <a:pt x="0" y="3147"/>
                    <a:pt x="49" y="3337"/>
                  </a:cubicBezTo>
                  <a:cubicBezTo>
                    <a:pt x="78" y="3453"/>
                    <a:pt x="157" y="3493"/>
                    <a:pt x="267" y="3493"/>
                  </a:cubicBezTo>
                  <a:cubicBezTo>
                    <a:pt x="328" y="3493"/>
                    <a:pt x="399" y="3480"/>
                    <a:pt x="476" y="3462"/>
                  </a:cubicBezTo>
                  <a:cubicBezTo>
                    <a:pt x="2029" y="3100"/>
                    <a:pt x="3587" y="2752"/>
                    <a:pt x="5152" y="2446"/>
                  </a:cubicBezTo>
                  <a:cubicBezTo>
                    <a:pt x="8526" y="1786"/>
                    <a:pt x="11907" y="1145"/>
                    <a:pt x="15288" y="516"/>
                  </a:cubicBezTo>
                  <a:cubicBezTo>
                    <a:pt x="15528" y="471"/>
                    <a:pt x="15530" y="375"/>
                    <a:pt x="15509" y="107"/>
                  </a:cubicBezTo>
                  <a:cubicBezTo>
                    <a:pt x="15505" y="80"/>
                    <a:pt x="15543" y="1"/>
                    <a:pt x="15415"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1" name="Google Shape;2361;p45"/>
            <p:cNvSpPr/>
            <p:nvPr/>
          </p:nvSpPr>
          <p:spPr>
            <a:xfrm>
              <a:off x="5442250" y="4077325"/>
              <a:ext cx="388375" cy="87400"/>
            </a:xfrm>
            <a:custGeom>
              <a:rect b="b" l="l" r="r" t="t"/>
              <a:pathLst>
                <a:path extrusionOk="0" h="3496" w="15535">
                  <a:moveTo>
                    <a:pt x="138" y="0"/>
                  </a:moveTo>
                  <a:cubicBezTo>
                    <a:pt x="27" y="0"/>
                    <a:pt x="25" y="72"/>
                    <a:pt x="19" y="143"/>
                  </a:cubicBezTo>
                  <a:cubicBezTo>
                    <a:pt x="0" y="357"/>
                    <a:pt x="25" y="448"/>
                    <a:pt x="304" y="511"/>
                  </a:cubicBezTo>
                  <a:cubicBezTo>
                    <a:pt x="5228" y="1630"/>
                    <a:pt x="10257" y="2231"/>
                    <a:pt x="15152" y="3491"/>
                  </a:cubicBezTo>
                  <a:cubicBezTo>
                    <a:pt x="15162" y="3494"/>
                    <a:pt x="15173" y="3495"/>
                    <a:pt x="15185" y="3495"/>
                  </a:cubicBezTo>
                  <a:cubicBezTo>
                    <a:pt x="15291" y="3495"/>
                    <a:pt x="15465" y="3400"/>
                    <a:pt x="15488" y="3323"/>
                  </a:cubicBezTo>
                  <a:cubicBezTo>
                    <a:pt x="15535" y="3168"/>
                    <a:pt x="15383" y="3108"/>
                    <a:pt x="15227" y="3074"/>
                  </a:cubicBezTo>
                  <a:cubicBezTo>
                    <a:pt x="12726" y="2515"/>
                    <a:pt x="10236" y="1906"/>
                    <a:pt x="7725" y="1398"/>
                  </a:cubicBezTo>
                  <a:cubicBezTo>
                    <a:pt x="5222" y="892"/>
                    <a:pt x="2700" y="485"/>
                    <a:pt x="452" y="83"/>
                  </a:cubicBezTo>
                  <a:cubicBezTo>
                    <a:pt x="299" y="23"/>
                    <a:pt x="201" y="0"/>
                    <a:pt x="138"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2" name="Google Shape;2362;p45"/>
            <p:cNvSpPr/>
            <p:nvPr/>
          </p:nvSpPr>
          <p:spPr>
            <a:xfrm>
              <a:off x="4624275" y="3923225"/>
              <a:ext cx="388875" cy="88325"/>
            </a:xfrm>
            <a:custGeom>
              <a:rect b="b" l="l" r="r" t="t"/>
              <a:pathLst>
                <a:path extrusionOk="0" h="3533" w="15555">
                  <a:moveTo>
                    <a:pt x="367" y="0"/>
                  </a:moveTo>
                  <a:cubicBezTo>
                    <a:pt x="260" y="0"/>
                    <a:pt x="91" y="86"/>
                    <a:pt x="62" y="164"/>
                  </a:cubicBezTo>
                  <a:cubicBezTo>
                    <a:pt x="1" y="325"/>
                    <a:pt x="157" y="381"/>
                    <a:pt x="309" y="422"/>
                  </a:cubicBezTo>
                  <a:cubicBezTo>
                    <a:pt x="5250" y="1704"/>
                    <a:pt x="10278" y="2555"/>
                    <a:pt x="15256" y="3444"/>
                  </a:cubicBezTo>
                  <a:cubicBezTo>
                    <a:pt x="15333" y="3503"/>
                    <a:pt x="15391" y="3532"/>
                    <a:pt x="15434" y="3532"/>
                  </a:cubicBezTo>
                  <a:cubicBezTo>
                    <a:pt x="15493" y="3532"/>
                    <a:pt x="15522" y="3476"/>
                    <a:pt x="15524" y="3367"/>
                  </a:cubicBezTo>
                  <a:cubicBezTo>
                    <a:pt x="15530" y="3173"/>
                    <a:pt x="15554" y="3050"/>
                    <a:pt x="15255" y="2983"/>
                  </a:cubicBezTo>
                  <a:cubicBezTo>
                    <a:pt x="10329" y="1871"/>
                    <a:pt x="5301" y="1265"/>
                    <a:pt x="404" y="4"/>
                  </a:cubicBezTo>
                  <a:cubicBezTo>
                    <a:pt x="393" y="2"/>
                    <a:pt x="380" y="0"/>
                    <a:pt x="367"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3" name="Google Shape;2363;p45"/>
            <p:cNvSpPr/>
            <p:nvPr/>
          </p:nvSpPr>
          <p:spPr>
            <a:xfrm>
              <a:off x="5441150" y="3923700"/>
              <a:ext cx="389825" cy="88075"/>
            </a:xfrm>
            <a:custGeom>
              <a:rect b="b" l="l" r="r" t="t"/>
              <a:pathLst>
                <a:path extrusionOk="0" h="3523" w="15593">
                  <a:moveTo>
                    <a:pt x="15284" y="0"/>
                  </a:moveTo>
                  <a:cubicBezTo>
                    <a:pt x="15234" y="0"/>
                    <a:pt x="15178" y="9"/>
                    <a:pt x="15111" y="24"/>
                  </a:cubicBezTo>
                  <a:cubicBezTo>
                    <a:pt x="12752" y="526"/>
                    <a:pt x="10388" y="1005"/>
                    <a:pt x="8022" y="1475"/>
                  </a:cubicBezTo>
                  <a:cubicBezTo>
                    <a:pt x="5449" y="1986"/>
                    <a:pt x="2875" y="2490"/>
                    <a:pt x="296" y="2970"/>
                  </a:cubicBezTo>
                  <a:cubicBezTo>
                    <a:pt x="1" y="3025"/>
                    <a:pt x="62" y="3175"/>
                    <a:pt x="67" y="3334"/>
                  </a:cubicBezTo>
                  <a:cubicBezTo>
                    <a:pt x="71" y="3478"/>
                    <a:pt x="104" y="3522"/>
                    <a:pt x="149" y="3522"/>
                  </a:cubicBezTo>
                  <a:cubicBezTo>
                    <a:pt x="216" y="3522"/>
                    <a:pt x="309" y="3428"/>
                    <a:pt x="378" y="3416"/>
                  </a:cubicBezTo>
                  <a:cubicBezTo>
                    <a:pt x="5052" y="2547"/>
                    <a:pt x="9757" y="1839"/>
                    <a:pt x="14358" y="613"/>
                  </a:cubicBezTo>
                  <a:cubicBezTo>
                    <a:pt x="14763" y="506"/>
                    <a:pt x="15167" y="391"/>
                    <a:pt x="15592" y="274"/>
                  </a:cubicBezTo>
                  <a:cubicBezTo>
                    <a:pt x="15499" y="67"/>
                    <a:pt x="15418" y="0"/>
                    <a:pt x="15284"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4" name="Google Shape;2364;p45"/>
            <p:cNvSpPr/>
            <p:nvPr/>
          </p:nvSpPr>
          <p:spPr>
            <a:xfrm>
              <a:off x="5106725" y="4258975"/>
              <a:ext cx="93325" cy="388050"/>
            </a:xfrm>
            <a:custGeom>
              <a:rect b="b" l="l" r="r" t="t"/>
              <a:pathLst>
                <a:path extrusionOk="0" h="15522" w="3733">
                  <a:moveTo>
                    <a:pt x="3249" y="0"/>
                  </a:moveTo>
                  <a:cubicBezTo>
                    <a:pt x="3120" y="0"/>
                    <a:pt x="3033" y="44"/>
                    <a:pt x="2990" y="280"/>
                  </a:cubicBezTo>
                  <a:cubicBezTo>
                    <a:pt x="2478" y="3063"/>
                    <a:pt x="1940" y="5842"/>
                    <a:pt x="1389" y="8618"/>
                  </a:cubicBezTo>
                  <a:cubicBezTo>
                    <a:pt x="964" y="10762"/>
                    <a:pt x="521" y="12903"/>
                    <a:pt x="53" y="15040"/>
                  </a:cubicBezTo>
                  <a:cubicBezTo>
                    <a:pt x="0" y="15283"/>
                    <a:pt x="2" y="15393"/>
                    <a:pt x="251" y="15522"/>
                  </a:cubicBezTo>
                  <a:cubicBezTo>
                    <a:pt x="310" y="15422"/>
                    <a:pt x="392" y="15330"/>
                    <a:pt x="420" y="15223"/>
                  </a:cubicBezTo>
                  <a:cubicBezTo>
                    <a:pt x="1702" y="10315"/>
                    <a:pt x="2548" y="5319"/>
                    <a:pt x="3436" y="332"/>
                  </a:cubicBezTo>
                  <a:cubicBezTo>
                    <a:pt x="3454" y="225"/>
                    <a:pt x="3732" y="39"/>
                    <a:pt x="3370" y="8"/>
                  </a:cubicBezTo>
                  <a:cubicBezTo>
                    <a:pt x="3326" y="4"/>
                    <a:pt x="3286" y="0"/>
                    <a:pt x="3249"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5" name="Google Shape;2365;p45"/>
            <p:cNvSpPr/>
            <p:nvPr/>
          </p:nvSpPr>
          <p:spPr>
            <a:xfrm>
              <a:off x="5254950" y="3441875"/>
              <a:ext cx="93150" cy="387100"/>
            </a:xfrm>
            <a:custGeom>
              <a:rect b="b" l="l" r="r" t="t"/>
              <a:pathLst>
                <a:path extrusionOk="0" h="15484" w="3726">
                  <a:moveTo>
                    <a:pt x="3511" y="1"/>
                  </a:moveTo>
                  <a:cubicBezTo>
                    <a:pt x="3391" y="1"/>
                    <a:pt x="3348" y="127"/>
                    <a:pt x="3314" y="258"/>
                  </a:cubicBezTo>
                  <a:cubicBezTo>
                    <a:pt x="2040" y="5164"/>
                    <a:pt x="1194" y="10160"/>
                    <a:pt x="306" y="15145"/>
                  </a:cubicBezTo>
                  <a:cubicBezTo>
                    <a:pt x="289" y="15250"/>
                    <a:pt x="1" y="15439"/>
                    <a:pt x="366" y="15474"/>
                  </a:cubicBezTo>
                  <a:cubicBezTo>
                    <a:pt x="414" y="15479"/>
                    <a:pt x="459" y="15484"/>
                    <a:pt x="500" y="15484"/>
                  </a:cubicBezTo>
                  <a:cubicBezTo>
                    <a:pt x="619" y="15484"/>
                    <a:pt x="707" y="15439"/>
                    <a:pt x="749" y="15209"/>
                  </a:cubicBezTo>
                  <a:cubicBezTo>
                    <a:pt x="1262" y="12405"/>
                    <a:pt x="1796" y="9608"/>
                    <a:pt x="2351" y="6812"/>
                  </a:cubicBezTo>
                  <a:cubicBezTo>
                    <a:pt x="2784" y="4637"/>
                    <a:pt x="3252" y="2470"/>
                    <a:pt x="3725" y="199"/>
                  </a:cubicBezTo>
                  <a:cubicBezTo>
                    <a:pt x="3715" y="187"/>
                    <a:pt x="3663" y="37"/>
                    <a:pt x="3576" y="11"/>
                  </a:cubicBezTo>
                  <a:cubicBezTo>
                    <a:pt x="3552" y="4"/>
                    <a:pt x="3530" y="1"/>
                    <a:pt x="3511"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6" name="Google Shape;2366;p45"/>
            <p:cNvSpPr/>
            <p:nvPr/>
          </p:nvSpPr>
          <p:spPr>
            <a:xfrm>
              <a:off x="5105875" y="3442000"/>
              <a:ext cx="88100" cy="386975"/>
            </a:xfrm>
            <a:custGeom>
              <a:rect b="b" l="l" r="r" t="t"/>
              <a:pathLst>
                <a:path extrusionOk="0" h="15479" w="3524">
                  <a:moveTo>
                    <a:pt x="270" y="0"/>
                  </a:moveTo>
                  <a:cubicBezTo>
                    <a:pt x="247" y="0"/>
                    <a:pt x="221" y="4"/>
                    <a:pt x="191" y="13"/>
                  </a:cubicBezTo>
                  <a:cubicBezTo>
                    <a:pt x="0" y="67"/>
                    <a:pt x="46" y="243"/>
                    <a:pt x="91" y="448"/>
                  </a:cubicBezTo>
                  <a:cubicBezTo>
                    <a:pt x="520" y="2397"/>
                    <a:pt x="927" y="4350"/>
                    <a:pt x="1315" y="6307"/>
                  </a:cubicBezTo>
                  <a:cubicBezTo>
                    <a:pt x="1901" y="9272"/>
                    <a:pt x="2473" y="12239"/>
                    <a:pt x="3027" y="15209"/>
                  </a:cubicBezTo>
                  <a:cubicBezTo>
                    <a:pt x="3065" y="15416"/>
                    <a:pt x="3131" y="15479"/>
                    <a:pt x="3260" y="15479"/>
                  </a:cubicBezTo>
                  <a:cubicBezTo>
                    <a:pt x="3289" y="15479"/>
                    <a:pt x="3322" y="15476"/>
                    <a:pt x="3358" y="15470"/>
                  </a:cubicBezTo>
                  <a:cubicBezTo>
                    <a:pt x="3439" y="15458"/>
                    <a:pt x="3513" y="15407"/>
                    <a:pt x="3523" y="15403"/>
                  </a:cubicBezTo>
                  <a:cubicBezTo>
                    <a:pt x="3156" y="13369"/>
                    <a:pt x="2770" y="11409"/>
                    <a:pt x="2448" y="9439"/>
                  </a:cubicBezTo>
                  <a:cubicBezTo>
                    <a:pt x="1951" y="6372"/>
                    <a:pt x="1186" y="3367"/>
                    <a:pt x="462" y="351"/>
                  </a:cubicBezTo>
                  <a:cubicBezTo>
                    <a:pt x="426" y="198"/>
                    <a:pt x="434" y="0"/>
                    <a:pt x="270"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7" name="Google Shape;2367;p45"/>
            <p:cNvSpPr/>
            <p:nvPr/>
          </p:nvSpPr>
          <p:spPr>
            <a:xfrm>
              <a:off x="5303975" y="4243700"/>
              <a:ext cx="197425" cy="331825"/>
            </a:xfrm>
            <a:custGeom>
              <a:rect b="b" l="l" r="r" t="t"/>
              <a:pathLst>
                <a:path extrusionOk="0" h="13273" w="7897">
                  <a:moveTo>
                    <a:pt x="466" y="1"/>
                  </a:moveTo>
                  <a:cubicBezTo>
                    <a:pt x="192" y="97"/>
                    <a:pt x="1" y="174"/>
                    <a:pt x="192" y="484"/>
                  </a:cubicBezTo>
                  <a:cubicBezTo>
                    <a:pt x="528" y="1029"/>
                    <a:pt x="820" y="1598"/>
                    <a:pt x="1142" y="2149"/>
                  </a:cubicBezTo>
                  <a:cubicBezTo>
                    <a:pt x="3233" y="5722"/>
                    <a:pt x="5324" y="9292"/>
                    <a:pt x="7428" y="12856"/>
                  </a:cubicBezTo>
                  <a:cubicBezTo>
                    <a:pt x="7529" y="13027"/>
                    <a:pt x="7738" y="13134"/>
                    <a:pt x="7896" y="13272"/>
                  </a:cubicBezTo>
                  <a:cubicBezTo>
                    <a:pt x="7852" y="13073"/>
                    <a:pt x="7855" y="12850"/>
                    <a:pt x="7758" y="12681"/>
                  </a:cubicBezTo>
                  <a:cubicBezTo>
                    <a:pt x="5463" y="8649"/>
                    <a:pt x="3158" y="4625"/>
                    <a:pt x="852" y="599"/>
                  </a:cubicBezTo>
                  <a:cubicBezTo>
                    <a:pt x="730" y="387"/>
                    <a:pt x="588" y="187"/>
                    <a:pt x="466"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8" name="Google Shape;2368;p45"/>
            <p:cNvSpPr/>
            <p:nvPr/>
          </p:nvSpPr>
          <p:spPr>
            <a:xfrm>
              <a:off x="4696700" y="4122725"/>
              <a:ext cx="331500" cy="195275"/>
            </a:xfrm>
            <a:custGeom>
              <a:rect b="b" l="l" r="r" t="t"/>
              <a:pathLst>
                <a:path extrusionOk="0" h="7811" w="13260">
                  <a:moveTo>
                    <a:pt x="12965" y="0"/>
                  </a:moveTo>
                  <a:cubicBezTo>
                    <a:pt x="12867" y="0"/>
                    <a:pt x="12787" y="111"/>
                    <a:pt x="12703" y="159"/>
                  </a:cubicBezTo>
                  <a:cubicBezTo>
                    <a:pt x="8604" y="2543"/>
                    <a:pt x="4503" y="4926"/>
                    <a:pt x="412" y="7322"/>
                  </a:cubicBezTo>
                  <a:cubicBezTo>
                    <a:pt x="240" y="7424"/>
                    <a:pt x="137" y="7646"/>
                    <a:pt x="1" y="7810"/>
                  </a:cubicBezTo>
                  <a:cubicBezTo>
                    <a:pt x="198" y="7759"/>
                    <a:pt x="418" y="7745"/>
                    <a:pt x="590" y="7648"/>
                  </a:cubicBezTo>
                  <a:cubicBezTo>
                    <a:pt x="4428" y="5469"/>
                    <a:pt x="8262" y="3284"/>
                    <a:pt x="12094" y="1094"/>
                  </a:cubicBezTo>
                  <a:cubicBezTo>
                    <a:pt x="12494" y="865"/>
                    <a:pt x="12875" y="606"/>
                    <a:pt x="13260" y="365"/>
                  </a:cubicBezTo>
                  <a:cubicBezTo>
                    <a:pt x="13199" y="250"/>
                    <a:pt x="13168" y="140"/>
                    <a:pt x="13097" y="68"/>
                  </a:cubicBezTo>
                  <a:cubicBezTo>
                    <a:pt x="13049" y="19"/>
                    <a:pt x="13006" y="0"/>
                    <a:pt x="12965"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9" name="Google Shape;2369;p45"/>
            <p:cNvSpPr/>
            <p:nvPr/>
          </p:nvSpPr>
          <p:spPr>
            <a:xfrm>
              <a:off x="5426450" y="4122950"/>
              <a:ext cx="333225" cy="195625"/>
            </a:xfrm>
            <a:custGeom>
              <a:rect b="b" l="l" r="r" t="t"/>
              <a:pathLst>
                <a:path extrusionOk="0" h="7825" w="13329">
                  <a:moveTo>
                    <a:pt x="291" y="1"/>
                  </a:moveTo>
                  <a:cubicBezTo>
                    <a:pt x="226" y="1"/>
                    <a:pt x="163" y="43"/>
                    <a:pt x="106" y="171"/>
                  </a:cubicBezTo>
                  <a:cubicBezTo>
                    <a:pt x="1" y="407"/>
                    <a:pt x="119" y="430"/>
                    <a:pt x="286" y="526"/>
                  </a:cubicBezTo>
                  <a:cubicBezTo>
                    <a:pt x="1872" y="1447"/>
                    <a:pt x="3438" y="2401"/>
                    <a:pt x="5030" y="3311"/>
                  </a:cubicBezTo>
                  <a:cubicBezTo>
                    <a:pt x="7615" y="4789"/>
                    <a:pt x="10215" y="6245"/>
                    <a:pt x="12811" y="7705"/>
                  </a:cubicBezTo>
                  <a:cubicBezTo>
                    <a:pt x="12903" y="7757"/>
                    <a:pt x="13001" y="7824"/>
                    <a:pt x="13110" y="7824"/>
                  </a:cubicBezTo>
                  <a:cubicBezTo>
                    <a:pt x="13178" y="7824"/>
                    <a:pt x="13251" y="7798"/>
                    <a:pt x="13329" y="7726"/>
                  </a:cubicBezTo>
                  <a:cubicBezTo>
                    <a:pt x="13178" y="7585"/>
                    <a:pt x="13056" y="7417"/>
                    <a:pt x="12891" y="7322"/>
                  </a:cubicBezTo>
                  <a:cubicBezTo>
                    <a:pt x="8769" y="4908"/>
                    <a:pt x="4641" y="2503"/>
                    <a:pt x="515" y="96"/>
                  </a:cubicBezTo>
                  <a:cubicBezTo>
                    <a:pt x="437" y="51"/>
                    <a:pt x="362" y="1"/>
                    <a:pt x="291"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0" name="Google Shape;2370;p45"/>
            <p:cNvSpPr/>
            <p:nvPr/>
          </p:nvSpPr>
          <p:spPr>
            <a:xfrm>
              <a:off x="5425400" y="3769475"/>
              <a:ext cx="333725" cy="196275"/>
            </a:xfrm>
            <a:custGeom>
              <a:rect b="b" l="l" r="r" t="t"/>
              <a:pathLst>
                <a:path extrusionOk="0" h="7851" w="13349">
                  <a:moveTo>
                    <a:pt x="13175" y="0"/>
                  </a:moveTo>
                  <a:cubicBezTo>
                    <a:pt x="13009" y="0"/>
                    <a:pt x="12867" y="105"/>
                    <a:pt x="12722" y="185"/>
                  </a:cubicBezTo>
                  <a:cubicBezTo>
                    <a:pt x="11977" y="591"/>
                    <a:pt x="11226" y="984"/>
                    <a:pt x="10493" y="1407"/>
                  </a:cubicBezTo>
                  <a:cubicBezTo>
                    <a:pt x="7073" y="3375"/>
                    <a:pt x="3656" y="5351"/>
                    <a:pt x="241" y="7326"/>
                  </a:cubicBezTo>
                  <a:cubicBezTo>
                    <a:pt x="145" y="7382"/>
                    <a:pt x="1" y="7429"/>
                    <a:pt x="140" y="7590"/>
                  </a:cubicBezTo>
                  <a:cubicBezTo>
                    <a:pt x="209" y="7670"/>
                    <a:pt x="259" y="7767"/>
                    <a:pt x="316" y="7851"/>
                  </a:cubicBezTo>
                  <a:cubicBezTo>
                    <a:pt x="450" y="7773"/>
                    <a:pt x="541" y="7719"/>
                    <a:pt x="632" y="7666"/>
                  </a:cubicBezTo>
                  <a:cubicBezTo>
                    <a:pt x="3075" y="6260"/>
                    <a:pt x="5523" y="4864"/>
                    <a:pt x="7959" y="3445"/>
                  </a:cubicBezTo>
                  <a:cubicBezTo>
                    <a:pt x="9592" y="2495"/>
                    <a:pt x="11209" y="1518"/>
                    <a:pt x="12825" y="539"/>
                  </a:cubicBezTo>
                  <a:cubicBezTo>
                    <a:pt x="13027" y="417"/>
                    <a:pt x="13175" y="208"/>
                    <a:pt x="13348" y="40"/>
                  </a:cubicBezTo>
                  <a:cubicBezTo>
                    <a:pt x="13287" y="12"/>
                    <a:pt x="13230" y="0"/>
                    <a:pt x="13175"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1" name="Google Shape;2371;p45"/>
            <p:cNvSpPr/>
            <p:nvPr/>
          </p:nvSpPr>
          <p:spPr>
            <a:xfrm>
              <a:off x="4696125" y="3768925"/>
              <a:ext cx="334175" cy="196150"/>
            </a:xfrm>
            <a:custGeom>
              <a:rect b="b" l="l" r="r" t="t"/>
              <a:pathLst>
                <a:path extrusionOk="0" h="7846" w="13367">
                  <a:moveTo>
                    <a:pt x="243" y="0"/>
                  </a:moveTo>
                  <a:cubicBezTo>
                    <a:pt x="123" y="33"/>
                    <a:pt x="62" y="52"/>
                    <a:pt x="1" y="68"/>
                  </a:cubicBezTo>
                  <a:cubicBezTo>
                    <a:pt x="142" y="224"/>
                    <a:pt x="257" y="426"/>
                    <a:pt x="430" y="527"/>
                  </a:cubicBezTo>
                  <a:cubicBezTo>
                    <a:pt x="4524" y="2922"/>
                    <a:pt x="8623" y="5306"/>
                    <a:pt x="12722" y="7691"/>
                  </a:cubicBezTo>
                  <a:cubicBezTo>
                    <a:pt x="12817" y="7746"/>
                    <a:pt x="12908" y="7846"/>
                    <a:pt x="13002" y="7846"/>
                  </a:cubicBezTo>
                  <a:cubicBezTo>
                    <a:pt x="13066" y="7846"/>
                    <a:pt x="13132" y="7798"/>
                    <a:pt x="13202" y="7657"/>
                  </a:cubicBezTo>
                  <a:cubicBezTo>
                    <a:pt x="13366" y="7330"/>
                    <a:pt x="13078" y="7355"/>
                    <a:pt x="12958" y="7284"/>
                  </a:cubicBezTo>
                  <a:cubicBezTo>
                    <a:pt x="9762" y="5408"/>
                    <a:pt x="6568" y="3530"/>
                    <a:pt x="3360" y="1675"/>
                  </a:cubicBezTo>
                  <a:cubicBezTo>
                    <a:pt x="2330" y="1079"/>
                    <a:pt x="1263" y="546"/>
                    <a:pt x="243"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2" name="Google Shape;2372;p45"/>
            <p:cNvSpPr/>
            <p:nvPr/>
          </p:nvSpPr>
          <p:spPr>
            <a:xfrm>
              <a:off x="4950325" y="4243750"/>
              <a:ext cx="199075" cy="331700"/>
            </a:xfrm>
            <a:custGeom>
              <a:rect b="b" l="l" r="r" t="t"/>
              <a:pathLst>
                <a:path extrusionOk="0" h="13268" w="7963">
                  <a:moveTo>
                    <a:pt x="7574" y="0"/>
                  </a:moveTo>
                  <a:cubicBezTo>
                    <a:pt x="7495" y="0"/>
                    <a:pt x="7473" y="110"/>
                    <a:pt x="7434" y="178"/>
                  </a:cubicBezTo>
                  <a:cubicBezTo>
                    <a:pt x="5089" y="4259"/>
                    <a:pt x="2745" y="8340"/>
                    <a:pt x="411" y="12428"/>
                  </a:cubicBezTo>
                  <a:cubicBezTo>
                    <a:pt x="269" y="12678"/>
                    <a:pt x="1" y="12917"/>
                    <a:pt x="166" y="13267"/>
                  </a:cubicBezTo>
                  <a:cubicBezTo>
                    <a:pt x="361" y="13048"/>
                    <a:pt x="598" y="12850"/>
                    <a:pt x="747" y="12602"/>
                  </a:cubicBezTo>
                  <a:cubicBezTo>
                    <a:pt x="2760" y="9207"/>
                    <a:pt x="4764" y="5805"/>
                    <a:pt x="6761" y="2402"/>
                  </a:cubicBezTo>
                  <a:cubicBezTo>
                    <a:pt x="7173" y="1699"/>
                    <a:pt x="7549" y="977"/>
                    <a:pt x="7962" y="226"/>
                  </a:cubicBezTo>
                  <a:cubicBezTo>
                    <a:pt x="7874" y="172"/>
                    <a:pt x="7774" y="118"/>
                    <a:pt x="7685" y="50"/>
                  </a:cubicBezTo>
                  <a:cubicBezTo>
                    <a:pt x="7638" y="14"/>
                    <a:pt x="7602" y="0"/>
                    <a:pt x="7574"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3" name="Google Shape;2373;p45"/>
            <p:cNvSpPr/>
            <p:nvPr/>
          </p:nvSpPr>
          <p:spPr>
            <a:xfrm>
              <a:off x="5303400" y="3512475"/>
              <a:ext cx="199050" cy="331275"/>
            </a:xfrm>
            <a:custGeom>
              <a:rect b="b" l="l" r="r" t="t"/>
              <a:pathLst>
                <a:path extrusionOk="0" h="13251" w="7962">
                  <a:moveTo>
                    <a:pt x="7912" y="1"/>
                  </a:moveTo>
                  <a:cubicBezTo>
                    <a:pt x="7756" y="140"/>
                    <a:pt x="7548" y="249"/>
                    <a:pt x="7448" y="422"/>
                  </a:cubicBezTo>
                  <a:cubicBezTo>
                    <a:pt x="5043" y="4531"/>
                    <a:pt x="2650" y="8644"/>
                    <a:pt x="256" y="12758"/>
                  </a:cubicBezTo>
                  <a:cubicBezTo>
                    <a:pt x="164" y="12916"/>
                    <a:pt x="0" y="13050"/>
                    <a:pt x="300" y="13202"/>
                  </a:cubicBezTo>
                  <a:cubicBezTo>
                    <a:pt x="368" y="13236"/>
                    <a:pt x="420" y="13251"/>
                    <a:pt x="462" y="13251"/>
                  </a:cubicBezTo>
                  <a:cubicBezTo>
                    <a:pt x="607" y="13251"/>
                    <a:pt x="621" y="13077"/>
                    <a:pt x="683" y="12972"/>
                  </a:cubicBezTo>
                  <a:cubicBezTo>
                    <a:pt x="2555" y="9775"/>
                    <a:pt x="4434" y="6581"/>
                    <a:pt x="6289" y="3373"/>
                  </a:cubicBezTo>
                  <a:cubicBezTo>
                    <a:pt x="6885" y="2342"/>
                    <a:pt x="7420" y="1276"/>
                    <a:pt x="7962" y="266"/>
                  </a:cubicBezTo>
                  <a:cubicBezTo>
                    <a:pt x="7937" y="134"/>
                    <a:pt x="7925" y="66"/>
                    <a:pt x="7912"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4" name="Google Shape;2374;p45"/>
            <p:cNvSpPr/>
            <p:nvPr/>
          </p:nvSpPr>
          <p:spPr>
            <a:xfrm>
              <a:off x="4953300" y="3511075"/>
              <a:ext cx="198800" cy="332675"/>
            </a:xfrm>
            <a:custGeom>
              <a:rect b="b" l="l" r="r" t="t"/>
              <a:pathLst>
                <a:path extrusionOk="0" h="13307" w="7952">
                  <a:moveTo>
                    <a:pt x="118" y="1"/>
                  </a:moveTo>
                  <a:cubicBezTo>
                    <a:pt x="52" y="75"/>
                    <a:pt x="0" y="109"/>
                    <a:pt x="5" y="130"/>
                  </a:cubicBezTo>
                  <a:cubicBezTo>
                    <a:pt x="42" y="298"/>
                    <a:pt x="58" y="480"/>
                    <a:pt x="140" y="624"/>
                  </a:cubicBezTo>
                  <a:cubicBezTo>
                    <a:pt x="2503" y="4755"/>
                    <a:pt x="4874" y="8883"/>
                    <a:pt x="7245" y="13011"/>
                  </a:cubicBezTo>
                  <a:cubicBezTo>
                    <a:pt x="7315" y="13134"/>
                    <a:pt x="7355" y="13307"/>
                    <a:pt x="7497" y="13307"/>
                  </a:cubicBezTo>
                  <a:cubicBezTo>
                    <a:pt x="7543" y="13307"/>
                    <a:pt x="7599" y="13289"/>
                    <a:pt x="7670" y="13247"/>
                  </a:cubicBezTo>
                  <a:cubicBezTo>
                    <a:pt x="7951" y="13078"/>
                    <a:pt x="7753" y="12934"/>
                    <a:pt x="7665" y="12783"/>
                  </a:cubicBezTo>
                  <a:cubicBezTo>
                    <a:pt x="5443" y="8950"/>
                    <a:pt x="3224" y="5115"/>
                    <a:pt x="994" y="1286"/>
                  </a:cubicBezTo>
                  <a:cubicBezTo>
                    <a:pt x="741" y="853"/>
                    <a:pt x="427" y="452"/>
                    <a:pt x="118"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5" name="Google Shape;2375;p45"/>
            <p:cNvSpPr/>
            <p:nvPr/>
          </p:nvSpPr>
          <p:spPr>
            <a:xfrm>
              <a:off x="4867225" y="4230125"/>
              <a:ext cx="238900" cy="302450"/>
            </a:xfrm>
            <a:custGeom>
              <a:rect b="b" l="l" r="r" t="t"/>
              <a:pathLst>
                <a:path extrusionOk="0" h="12098" w="9556">
                  <a:moveTo>
                    <a:pt x="9412" y="1"/>
                  </a:moveTo>
                  <a:cubicBezTo>
                    <a:pt x="9411" y="1"/>
                    <a:pt x="9409" y="1"/>
                    <a:pt x="9408" y="1"/>
                  </a:cubicBezTo>
                  <a:cubicBezTo>
                    <a:pt x="9297" y="11"/>
                    <a:pt x="9153" y="30"/>
                    <a:pt x="9084" y="104"/>
                  </a:cubicBezTo>
                  <a:cubicBezTo>
                    <a:pt x="8734" y="478"/>
                    <a:pt x="8381" y="853"/>
                    <a:pt x="8072" y="1260"/>
                  </a:cubicBezTo>
                  <a:cubicBezTo>
                    <a:pt x="5563" y="4569"/>
                    <a:pt x="3061" y="7884"/>
                    <a:pt x="560" y="11201"/>
                  </a:cubicBezTo>
                  <a:cubicBezTo>
                    <a:pt x="364" y="11460"/>
                    <a:pt x="1" y="11832"/>
                    <a:pt x="270" y="12053"/>
                  </a:cubicBezTo>
                  <a:cubicBezTo>
                    <a:pt x="308" y="12084"/>
                    <a:pt x="347" y="12098"/>
                    <a:pt x="386" y="12098"/>
                  </a:cubicBezTo>
                  <a:cubicBezTo>
                    <a:pt x="589" y="12098"/>
                    <a:pt x="797" y="11729"/>
                    <a:pt x="939" y="11541"/>
                  </a:cubicBezTo>
                  <a:cubicBezTo>
                    <a:pt x="3426" y="8259"/>
                    <a:pt x="5891" y="4963"/>
                    <a:pt x="8365" y="1672"/>
                  </a:cubicBezTo>
                  <a:cubicBezTo>
                    <a:pt x="8753" y="1154"/>
                    <a:pt x="9154" y="646"/>
                    <a:pt x="9556" y="122"/>
                  </a:cubicBezTo>
                  <a:cubicBezTo>
                    <a:pt x="9509" y="82"/>
                    <a:pt x="9456" y="1"/>
                    <a:pt x="9412"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6" name="Google Shape;2376;p45"/>
            <p:cNvSpPr/>
            <p:nvPr/>
          </p:nvSpPr>
          <p:spPr>
            <a:xfrm>
              <a:off x="5413975" y="4165900"/>
              <a:ext cx="302575" cy="233475"/>
            </a:xfrm>
            <a:custGeom>
              <a:rect b="b" l="l" r="r" t="t"/>
              <a:pathLst>
                <a:path extrusionOk="0" h="9339" w="12103">
                  <a:moveTo>
                    <a:pt x="105" y="1"/>
                  </a:moveTo>
                  <a:cubicBezTo>
                    <a:pt x="84" y="21"/>
                    <a:pt x="0" y="65"/>
                    <a:pt x="1" y="106"/>
                  </a:cubicBezTo>
                  <a:cubicBezTo>
                    <a:pt x="5" y="218"/>
                    <a:pt x="6" y="369"/>
                    <a:pt x="76" y="434"/>
                  </a:cubicBezTo>
                  <a:cubicBezTo>
                    <a:pt x="445" y="790"/>
                    <a:pt x="815" y="1152"/>
                    <a:pt x="1223" y="1461"/>
                  </a:cubicBezTo>
                  <a:cubicBezTo>
                    <a:pt x="4547" y="3980"/>
                    <a:pt x="7879" y="6488"/>
                    <a:pt x="11212" y="8995"/>
                  </a:cubicBezTo>
                  <a:cubicBezTo>
                    <a:pt x="11412" y="9147"/>
                    <a:pt x="11609" y="9339"/>
                    <a:pt x="11868" y="9339"/>
                  </a:cubicBezTo>
                  <a:cubicBezTo>
                    <a:pt x="11941" y="9339"/>
                    <a:pt x="12018" y="9324"/>
                    <a:pt x="12103" y="9288"/>
                  </a:cubicBezTo>
                  <a:cubicBezTo>
                    <a:pt x="11922" y="9060"/>
                    <a:pt x="11779" y="8782"/>
                    <a:pt x="11555" y="8612"/>
                  </a:cubicBezTo>
                  <a:cubicBezTo>
                    <a:pt x="8513" y="6301"/>
                    <a:pt x="5459" y="4004"/>
                    <a:pt x="2405" y="1706"/>
                  </a:cubicBezTo>
                  <a:cubicBezTo>
                    <a:pt x="1652" y="1139"/>
                    <a:pt x="891" y="583"/>
                    <a:pt x="105"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7" name="Google Shape;2377;p45"/>
            <p:cNvSpPr/>
            <p:nvPr/>
          </p:nvSpPr>
          <p:spPr>
            <a:xfrm>
              <a:off x="4738375" y="4165750"/>
              <a:ext cx="306950" cy="234400"/>
            </a:xfrm>
            <a:custGeom>
              <a:rect b="b" l="l" r="r" t="t"/>
              <a:pathLst>
                <a:path extrusionOk="0" h="9376" w="12278">
                  <a:moveTo>
                    <a:pt x="11951" y="1"/>
                  </a:moveTo>
                  <a:cubicBezTo>
                    <a:pt x="11850" y="1"/>
                    <a:pt x="11805" y="179"/>
                    <a:pt x="11732" y="232"/>
                  </a:cubicBezTo>
                  <a:cubicBezTo>
                    <a:pt x="9679" y="1734"/>
                    <a:pt x="7618" y="3226"/>
                    <a:pt x="5589" y="4761"/>
                  </a:cubicBezTo>
                  <a:cubicBezTo>
                    <a:pt x="3776" y="6133"/>
                    <a:pt x="2000" y="7552"/>
                    <a:pt x="211" y="8955"/>
                  </a:cubicBezTo>
                  <a:cubicBezTo>
                    <a:pt x="121" y="9026"/>
                    <a:pt x="69" y="9146"/>
                    <a:pt x="0" y="9242"/>
                  </a:cubicBezTo>
                  <a:cubicBezTo>
                    <a:pt x="87" y="9282"/>
                    <a:pt x="174" y="9319"/>
                    <a:pt x="304" y="9375"/>
                  </a:cubicBezTo>
                  <a:cubicBezTo>
                    <a:pt x="416" y="9305"/>
                    <a:pt x="536" y="9243"/>
                    <a:pt x="642" y="9164"/>
                  </a:cubicBezTo>
                  <a:cubicBezTo>
                    <a:pt x="2971" y="7410"/>
                    <a:pt x="5302" y="5662"/>
                    <a:pt x="7623" y="3897"/>
                  </a:cubicBezTo>
                  <a:cubicBezTo>
                    <a:pt x="9068" y="2797"/>
                    <a:pt x="10498" y="1674"/>
                    <a:pt x="11930" y="557"/>
                  </a:cubicBezTo>
                  <a:cubicBezTo>
                    <a:pt x="12079" y="440"/>
                    <a:pt x="12278" y="286"/>
                    <a:pt x="12079" y="76"/>
                  </a:cubicBezTo>
                  <a:cubicBezTo>
                    <a:pt x="12028" y="22"/>
                    <a:pt x="11986" y="1"/>
                    <a:pt x="11951"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8" name="Google Shape;2378;p45"/>
            <p:cNvSpPr/>
            <p:nvPr/>
          </p:nvSpPr>
          <p:spPr>
            <a:xfrm>
              <a:off x="5408450" y="3689200"/>
              <a:ext cx="312600" cy="232250"/>
            </a:xfrm>
            <a:custGeom>
              <a:rect b="b" l="l" r="r" t="t"/>
              <a:pathLst>
                <a:path extrusionOk="0" h="9290" w="12504">
                  <a:moveTo>
                    <a:pt x="12101" y="1"/>
                  </a:moveTo>
                  <a:cubicBezTo>
                    <a:pt x="11953" y="1"/>
                    <a:pt x="11836" y="30"/>
                    <a:pt x="11702" y="132"/>
                  </a:cubicBezTo>
                  <a:cubicBezTo>
                    <a:pt x="9524" y="1794"/>
                    <a:pt x="7331" y="3437"/>
                    <a:pt x="5147" y="5093"/>
                  </a:cubicBezTo>
                  <a:cubicBezTo>
                    <a:pt x="3661" y="6223"/>
                    <a:pt x="2174" y="7354"/>
                    <a:pt x="704" y="8504"/>
                  </a:cubicBezTo>
                  <a:cubicBezTo>
                    <a:pt x="481" y="8677"/>
                    <a:pt x="1" y="8871"/>
                    <a:pt x="263" y="9213"/>
                  </a:cubicBezTo>
                  <a:cubicBezTo>
                    <a:pt x="306" y="9268"/>
                    <a:pt x="348" y="9290"/>
                    <a:pt x="391" y="9290"/>
                  </a:cubicBezTo>
                  <a:cubicBezTo>
                    <a:pt x="551" y="9290"/>
                    <a:pt x="716" y="8982"/>
                    <a:pt x="890" y="8896"/>
                  </a:cubicBezTo>
                  <a:cubicBezTo>
                    <a:pt x="1196" y="8743"/>
                    <a:pt x="1446" y="8482"/>
                    <a:pt x="1725" y="8273"/>
                  </a:cubicBezTo>
                  <a:cubicBezTo>
                    <a:pt x="4919" y="5873"/>
                    <a:pt x="8118" y="3479"/>
                    <a:pt x="11309" y="1073"/>
                  </a:cubicBezTo>
                  <a:cubicBezTo>
                    <a:pt x="11685" y="790"/>
                    <a:pt x="12022" y="455"/>
                    <a:pt x="12504" y="33"/>
                  </a:cubicBezTo>
                  <a:cubicBezTo>
                    <a:pt x="12340" y="17"/>
                    <a:pt x="12212" y="1"/>
                    <a:pt x="12101"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9" name="Google Shape;2379;p45"/>
            <p:cNvSpPr/>
            <p:nvPr/>
          </p:nvSpPr>
          <p:spPr>
            <a:xfrm>
              <a:off x="4735400" y="3687825"/>
              <a:ext cx="310325" cy="233650"/>
            </a:xfrm>
            <a:custGeom>
              <a:rect b="b" l="l" r="r" t="t"/>
              <a:pathLst>
                <a:path extrusionOk="0" h="9346" w="12413">
                  <a:moveTo>
                    <a:pt x="370" y="0"/>
                  </a:moveTo>
                  <a:cubicBezTo>
                    <a:pt x="296" y="0"/>
                    <a:pt x="229" y="29"/>
                    <a:pt x="174" y="100"/>
                  </a:cubicBezTo>
                  <a:cubicBezTo>
                    <a:pt x="1" y="330"/>
                    <a:pt x="429" y="559"/>
                    <a:pt x="628" y="710"/>
                  </a:cubicBezTo>
                  <a:cubicBezTo>
                    <a:pt x="4394" y="3569"/>
                    <a:pt x="8174" y="6408"/>
                    <a:pt x="11952" y="9251"/>
                  </a:cubicBezTo>
                  <a:cubicBezTo>
                    <a:pt x="12004" y="9290"/>
                    <a:pt x="12085" y="9346"/>
                    <a:pt x="12130" y="9346"/>
                  </a:cubicBezTo>
                  <a:cubicBezTo>
                    <a:pt x="12137" y="9346"/>
                    <a:pt x="12143" y="9345"/>
                    <a:pt x="12147" y="9342"/>
                  </a:cubicBezTo>
                  <a:cubicBezTo>
                    <a:pt x="12212" y="9307"/>
                    <a:pt x="12243" y="9210"/>
                    <a:pt x="12412" y="8947"/>
                  </a:cubicBezTo>
                  <a:cubicBezTo>
                    <a:pt x="12244" y="8851"/>
                    <a:pt x="12042" y="8763"/>
                    <a:pt x="11872" y="8637"/>
                  </a:cubicBezTo>
                  <a:cubicBezTo>
                    <a:pt x="8233" y="5863"/>
                    <a:pt x="4600" y="3081"/>
                    <a:pt x="956" y="314"/>
                  </a:cubicBezTo>
                  <a:cubicBezTo>
                    <a:pt x="795" y="192"/>
                    <a:pt x="561" y="0"/>
                    <a:pt x="370"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0" name="Google Shape;2380;p45"/>
            <p:cNvSpPr/>
            <p:nvPr/>
          </p:nvSpPr>
          <p:spPr>
            <a:xfrm>
              <a:off x="5350975" y="3554775"/>
              <a:ext cx="232900" cy="302500"/>
            </a:xfrm>
            <a:custGeom>
              <a:rect b="b" l="l" r="r" t="t"/>
              <a:pathLst>
                <a:path extrusionOk="0" h="12100" w="9316">
                  <a:moveTo>
                    <a:pt x="9191" y="1"/>
                  </a:moveTo>
                  <a:cubicBezTo>
                    <a:pt x="9107" y="54"/>
                    <a:pt x="8998" y="87"/>
                    <a:pt x="8938" y="162"/>
                  </a:cubicBezTo>
                  <a:cubicBezTo>
                    <a:pt x="8074" y="1221"/>
                    <a:pt x="7189" y="2263"/>
                    <a:pt x="6367" y="3352"/>
                  </a:cubicBezTo>
                  <a:cubicBezTo>
                    <a:pt x="4442" y="5900"/>
                    <a:pt x="2546" y="8469"/>
                    <a:pt x="648" y="11035"/>
                  </a:cubicBezTo>
                  <a:cubicBezTo>
                    <a:pt x="405" y="11363"/>
                    <a:pt x="215" y="11726"/>
                    <a:pt x="1" y="12075"/>
                  </a:cubicBezTo>
                  <a:cubicBezTo>
                    <a:pt x="69" y="12092"/>
                    <a:pt x="130" y="12100"/>
                    <a:pt x="185" y="12100"/>
                  </a:cubicBezTo>
                  <a:cubicBezTo>
                    <a:pt x="647" y="12100"/>
                    <a:pt x="688" y="11540"/>
                    <a:pt x="986" y="11322"/>
                  </a:cubicBezTo>
                  <a:cubicBezTo>
                    <a:pt x="1163" y="11191"/>
                    <a:pt x="1285" y="10983"/>
                    <a:pt x="1423" y="10801"/>
                  </a:cubicBezTo>
                  <a:cubicBezTo>
                    <a:pt x="3459" y="8118"/>
                    <a:pt x="5494" y="5433"/>
                    <a:pt x="7526" y="2747"/>
                  </a:cubicBezTo>
                  <a:cubicBezTo>
                    <a:pt x="8133" y="1946"/>
                    <a:pt x="8728" y="1137"/>
                    <a:pt x="9316" y="351"/>
                  </a:cubicBezTo>
                  <a:cubicBezTo>
                    <a:pt x="9256" y="184"/>
                    <a:pt x="9222" y="94"/>
                    <a:pt x="9191"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1" name="Google Shape;2381;p45"/>
            <p:cNvSpPr/>
            <p:nvPr/>
          </p:nvSpPr>
          <p:spPr>
            <a:xfrm>
              <a:off x="4871875" y="3555000"/>
              <a:ext cx="234625" cy="303250"/>
            </a:xfrm>
            <a:custGeom>
              <a:rect b="b" l="l" r="r" t="t"/>
              <a:pathLst>
                <a:path extrusionOk="0" h="12130" w="9385">
                  <a:moveTo>
                    <a:pt x="72" y="0"/>
                  </a:moveTo>
                  <a:lnTo>
                    <a:pt x="72" y="0"/>
                  </a:lnTo>
                  <a:cubicBezTo>
                    <a:pt x="0" y="230"/>
                    <a:pt x="19" y="417"/>
                    <a:pt x="182" y="633"/>
                  </a:cubicBezTo>
                  <a:cubicBezTo>
                    <a:pt x="1948" y="2951"/>
                    <a:pt x="3696" y="5283"/>
                    <a:pt x="5455" y="7607"/>
                  </a:cubicBezTo>
                  <a:cubicBezTo>
                    <a:pt x="6488" y="8971"/>
                    <a:pt x="7525" y="10331"/>
                    <a:pt x="8578" y="11679"/>
                  </a:cubicBezTo>
                  <a:cubicBezTo>
                    <a:pt x="8722" y="11864"/>
                    <a:pt x="8850" y="12130"/>
                    <a:pt x="9141" y="12130"/>
                  </a:cubicBezTo>
                  <a:cubicBezTo>
                    <a:pt x="9157" y="12130"/>
                    <a:pt x="9174" y="12129"/>
                    <a:pt x="9191" y="12127"/>
                  </a:cubicBezTo>
                  <a:cubicBezTo>
                    <a:pt x="9257" y="12121"/>
                    <a:pt x="9315" y="12036"/>
                    <a:pt x="9384" y="11980"/>
                  </a:cubicBezTo>
                  <a:cubicBezTo>
                    <a:pt x="9298" y="11890"/>
                    <a:pt x="9230" y="11831"/>
                    <a:pt x="9178" y="11759"/>
                  </a:cubicBezTo>
                  <a:cubicBezTo>
                    <a:pt x="8493" y="10837"/>
                    <a:pt x="7829" y="9898"/>
                    <a:pt x="7124" y="8991"/>
                  </a:cubicBezTo>
                  <a:cubicBezTo>
                    <a:pt x="4896" y="6122"/>
                    <a:pt x="2897" y="3078"/>
                    <a:pt x="522" y="321"/>
                  </a:cubicBezTo>
                  <a:cubicBezTo>
                    <a:pt x="407" y="185"/>
                    <a:pt x="224" y="106"/>
                    <a:pt x="72"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2" name="Google Shape;2382;p45"/>
            <p:cNvSpPr/>
            <p:nvPr/>
          </p:nvSpPr>
          <p:spPr>
            <a:xfrm>
              <a:off x="5345775" y="4229150"/>
              <a:ext cx="237450" cy="303800"/>
            </a:xfrm>
            <a:custGeom>
              <a:rect b="b" l="l" r="r" t="t"/>
              <a:pathLst>
                <a:path extrusionOk="0" h="12152" w="9498">
                  <a:moveTo>
                    <a:pt x="395" y="0"/>
                  </a:moveTo>
                  <a:cubicBezTo>
                    <a:pt x="343" y="0"/>
                    <a:pt x="287" y="22"/>
                    <a:pt x="225" y="76"/>
                  </a:cubicBezTo>
                  <a:cubicBezTo>
                    <a:pt x="1" y="270"/>
                    <a:pt x="297" y="326"/>
                    <a:pt x="368" y="423"/>
                  </a:cubicBezTo>
                  <a:cubicBezTo>
                    <a:pt x="1870" y="2475"/>
                    <a:pt x="3363" y="4537"/>
                    <a:pt x="4898" y="6565"/>
                  </a:cubicBezTo>
                  <a:cubicBezTo>
                    <a:pt x="6269" y="8378"/>
                    <a:pt x="7688" y="10156"/>
                    <a:pt x="9093" y="11943"/>
                  </a:cubicBezTo>
                  <a:cubicBezTo>
                    <a:pt x="9170" y="12040"/>
                    <a:pt x="9316" y="12083"/>
                    <a:pt x="9429" y="12151"/>
                  </a:cubicBezTo>
                  <a:cubicBezTo>
                    <a:pt x="9446" y="12068"/>
                    <a:pt x="9466" y="11985"/>
                    <a:pt x="9498" y="11836"/>
                  </a:cubicBezTo>
                  <a:cubicBezTo>
                    <a:pt x="9450" y="11757"/>
                    <a:pt x="9394" y="11633"/>
                    <a:pt x="9315" y="11526"/>
                  </a:cubicBezTo>
                  <a:cubicBezTo>
                    <a:pt x="7560" y="9198"/>
                    <a:pt x="5812" y="6866"/>
                    <a:pt x="4048" y="4546"/>
                  </a:cubicBezTo>
                  <a:cubicBezTo>
                    <a:pt x="2947" y="3100"/>
                    <a:pt x="1824" y="1670"/>
                    <a:pt x="706" y="239"/>
                  </a:cubicBezTo>
                  <a:cubicBezTo>
                    <a:pt x="624" y="134"/>
                    <a:pt x="524" y="0"/>
                    <a:pt x="395"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3" name="Google Shape;2383;p45"/>
            <p:cNvSpPr/>
            <p:nvPr/>
          </p:nvSpPr>
          <p:spPr>
            <a:xfrm>
              <a:off x="4649925" y="4037650"/>
              <a:ext cx="359850" cy="12750"/>
            </a:xfrm>
            <a:custGeom>
              <a:rect b="b" l="l" r="r" t="t"/>
              <a:pathLst>
                <a:path extrusionOk="0" h="510" w="14394">
                  <a:moveTo>
                    <a:pt x="14198" y="1"/>
                  </a:moveTo>
                  <a:cubicBezTo>
                    <a:pt x="14097" y="1"/>
                    <a:pt x="13977" y="48"/>
                    <a:pt x="13896" y="48"/>
                  </a:cubicBezTo>
                  <a:cubicBezTo>
                    <a:pt x="13895" y="48"/>
                    <a:pt x="13895" y="48"/>
                    <a:pt x="13895" y="48"/>
                  </a:cubicBezTo>
                  <a:cubicBezTo>
                    <a:pt x="12552" y="39"/>
                    <a:pt x="11209" y="37"/>
                    <a:pt x="9867" y="37"/>
                  </a:cubicBezTo>
                  <a:cubicBezTo>
                    <a:pt x="8972" y="37"/>
                    <a:pt x="8077" y="38"/>
                    <a:pt x="7182" y="38"/>
                  </a:cubicBezTo>
                  <a:cubicBezTo>
                    <a:pt x="6302" y="38"/>
                    <a:pt x="5421" y="38"/>
                    <a:pt x="4541" y="38"/>
                  </a:cubicBezTo>
                  <a:cubicBezTo>
                    <a:pt x="3220" y="38"/>
                    <a:pt x="1899" y="38"/>
                    <a:pt x="578" y="42"/>
                  </a:cubicBezTo>
                  <a:cubicBezTo>
                    <a:pt x="577" y="42"/>
                    <a:pt x="576" y="42"/>
                    <a:pt x="575" y="42"/>
                  </a:cubicBezTo>
                  <a:cubicBezTo>
                    <a:pt x="488" y="42"/>
                    <a:pt x="377" y="23"/>
                    <a:pt x="276" y="23"/>
                  </a:cubicBezTo>
                  <a:cubicBezTo>
                    <a:pt x="134" y="23"/>
                    <a:pt x="13" y="61"/>
                    <a:pt x="7" y="244"/>
                  </a:cubicBezTo>
                  <a:cubicBezTo>
                    <a:pt x="1" y="442"/>
                    <a:pt x="127" y="482"/>
                    <a:pt x="274" y="482"/>
                  </a:cubicBezTo>
                  <a:cubicBezTo>
                    <a:pt x="370" y="482"/>
                    <a:pt x="476" y="465"/>
                    <a:pt x="558" y="465"/>
                  </a:cubicBezTo>
                  <a:cubicBezTo>
                    <a:pt x="2437" y="467"/>
                    <a:pt x="4317" y="468"/>
                    <a:pt x="6196" y="468"/>
                  </a:cubicBezTo>
                  <a:cubicBezTo>
                    <a:pt x="8756" y="468"/>
                    <a:pt x="11316" y="465"/>
                    <a:pt x="13875" y="458"/>
                  </a:cubicBezTo>
                  <a:cubicBezTo>
                    <a:pt x="13876" y="458"/>
                    <a:pt x="13877" y="458"/>
                    <a:pt x="13877" y="458"/>
                  </a:cubicBezTo>
                  <a:cubicBezTo>
                    <a:pt x="13962" y="458"/>
                    <a:pt x="14090" y="509"/>
                    <a:pt x="14197" y="509"/>
                  </a:cubicBezTo>
                  <a:cubicBezTo>
                    <a:pt x="14306" y="509"/>
                    <a:pt x="14393" y="456"/>
                    <a:pt x="14386" y="237"/>
                  </a:cubicBezTo>
                  <a:cubicBezTo>
                    <a:pt x="14380" y="48"/>
                    <a:pt x="14298" y="1"/>
                    <a:pt x="14198"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4" name="Google Shape;2384;p45"/>
            <p:cNvSpPr/>
            <p:nvPr/>
          </p:nvSpPr>
          <p:spPr>
            <a:xfrm>
              <a:off x="5217350" y="4261950"/>
              <a:ext cx="20175" cy="359550"/>
            </a:xfrm>
            <a:custGeom>
              <a:rect b="b" l="l" r="r" t="t"/>
              <a:pathLst>
                <a:path extrusionOk="0" h="14382" w="807">
                  <a:moveTo>
                    <a:pt x="404" y="1"/>
                  </a:moveTo>
                  <a:cubicBezTo>
                    <a:pt x="0" y="1"/>
                    <a:pt x="206" y="346"/>
                    <a:pt x="206" y="513"/>
                  </a:cubicBezTo>
                  <a:cubicBezTo>
                    <a:pt x="192" y="4952"/>
                    <a:pt x="193" y="9391"/>
                    <a:pt x="198" y="13830"/>
                  </a:cubicBezTo>
                  <a:cubicBezTo>
                    <a:pt x="198" y="14035"/>
                    <a:pt x="92" y="14381"/>
                    <a:pt x="405" y="14381"/>
                  </a:cubicBezTo>
                  <a:cubicBezTo>
                    <a:pt x="409" y="14381"/>
                    <a:pt x="414" y="14381"/>
                    <a:pt x="419" y="14381"/>
                  </a:cubicBezTo>
                  <a:cubicBezTo>
                    <a:pt x="733" y="14371"/>
                    <a:pt x="621" y="14020"/>
                    <a:pt x="621" y="13809"/>
                  </a:cubicBezTo>
                  <a:cubicBezTo>
                    <a:pt x="628" y="11609"/>
                    <a:pt x="625" y="9407"/>
                    <a:pt x="625" y="7205"/>
                  </a:cubicBezTo>
                  <a:cubicBezTo>
                    <a:pt x="625" y="4967"/>
                    <a:pt x="630" y="2731"/>
                    <a:pt x="616" y="492"/>
                  </a:cubicBezTo>
                  <a:cubicBezTo>
                    <a:pt x="615" y="331"/>
                    <a:pt x="806" y="12"/>
                    <a:pt x="427" y="1"/>
                  </a:cubicBezTo>
                  <a:cubicBezTo>
                    <a:pt x="419" y="1"/>
                    <a:pt x="411" y="1"/>
                    <a:pt x="404"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5" name="Google Shape;2385;p45"/>
            <p:cNvSpPr/>
            <p:nvPr/>
          </p:nvSpPr>
          <p:spPr>
            <a:xfrm>
              <a:off x="5218425" y="3466350"/>
              <a:ext cx="18025" cy="359800"/>
            </a:xfrm>
            <a:custGeom>
              <a:rect b="b" l="l" r="r" t="t"/>
              <a:pathLst>
                <a:path extrusionOk="0" h="14392" w="721">
                  <a:moveTo>
                    <a:pt x="377" y="1"/>
                  </a:moveTo>
                  <a:cubicBezTo>
                    <a:pt x="368" y="1"/>
                    <a:pt x="359" y="1"/>
                    <a:pt x="350" y="2"/>
                  </a:cubicBezTo>
                  <a:cubicBezTo>
                    <a:pt x="67" y="19"/>
                    <a:pt x="154" y="331"/>
                    <a:pt x="154" y="531"/>
                  </a:cubicBezTo>
                  <a:cubicBezTo>
                    <a:pt x="150" y="2751"/>
                    <a:pt x="152" y="4970"/>
                    <a:pt x="152" y="7190"/>
                  </a:cubicBezTo>
                  <a:cubicBezTo>
                    <a:pt x="152" y="9445"/>
                    <a:pt x="148" y="11699"/>
                    <a:pt x="159" y="13954"/>
                  </a:cubicBezTo>
                  <a:cubicBezTo>
                    <a:pt x="161" y="14105"/>
                    <a:pt x="1" y="14380"/>
                    <a:pt x="359" y="14391"/>
                  </a:cubicBezTo>
                  <a:cubicBezTo>
                    <a:pt x="367" y="14391"/>
                    <a:pt x="374" y="14391"/>
                    <a:pt x="380" y="14391"/>
                  </a:cubicBezTo>
                  <a:cubicBezTo>
                    <a:pt x="720" y="14391"/>
                    <a:pt x="577" y="14120"/>
                    <a:pt x="577" y="13971"/>
                  </a:cubicBezTo>
                  <a:cubicBezTo>
                    <a:pt x="585" y="9478"/>
                    <a:pt x="583" y="4986"/>
                    <a:pt x="581" y="494"/>
                  </a:cubicBezTo>
                  <a:cubicBezTo>
                    <a:pt x="581" y="301"/>
                    <a:pt x="651" y="1"/>
                    <a:pt x="377"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6" name="Google Shape;2386;p45"/>
            <p:cNvSpPr/>
            <p:nvPr/>
          </p:nvSpPr>
          <p:spPr>
            <a:xfrm>
              <a:off x="5445200" y="4038025"/>
              <a:ext cx="360325" cy="12025"/>
            </a:xfrm>
            <a:custGeom>
              <a:rect b="b" l="l" r="r" t="t"/>
              <a:pathLst>
                <a:path extrusionOk="0" h="481" w="14413">
                  <a:moveTo>
                    <a:pt x="185" y="0"/>
                  </a:moveTo>
                  <a:cubicBezTo>
                    <a:pt x="84" y="0"/>
                    <a:pt x="1" y="45"/>
                    <a:pt x="9" y="249"/>
                  </a:cubicBezTo>
                  <a:cubicBezTo>
                    <a:pt x="17" y="436"/>
                    <a:pt x="96" y="481"/>
                    <a:pt x="191" y="481"/>
                  </a:cubicBezTo>
                  <a:cubicBezTo>
                    <a:pt x="276" y="481"/>
                    <a:pt x="374" y="445"/>
                    <a:pt x="445" y="445"/>
                  </a:cubicBezTo>
                  <a:cubicBezTo>
                    <a:pt x="446" y="445"/>
                    <a:pt x="446" y="445"/>
                    <a:pt x="447" y="445"/>
                  </a:cubicBezTo>
                  <a:cubicBezTo>
                    <a:pt x="1895" y="453"/>
                    <a:pt x="3343" y="454"/>
                    <a:pt x="4790" y="454"/>
                  </a:cubicBezTo>
                  <a:cubicBezTo>
                    <a:pt x="5580" y="454"/>
                    <a:pt x="6369" y="454"/>
                    <a:pt x="7159" y="454"/>
                  </a:cubicBezTo>
                  <a:cubicBezTo>
                    <a:pt x="8054" y="454"/>
                    <a:pt x="8949" y="454"/>
                    <a:pt x="9844" y="454"/>
                  </a:cubicBezTo>
                  <a:cubicBezTo>
                    <a:pt x="11187" y="454"/>
                    <a:pt x="12529" y="453"/>
                    <a:pt x="13873" y="452"/>
                  </a:cubicBezTo>
                  <a:cubicBezTo>
                    <a:pt x="13874" y="452"/>
                    <a:pt x="13875" y="452"/>
                    <a:pt x="13876" y="452"/>
                  </a:cubicBezTo>
                  <a:cubicBezTo>
                    <a:pt x="13951" y="452"/>
                    <a:pt x="14042" y="464"/>
                    <a:pt x="14126" y="464"/>
                  </a:cubicBezTo>
                  <a:cubicBezTo>
                    <a:pt x="14266" y="464"/>
                    <a:pt x="14390" y="431"/>
                    <a:pt x="14400" y="255"/>
                  </a:cubicBezTo>
                  <a:cubicBezTo>
                    <a:pt x="14413" y="52"/>
                    <a:pt x="14276" y="18"/>
                    <a:pt x="14125" y="18"/>
                  </a:cubicBezTo>
                  <a:cubicBezTo>
                    <a:pt x="14050" y="18"/>
                    <a:pt x="13971" y="26"/>
                    <a:pt x="13906" y="26"/>
                  </a:cubicBezTo>
                  <a:cubicBezTo>
                    <a:pt x="11891" y="25"/>
                    <a:pt x="9876" y="24"/>
                    <a:pt x="7862" y="24"/>
                  </a:cubicBezTo>
                  <a:cubicBezTo>
                    <a:pt x="5384" y="24"/>
                    <a:pt x="2906" y="25"/>
                    <a:pt x="427" y="29"/>
                  </a:cubicBezTo>
                  <a:cubicBezTo>
                    <a:pt x="359" y="29"/>
                    <a:pt x="266" y="0"/>
                    <a:pt x="185"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7" name="Google Shape;2387;p45"/>
            <p:cNvSpPr/>
            <p:nvPr/>
          </p:nvSpPr>
          <p:spPr>
            <a:xfrm>
              <a:off x="5374675" y="3657275"/>
              <a:ext cx="243075" cy="236150"/>
            </a:xfrm>
            <a:custGeom>
              <a:rect b="b" l="l" r="r" t="t"/>
              <a:pathLst>
                <a:path extrusionOk="0" h="9446" w="9723">
                  <a:moveTo>
                    <a:pt x="9487" y="1"/>
                  </a:moveTo>
                  <a:cubicBezTo>
                    <a:pt x="9477" y="1"/>
                    <a:pt x="9468" y="2"/>
                    <a:pt x="9459" y="6"/>
                  </a:cubicBezTo>
                  <a:cubicBezTo>
                    <a:pt x="9261" y="89"/>
                    <a:pt x="9042" y="177"/>
                    <a:pt x="8895" y="325"/>
                  </a:cubicBezTo>
                  <a:cubicBezTo>
                    <a:pt x="6047" y="3195"/>
                    <a:pt x="3206" y="6074"/>
                    <a:pt x="368" y="8955"/>
                  </a:cubicBezTo>
                  <a:cubicBezTo>
                    <a:pt x="266" y="9058"/>
                    <a:pt x="0" y="9148"/>
                    <a:pt x="233" y="9370"/>
                  </a:cubicBezTo>
                  <a:cubicBezTo>
                    <a:pt x="290" y="9424"/>
                    <a:pt x="337" y="9445"/>
                    <a:pt x="377" y="9445"/>
                  </a:cubicBezTo>
                  <a:cubicBezTo>
                    <a:pt x="482" y="9445"/>
                    <a:pt x="542" y="9303"/>
                    <a:pt x="610" y="9236"/>
                  </a:cubicBezTo>
                  <a:cubicBezTo>
                    <a:pt x="3504" y="6385"/>
                    <a:pt x="6394" y="3531"/>
                    <a:pt x="9281" y="673"/>
                  </a:cubicBezTo>
                  <a:cubicBezTo>
                    <a:pt x="9413" y="543"/>
                    <a:pt x="9511" y="374"/>
                    <a:pt x="9722" y="93"/>
                  </a:cubicBezTo>
                  <a:cubicBezTo>
                    <a:pt x="9642" y="65"/>
                    <a:pt x="9552" y="1"/>
                    <a:pt x="9487"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8" name="Google Shape;2388;p45"/>
            <p:cNvSpPr/>
            <p:nvPr/>
          </p:nvSpPr>
          <p:spPr>
            <a:xfrm>
              <a:off x="4839825" y="3656200"/>
              <a:ext cx="240150" cy="237175"/>
            </a:xfrm>
            <a:custGeom>
              <a:rect b="b" l="l" r="r" t="t"/>
              <a:pathLst>
                <a:path extrusionOk="0" h="9487" w="9606">
                  <a:moveTo>
                    <a:pt x="253" y="0"/>
                  </a:moveTo>
                  <a:cubicBezTo>
                    <a:pt x="188" y="50"/>
                    <a:pt x="79" y="90"/>
                    <a:pt x="64" y="153"/>
                  </a:cubicBezTo>
                  <a:cubicBezTo>
                    <a:pt x="1" y="409"/>
                    <a:pt x="187" y="562"/>
                    <a:pt x="345" y="718"/>
                  </a:cubicBezTo>
                  <a:cubicBezTo>
                    <a:pt x="3234" y="3574"/>
                    <a:pt x="6125" y="6428"/>
                    <a:pt x="9018" y="9279"/>
                  </a:cubicBezTo>
                  <a:cubicBezTo>
                    <a:pt x="9086" y="9347"/>
                    <a:pt x="9143" y="9487"/>
                    <a:pt x="9250" y="9487"/>
                  </a:cubicBezTo>
                  <a:cubicBezTo>
                    <a:pt x="9290" y="9487"/>
                    <a:pt x="9337" y="9467"/>
                    <a:pt x="9395" y="9415"/>
                  </a:cubicBezTo>
                  <a:cubicBezTo>
                    <a:pt x="9605" y="9229"/>
                    <a:pt x="9400" y="9136"/>
                    <a:pt x="9301" y="9036"/>
                  </a:cubicBezTo>
                  <a:cubicBezTo>
                    <a:pt x="6436" y="6131"/>
                    <a:pt x="3569" y="3229"/>
                    <a:pt x="698" y="329"/>
                  </a:cubicBezTo>
                  <a:cubicBezTo>
                    <a:pt x="579" y="208"/>
                    <a:pt x="420" y="123"/>
                    <a:pt x="253"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9" name="Google Shape;2389;p45"/>
            <p:cNvSpPr/>
            <p:nvPr/>
          </p:nvSpPr>
          <p:spPr>
            <a:xfrm>
              <a:off x="4836925" y="4194775"/>
              <a:ext cx="240900" cy="236175"/>
            </a:xfrm>
            <a:custGeom>
              <a:rect b="b" l="l" r="r" t="t"/>
              <a:pathLst>
                <a:path extrusionOk="0" h="9447" w="9636">
                  <a:moveTo>
                    <a:pt x="9362" y="0"/>
                  </a:moveTo>
                  <a:cubicBezTo>
                    <a:pt x="9230" y="0"/>
                    <a:pt x="9175" y="159"/>
                    <a:pt x="9096" y="237"/>
                  </a:cubicBezTo>
                  <a:cubicBezTo>
                    <a:pt x="6239" y="3050"/>
                    <a:pt x="3387" y="5867"/>
                    <a:pt x="538" y="8685"/>
                  </a:cubicBezTo>
                  <a:cubicBezTo>
                    <a:pt x="351" y="8869"/>
                    <a:pt x="0" y="9103"/>
                    <a:pt x="230" y="9349"/>
                  </a:cubicBezTo>
                  <a:cubicBezTo>
                    <a:pt x="294" y="9418"/>
                    <a:pt x="357" y="9446"/>
                    <a:pt x="419" y="9446"/>
                  </a:cubicBezTo>
                  <a:cubicBezTo>
                    <a:pt x="598" y="9446"/>
                    <a:pt x="760" y="9208"/>
                    <a:pt x="891" y="9074"/>
                  </a:cubicBezTo>
                  <a:cubicBezTo>
                    <a:pt x="3726" y="6213"/>
                    <a:pt x="6554" y="3347"/>
                    <a:pt x="9381" y="481"/>
                  </a:cubicBezTo>
                  <a:cubicBezTo>
                    <a:pt x="9465" y="396"/>
                    <a:pt x="9544" y="304"/>
                    <a:pt x="9636" y="205"/>
                  </a:cubicBezTo>
                  <a:cubicBezTo>
                    <a:pt x="9565" y="129"/>
                    <a:pt x="9527" y="60"/>
                    <a:pt x="9470" y="30"/>
                  </a:cubicBezTo>
                  <a:cubicBezTo>
                    <a:pt x="9428" y="9"/>
                    <a:pt x="9393" y="0"/>
                    <a:pt x="9362"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0" name="Google Shape;2390;p45"/>
            <p:cNvSpPr/>
            <p:nvPr/>
          </p:nvSpPr>
          <p:spPr>
            <a:xfrm>
              <a:off x="5374825" y="4194425"/>
              <a:ext cx="240675" cy="235650"/>
            </a:xfrm>
            <a:custGeom>
              <a:rect b="b" l="l" r="r" t="t"/>
              <a:pathLst>
                <a:path extrusionOk="0" h="9426" w="9627">
                  <a:moveTo>
                    <a:pt x="368" y="1"/>
                  </a:moveTo>
                  <a:cubicBezTo>
                    <a:pt x="322" y="1"/>
                    <a:pt x="270" y="28"/>
                    <a:pt x="208" y="98"/>
                  </a:cubicBezTo>
                  <a:cubicBezTo>
                    <a:pt x="1" y="332"/>
                    <a:pt x="282" y="410"/>
                    <a:pt x="382" y="510"/>
                  </a:cubicBezTo>
                  <a:cubicBezTo>
                    <a:pt x="2112" y="2254"/>
                    <a:pt x="3856" y="3981"/>
                    <a:pt x="5585" y="5727"/>
                  </a:cubicBezTo>
                  <a:cubicBezTo>
                    <a:pt x="6716" y="6870"/>
                    <a:pt x="7817" y="8039"/>
                    <a:pt x="8947" y="9181"/>
                  </a:cubicBezTo>
                  <a:cubicBezTo>
                    <a:pt x="9075" y="9312"/>
                    <a:pt x="9292" y="9361"/>
                    <a:pt x="9476" y="9425"/>
                  </a:cubicBezTo>
                  <a:cubicBezTo>
                    <a:pt x="9477" y="9426"/>
                    <a:pt x="9478" y="9426"/>
                    <a:pt x="9479" y="9426"/>
                  </a:cubicBezTo>
                  <a:cubicBezTo>
                    <a:pt x="9505" y="9426"/>
                    <a:pt x="9574" y="9302"/>
                    <a:pt x="9627" y="9234"/>
                  </a:cubicBezTo>
                  <a:cubicBezTo>
                    <a:pt x="9492" y="9058"/>
                    <a:pt x="9391" y="8889"/>
                    <a:pt x="9256" y="8754"/>
                  </a:cubicBezTo>
                  <a:cubicBezTo>
                    <a:pt x="6380" y="5910"/>
                    <a:pt x="3503" y="3068"/>
                    <a:pt x="621" y="230"/>
                  </a:cubicBezTo>
                  <a:cubicBezTo>
                    <a:pt x="547" y="158"/>
                    <a:pt x="477" y="1"/>
                    <a:pt x="368"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91" name="Google Shape;2391;p45"/>
          <p:cNvSpPr txBox="1"/>
          <p:nvPr/>
        </p:nvSpPr>
        <p:spPr>
          <a:xfrm>
            <a:off x="720000" y="3071936"/>
            <a:ext cx="3216600" cy="751200"/>
          </a:xfrm>
          <a:prstGeom prst="rect">
            <a:avLst/>
          </a:prstGeom>
          <a:noFill/>
          <a:ln>
            <a:noFill/>
          </a:ln>
        </p:spPr>
        <p:txBody>
          <a:bodyPr anchorCtr="0" anchor="t" bIns="91425" lIns="91425" spcFirstLastPara="1" rIns="91425" wrap="square" tIns="91425">
            <a:noAutofit/>
          </a:bodyPr>
          <a:lstStyle/>
          <a:p>
            <a:pPr indent="0" lvl="0" marL="0" rtl="0" algn="l">
              <a:spcBef>
                <a:spcPts val="300"/>
              </a:spcBef>
              <a:spcAft>
                <a:spcPts val="0"/>
              </a:spcAft>
              <a:buNone/>
            </a:pPr>
            <a:r>
              <a:rPr b="1" lang="fr" sz="1100">
                <a:solidFill>
                  <a:schemeClr val="dk1"/>
                </a:solidFill>
                <a:latin typeface="Questrial"/>
                <a:ea typeface="Questrial"/>
                <a:cs typeface="Questrial"/>
                <a:sym typeface="Questrial"/>
              </a:rPr>
              <a:t>CREDITS:</a:t>
            </a:r>
            <a:r>
              <a:rPr lang="fr" sz="1100">
                <a:solidFill>
                  <a:schemeClr val="dk1"/>
                </a:solidFill>
                <a:latin typeface="Questrial"/>
                <a:ea typeface="Questrial"/>
                <a:cs typeface="Questrial"/>
                <a:sym typeface="Questrial"/>
              </a:rPr>
              <a:t> This presentation template was created by </a:t>
            </a:r>
            <a:r>
              <a:rPr b="1" lang="fr" sz="1100">
                <a:solidFill>
                  <a:schemeClr val="dk1"/>
                </a:solidFill>
                <a:uFill>
                  <a:noFill/>
                </a:uFill>
                <a:latin typeface="Questrial"/>
                <a:ea typeface="Questrial"/>
                <a:cs typeface="Questrial"/>
                <a:sym typeface="Questrial"/>
                <a:hlinkClick r:id="rId3">
                  <a:extLst>
                    <a:ext uri="{A12FA001-AC4F-418D-AE19-62706E023703}">
                      <ahyp:hlinkClr val="tx"/>
                    </a:ext>
                  </a:extLst>
                </a:hlinkClick>
              </a:rPr>
              <a:t>Slidesgo</a:t>
            </a:r>
            <a:r>
              <a:rPr b="1" lang="fr" sz="1100">
                <a:solidFill>
                  <a:schemeClr val="dk1"/>
                </a:solidFill>
                <a:latin typeface="Questrial"/>
                <a:ea typeface="Questrial"/>
                <a:cs typeface="Questrial"/>
                <a:sym typeface="Questrial"/>
              </a:rPr>
              <a:t>,</a:t>
            </a:r>
            <a:r>
              <a:rPr lang="fr" sz="1100">
                <a:solidFill>
                  <a:schemeClr val="dk1"/>
                </a:solidFill>
                <a:latin typeface="Questrial"/>
                <a:ea typeface="Questrial"/>
                <a:cs typeface="Questrial"/>
                <a:sym typeface="Questrial"/>
              </a:rPr>
              <a:t> including icons by </a:t>
            </a:r>
            <a:r>
              <a:rPr b="1" lang="fr" sz="1100">
                <a:solidFill>
                  <a:schemeClr val="dk1"/>
                </a:solidFill>
                <a:uFill>
                  <a:noFill/>
                </a:uFill>
                <a:latin typeface="Questrial"/>
                <a:ea typeface="Questrial"/>
                <a:cs typeface="Questrial"/>
                <a:sym typeface="Questrial"/>
                <a:hlinkClick r:id="rId4">
                  <a:extLst>
                    <a:ext uri="{A12FA001-AC4F-418D-AE19-62706E023703}">
                      <ahyp:hlinkClr val="tx"/>
                    </a:ext>
                  </a:extLst>
                </a:hlinkClick>
              </a:rPr>
              <a:t>Flaticon</a:t>
            </a:r>
            <a:r>
              <a:rPr b="1" lang="fr" sz="1100">
                <a:solidFill>
                  <a:schemeClr val="dk1"/>
                </a:solidFill>
                <a:latin typeface="Questrial"/>
                <a:ea typeface="Questrial"/>
                <a:cs typeface="Questrial"/>
                <a:sym typeface="Questrial"/>
              </a:rPr>
              <a:t>,</a:t>
            </a:r>
            <a:r>
              <a:rPr lang="fr" sz="1100">
                <a:solidFill>
                  <a:schemeClr val="dk1"/>
                </a:solidFill>
                <a:latin typeface="Questrial"/>
                <a:ea typeface="Questrial"/>
                <a:cs typeface="Questrial"/>
                <a:sym typeface="Questrial"/>
              </a:rPr>
              <a:t> and infographics &amp; images by </a:t>
            </a:r>
            <a:r>
              <a:rPr b="1" lang="fr" sz="1100">
                <a:solidFill>
                  <a:schemeClr val="dk1"/>
                </a:solidFill>
                <a:uFill>
                  <a:noFill/>
                </a:uFill>
                <a:latin typeface="Questrial"/>
                <a:ea typeface="Questrial"/>
                <a:cs typeface="Questrial"/>
                <a:sym typeface="Questrial"/>
                <a:hlinkClick r:id="rId5">
                  <a:extLst>
                    <a:ext uri="{A12FA001-AC4F-418D-AE19-62706E023703}">
                      <ahyp:hlinkClr val="tx"/>
                    </a:ext>
                  </a:extLst>
                </a:hlinkClick>
              </a:rPr>
              <a:t>Freepik</a:t>
            </a:r>
            <a:endParaRPr b="1" sz="1100">
              <a:solidFill>
                <a:schemeClr val="dk1"/>
              </a:solidFill>
              <a:latin typeface="Questrial"/>
              <a:ea typeface="Questrial"/>
              <a:cs typeface="Questrial"/>
              <a:sym typeface="Quest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BLANK_1_1_1_1_1_1_1">
    <p:spTree>
      <p:nvGrpSpPr>
        <p:cNvPr id="2392" name="Shape 2392"/>
        <p:cNvGrpSpPr/>
        <p:nvPr/>
      </p:nvGrpSpPr>
      <p:grpSpPr>
        <a:xfrm>
          <a:off x="0" y="0"/>
          <a:ext cx="0" cy="0"/>
          <a:chOff x="0" y="0"/>
          <a:chExt cx="0" cy="0"/>
        </a:xfrm>
      </p:grpSpPr>
      <p:pic>
        <p:nvPicPr>
          <p:cNvPr id="2393" name="Google Shape;2393;p46"/>
          <p:cNvPicPr preferRelativeResize="0"/>
          <p:nvPr/>
        </p:nvPicPr>
        <p:blipFill>
          <a:blip r:embed="rId2">
            <a:alphaModFix amt="56000"/>
          </a:blip>
          <a:stretch>
            <a:fillRect/>
          </a:stretch>
        </p:blipFill>
        <p:spPr>
          <a:xfrm>
            <a:off x="-281575" y="-225250"/>
            <a:ext cx="9780152" cy="5594026"/>
          </a:xfrm>
          <a:prstGeom prst="rect">
            <a:avLst/>
          </a:prstGeom>
          <a:noFill/>
          <a:ln>
            <a:noFill/>
          </a:ln>
        </p:spPr>
      </p:pic>
      <p:grpSp>
        <p:nvGrpSpPr>
          <p:cNvPr id="2394" name="Google Shape;2394;p46"/>
          <p:cNvGrpSpPr/>
          <p:nvPr/>
        </p:nvGrpSpPr>
        <p:grpSpPr>
          <a:xfrm>
            <a:off x="47722" y="56825"/>
            <a:ext cx="605894" cy="605745"/>
            <a:chOff x="3244225" y="2003875"/>
            <a:chExt cx="1224275" cy="1223975"/>
          </a:xfrm>
        </p:grpSpPr>
        <p:sp>
          <p:nvSpPr>
            <p:cNvPr id="2395" name="Google Shape;2395;p46"/>
            <p:cNvSpPr/>
            <p:nvPr/>
          </p:nvSpPr>
          <p:spPr>
            <a:xfrm>
              <a:off x="3848650" y="2840750"/>
              <a:ext cx="15325" cy="387100"/>
            </a:xfrm>
            <a:custGeom>
              <a:rect b="b" l="l" r="r" t="t"/>
              <a:pathLst>
                <a:path extrusionOk="0" h="15484" w="613">
                  <a:moveTo>
                    <a:pt x="320" y="1"/>
                  </a:moveTo>
                  <a:cubicBezTo>
                    <a:pt x="314" y="1"/>
                    <a:pt x="309" y="1"/>
                    <a:pt x="303" y="1"/>
                  </a:cubicBezTo>
                  <a:cubicBezTo>
                    <a:pt x="0" y="10"/>
                    <a:pt x="113" y="230"/>
                    <a:pt x="113" y="365"/>
                  </a:cubicBezTo>
                  <a:cubicBezTo>
                    <a:pt x="107" y="3807"/>
                    <a:pt x="108" y="7251"/>
                    <a:pt x="108" y="10693"/>
                  </a:cubicBezTo>
                  <a:cubicBezTo>
                    <a:pt x="108" y="12199"/>
                    <a:pt x="108" y="13705"/>
                    <a:pt x="109" y="15210"/>
                  </a:cubicBezTo>
                  <a:cubicBezTo>
                    <a:pt x="109" y="15341"/>
                    <a:pt x="74" y="15475"/>
                    <a:pt x="294" y="15483"/>
                  </a:cubicBezTo>
                  <a:cubicBezTo>
                    <a:pt x="302" y="15483"/>
                    <a:pt x="310" y="15484"/>
                    <a:pt x="317" y="15484"/>
                  </a:cubicBezTo>
                  <a:cubicBezTo>
                    <a:pt x="535" y="15484"/>
                    <a:pt x="503" y="15344"/>
                    <a:pt x="517" y="15195"/>
                  </a:cubicBezTo>
                  <a:cubicBezTo>
                    <a:pt x="536" y="15001"/>
                    <a:pt x="612" y="14808"/>
                    <a:pt x="610" y="14616"/>
                  </a:cubicBezTo>
                  <a:cubicBezTo>
                    <a:pt x="582" y="9861"/>
                    <a:pt x="547" y="5104"/>
                    <a:pt x="510" y="349"/>
                  </a:cubicBezTo>
                  <a:cubicBezTo>
                    <a:pt x="509" y="210"/>
                    <a:pt x="603" y="1"/>
                    <a:pt x="3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6" name="Google Shape;2396;p46"/>
            <p:cNvSpPr/>
            <p:nvPr/>
          </p:nvSpPr>
          <p:spPr>
            <a:xfrm>
              <a:off x="3244225" y="2610400"/>
              <a:ext cx="387425" cy="12950"/>
            </a:xfrm>
            <a:custGeom>
              <a:rect b="b" l="l" r="r" t="t"/>
              <a:pathLst>
                <a:path extrusionOk="0" h="518" w="15497">
                  <a:moveTo>
                    <a:pt x="15324" y="1"/>
                  </a:moveTo>
                  <a:cubicBezTo>
                    <a:pt x="15259" y="1"/>
                    <a:pt x="15186" y="22"/>
                    <a:pt x="15128" y="22"/>
                  </a:cubicBezTo>
                  <a:cubicBezTo>
                    <a:pt x="12545" y="17"/>
                    <a:pt x="9963" y="16"/>
                    <a:pt x="7381" y="16"/>
                  </a:cubicBezTo>
                  <a:cubicBezTo>
                    <a:pt x="6520" y="16"/>
                    <a:pt x="5659" y="16"/>
                    <a:pt x="4798" y="16"/>
                  </a:cubicBezTo>
                  <a:cubicBezTo>
                    <a:pt x="3293" y="16"/>
                    <a:pt x="1787" y="16"/>
                    <a:pt x="282" y="15"/>
                  </a:cubicBezTo>
                  <a:cubicBezTo>
                    <a:pt x="251" y="15"/>
                    <a:pt x="221" y="14"/>
                    <a:pt x="192" y="14"/>
                  </a:cubicBezTo>
                  <a:cubicBezTo>
                    <a:pt x="96" y="14"/>
                    <a:pt x="16" y="33"/>
                    <a:pt x="9" y="201"/>
                  </a:cubicBezTo>
                  <a:cubicBezTo>
                    <a:pt x="0" y="446"/>
                    <a:pt x="146" y="411"/>
                    <a:pt x="299" y="425"/>
                  </a:cubicBezTo>
                  <a:cubicBezTo>
                    <a:pt x="490" y="443"/>
                    <a:pt x="680" y="517"/>
                    <a:pt x="870" y="517"/>
                  </a:cubicBezTo>
                  <a:cubicBezTo>
                    <a:pt x="873" y="517"/>
                    <a:pt x="875" y="517"/>
                    <a:pt x="878" y="517"/>
                  </a:cubicBezTo>
                  <a:cubicBezTo>
                    <a:pt x="5633" y="490"/>
                    <a:pt x="10390" y="455"/>
                    <a:pt x="15144" y="418"/>
                  </a:cubicBezTo>
                  <a:cubicBezTo>
                    <a:pt x="15145" y="418"/>
                    <a:pt x="15146" y="418"/>
                    <a:pt x="15147" y="418"/>
                  </a:cubicBezTo>
                  <a:cubicBezTo>
                    <a:pt x="15201" y="418"/>
                    <a:pt x="15266" y="432"/>
                    <a:pt x="15325" y="432"/>
                  </a:cubicBezTo>
                  <a:cubicBezTo>
                    <a:pt x="15419" y="432"/>
                    <a:pt x="15497" y="396"/>
                    <a:pt x="15491" y="211"/>
                  </a:cubicBezTo>
                  <a:cubicBezTo>
                    <a:pt x="15486" y="38"/>
                    <a:pt x="15412" y="1"/>
                    <a:pt x="1532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7" name="Google Shape;2397;p46"/>
            <p:cNvSpPr/>
            <p:nvPr/>
          </p:nvSpPr>
          <p:spPr>
            <a:xfrm>
              <a:off x="4081250" y="2608400"/>
              <a:ext cx="387250" cy="12850"/>
            </a:xfrm>
            <a:custGeom>
              <a:rect b="b" l="l" r="r" t="t"/>
              <a:pathLst>
                <a:path extrusionOk="0" h="514" w="15490">
                  <a:moveTo>
                    <a:pt x="14590" y="1"/>
                  </a:moveTo>
                  <a:cubicBezTo>
                    <a:pt x="14587" y="1"/>
                    <a:pt x="14584" y="1"/>
                    <a:pt x="14580" y="1"/>
                  </a:cubicBezTo>
                  <a:cubicBezTo>
                    <a:pt x="9841" y="27"/>
                    <a:pt x="5103" y="62"/>
                    <a:pt x="364" y="100"/>
                  </a:cubicBezTo>
                  <a:cubicBezTo>
                    <a:pt x="364" y="100"/>
                    <a:pt x="363" y="100"/>
                    <a:pt x="363" y="100"/>
                  </a:cubicBezTo>
                  <a:cubicBezTo>
                    <a:pt x="305" y="100"/>
                    <a:pt x="234" y="81"/>
                    <a:pt x="170" y="81"/>
                  </a:cubicBezTo>
                  <a:cubicBezTo>
                    <a:pt x="81" y="81"/>
                    <a:pt x="7" y="118"/>
                    <a:pt x="4" y="294"/>
                  </a:cubicBezTo>
                  <a:cubicBezTo>
                    <a:pt x="0" y="477"/>
                    <a:pt x="77" y="513"/>
                    <a:pt x="169" y="513"/>
                  </a:cubicBezTo>
                  <a:cubicBezTo>
                    <a:pt x="230" y="513"/>
                    <a:pt x="298" y="497"/>
                    <a:pt x="354" y="497"/>
                  </a:cubicBezTo>
                  <a:cubicBezTo>
                    <a:pt x="2814" y="501"/>
                    <a:pt x="5273" y="501"/>
                    <a:pt x="7732" y="501"/>
                  </a:cubicBezTo>
                  <a:cubicBezTo>
                    <a:pt x="8716" y="501"/>
                    <a:pt x="9700" y="501"/>
                    <a:pt x="10684" y="501"/>
                  </a:cubicBezTo>
                  <a:cubicBezTo>
                    <a:pt x="11514" y="501"/>
                    <a:pt x="12344" y="500"/>
                    <a:pt x="13174" y="500"/>
                  </a:cubicBezTo>
                  <a:cubicBezTo>
                    <a:pt x="13867" y="500"/>
                    <a:pt x="14558" y="501"/>
                    <a:pt x="15250" y="503"/>
                  </a:cubicBezTo>
                  <a:cubicBezTo>
                    <a:pt x="15254" y="503"/>
                    <a:pt x="15257" y="503"/>
                    <a:pt x="15261" y="503"/>
                  </a:cubicBezTo>
                  <a:cubicBezTo>
                    <a:pt x="15424" y="503"/>
                    <a:pt x="15490" y="456"/>
                    <a:pt x="15485" y="278"/>
                  </a:cubicBezTo>
                  <a:cubicBezTo>
                    <a:pt x="15481" y="107"/>
                    <a:pt x="15390" y="105"/>
                    <a:pt x="15260" y="93"/>
                  </a:cubicBezTo>
                  <a:cubicBezTo>
                    <a:pt x="15036" y="74"/>
                    <a:pt x="14813" y="1"/>
                    <a:pt x="1459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8" name="Google Shape;2398;p46"/>
            <p:cNvSpPr/>
            <p:nvPr/>
          </p:nvSpPr>
          <p:spPr>
            <a:xfrm>
              <a:off x="3848900" y="2003875"/>
              <a:ext cx="15325" cy="387050"/>
            </a:xfrm>
            <a:custGeom>
              <a:rect b="b" l="l" r="r" t="t"/>
              <a:pathLst>
                <a:path extrusionOk="0" h="15482" w="613">
                  <a:moveTo>
                    <a:pt x="297" y="0"/>
                  </a:moveTo>
                  <a:cubicBezTo>
                    <a:pt x="76" y="0"/>
                    <a:pt x="108" y="141"/>
                    <a:pt x="94" y="290"/>
                  </a:cubicBezTo>
                  <a:cubicBezTo>
                    <a:pt x="77" y="485"/>
                    <a:pt x="0" y="676"/>
                    <a:pt x="1" y="869"/>
                  </a:cubicBezTo>
                  <a:cubicBezTo>
                    <a:pt x="29" y="5625"/>
                    <a:pt x="64" y="10381"/>
                    <a:pt x="102" y="15135"/>
                  </a:cubicBezTo>
                  <a:cubicBezTo>
                    <a:pt x="103" y="15274"/>
                    <a:pt x="12" y="15482"/>
                    <a:pt x="287" y="15482"/>
                  </a:cubicBezTo>
                  <a:cubicBezTo>
                    <a:pt x="294" y="15482"/>
                    <a:pt x="302" y="15482"/>
                    <a:pt x="309" y="15482"/>
                  </a:cubicBezTo>
                  <a:cubicBezTo>
                    <a:pt x="612" y="15473"/>
                    <a:pt x="499" y="15254"/>
                    <a:pt x="499" y="15119"/>
                  </a:cubicBezTo>
                  <a:cubicBezTo>
                    <a:pt x="505" y="11676"/>
                    <a:pt x="504" y="8233"/>
                    <a:pt x="504" y="4790"/>
                  </a:cubicBezTo>
                  <a:lnTo>
                    <a:pt x="504" y="273"/>
                  </a:lnTo>
                  <a:cubicBezTo>
                    <a:pt x="504" y="143"/>
                    <a:pt x="537" y="9"/>
                    <a:pt x="319" y="0"/>
                  </a:cubicBezTo>
                  <a:cubicBezTo>
                    <a:pt x="311" y="0"/>
                    <a:pt x="304" y="0"/>
                    <a:pt x="29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9" name="Google Shape;2399;p46"/>
            <p:cNvSpPr/>
            <p:nvPr/>
          </p:nvSpPr>
          <p:spPr>
            <a:xfrm>
              <a:off x="3613275" y="2091500"/>
              <a:ext cx="172100" cy="284050"/>
            </a:xfrm>
            <a:custGeom>
              <a:rect b="b" l="l" r="r" t="t"/>
              <a:pathLst>
                <a:path extrusionOk="0" h="11362" w="6884">
                  <a:moveTo>
                    <a:pt x="212" y="1"/>
                  </a:moveTo>
                  <a:cubicBezTo>
                    <a:pt x="140" y="32"/>
                    <a:pt x="69" y="65"/>
                    <a:pt x="0" y="96"/>
                  </a:cubicBezTo>
                  <a:cubicBezTo>
                    <a:pt x="140" y="371"/>
                    <a:pt x="269" y="653"/>
                    <a:pt x="423" y="921"/>
                  </a:cubicBezTo>
                  <a:cubicBezTo>
                    <a:pt x="2347" y="4290"/>
                    <a:pt x="4272" y="7659"/>
                    <a:pt x="6212" y="11022"/>
                  </a:cubicBezTo>
                  <a:cubicBezTo>
                    <a:pt x="6266" y="11118"/>
                    <a:pt x="6277" y="11361"/>
                    <a:pt x="6439" y="11361"/>
                  </a:cubicBezTo>
                  <a:cubicBezTo>
                    <a:pt x="6482" y="11361"/>
                    <a:pt x="6535" y="11344"/>
                    <a:pt x="6602" y="11304"/>
                  </a:cubicBezTo>
                  <a:cubicBezTo>
                    <a:pt x="6883" y="11134"/>
                    <a:pt x="6692" y="10950"/>
                    <a:pt x="6593" y="10781"/>
                  </a:cubicBezTo>
                  <a:cubicBezTo>
                    <a:pt x="4658" y="7473"/>
                    <a:pt x="2724" y="4166"/>
                    <a:pt x="784" y="863"/>
                  </a:cubicBezTo>
                  <a:cubicBezTo>
                    <a:pt x="609" y="566"/>
                    <a:pt x="403" y="288"/>
                    <a:pt x="21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0" name="Google Shape;2400;p46"/>
            <p:cNvSpPr/>
            <p:nvPr/>
          </p:nvSpPr>
          <p:spPr>
            <a:xfrm>
              <a:off x="3929425" y="2092275"/>
              <a:ext cx="169200" cy="283825"/>
            </a:xfrm>
            <a:custGeom>
              <a:rect b="b" l="l" r="r" t="t"/>
              <a:pathLst>
                <a:path extrusionOk="0" h="11353" w="6768">
                  <a:moveTo>
                    <a:pt x="6621" y="1"/>
                  </a:moveTo>
                  <a:cubicBezTo>
                    <a:pt x="6514" y="1"/>
                    <a:pt x="6471" y="139"/>
                    <a:pt x="6414" y="231"/>
                  </a:cubicBezTo>
                  <a:cubicBezTo>
                    <a:pt x="6102" y="744"/>
                    <a:pt x="5786" y="1255"/>
                    <a:pt x="5481" y="1772"/>
                  </a:cubicBezTo>
                  <a:cubicBezTo>
                    <a:pt x="3703" y="4796"/>
                    <a:pt x="1929" y="7823"/>
                    <a:pt x="147" y="10845"/>
                  </a:cubicBezTo>
                  <a:cubicBezTo>
                    <a:pt x="1" y="11092"/>
                    <a:pt x="78" y="11225"/>
                    <a:pt x="344" y="11352"/>
                  </a:cubicBezTo>
                  <a:cubicBezTo>
                    <a:pt x="400" y="11273"/>
                    <a:pt x="467" y="11189"/>
                    <a:pt x="520" y="11099"/>
                  </a:cubicBezTo>
                  <a:cubicBezTo>
                    <a:pt x="929" y="10417"/>
                    <a:pt x="1348" y="9738"/>
                    <a:pt x="1743" y="9047"/>
                  </a:cubicBezTo>
                  <a:cubicBezTo>
                    <a:pt x="3397" y="6158"/>
                    <a:pt x="5045" y="3265"/>
                    <a:pt x="6688" y="371"/>
                  </a:cubicBezTo>
                  <a:cubicBezTo>
                    <a:pt x="6740" y="277"/>
                    <a:pt x="6767" y="61"/>
                    <a:pt x="6725" y="36"/>
                  </a:cubicBezTo>
                  <a:cubicBezTo>
                    <a:pt x="6684" y="11"/>
                    <a:pt x="6650" y="1"/>
                    <a:pt x="662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1" name="Google Shape;2401;p46"/>
            <p:cNvSpPr/>
            <p:nvPr/>
          </p:nvSpPr>
          <p:spPr>
            <a:xfrm>
              <a:off x="4097175" y="2689450"/>
              <a:ext cx="285475" cy="169450"/>
            </a:xfrm>
            <a:custGeom>
              <a:rect b="b" l="l" r="r" t="t"/>
              <a:pathLst>
                <a:path extrusionOk="0" h="6778" w="11419">
                  <a:moveTo>
                    <a:pt x="204" y="0"/>
                  </a:moveTo>
                  <a:cubicBezTo>
                    <a:pt x="142" y="70"/>
                    <a:pt x="0" y="160"/>
                    <a:pt x="4" y="245"/>
                  </a:cubicBezTo>
                  <a:cubicBezTo>
                    <a:pt x="13" y="546"/>
                    <a:pt x="316" y="583"/>
                    <a:pt x="509" y="694"/>
                  </a:cubicBezTo>
                  <a:cubicBezTo>
                    <a:pt x="3878" y="2623"/>
                    <a:pt x="7249" y="4544"/>
                    <a:pt x="10623" y="6464"/>
                  </a:cubicBezTo>
                  <a:cubicBezTo>
                    <a:pt x="10778" y="6553"/>
                    <a:pt x="10971" y="6778"/>
                    <a:pt x="11123" y="6778"/>
                  </a:cubicBezTo>
                  <a:cubicBezTo>
                    <a:pt x="11176" y="6778"/>
                    <a:pt x="11224" y="6750"/>
                    <a:pt x="11263" y="6680"/>
                  </a:cubicBezTo>
                  <a:cubicBezTo>
                    <a:pt x="11419" y="6403"/>
                    <a:pt x="10950" y="6300"/>
                    <a:pt x="10739" y="6175"/>
                  </a:cubicBezTo>
                  <a:cubicBezTo>
                    <a:pt x="8035" y="4559"/>
                    <a:pt x="5323" y="2958"/>
                    <a:pt x="2610" y="1361"/>
                  </a:cubicBezTo>
                  <a:cubicBezTo>
                    <a:pt x="1827" y="901"/>
                    <a:pt x="1028" y="465"/>
                    <a:pt x="20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2" name="Google Shape;2402;p46"/>
            <p:cNvSpPr/>
            <p:nvPr/>
          </p:nvSpPr>
          <p:spPr>
            <a:xfrm>
              <a:off x="3330350" y="2690875"/>
              <a:ext cx="287350" cy="168350"/>
            </a:xfrm>
            <a:custGeom>
              <a:rect b="b" l="l" r="r" t="t"/>
              <a:pathLst>
                <a:path extrusionOk="0" h="6734" w="11494">
                  <a:moveTo>
                    <a:pt x="11085" y="0"/>
                  </a:moveTo>
                  <a:cubicBezTo>
                    <a:pt x="10855" y="0"/>
                    <a:pt x="10671" y="253"/>
                    <a:pt x="10502" y="351"/>
                  </a:cubicBezTo>
                  <a:cubicBezTo>
                    <a:pt x="7144" y="2295"/>
                    <a:pt x="3798" y="4259"/>
                    <a:pt x="457" y="6235"/>
                  </a:cubicBezTo>
                  <a:cubicBezTo>
                    <a:pt x="326" y="6313"/>
                    <a:pt x="1" y="6379"/>
                    <a:pt x="128" y="6638"/>
                  </a:cubicBezTo>
                  <a:cubicBezTo>
                    <a:pt x="162" y="6709"/>
                    <a:pt x="208" y="6734"/>
                    <a:pt x="258" y="6734"/>
                  </a:cubicBezTo>
                  <a:cubicBezTo>
                    <a:pt x="358" y="6734"/>
                    <a:pt x="475" y="6631"/>
                    <a:pt x="554" y="6586"/>
                  </a:cubicBezTo>
                  <a:cubicBezTo>
                    <a:pt x="3841" y="4712"/>
                    <a:pt x="7125" y="2828"/>
                    <a:pt x="10407" y="943"/>
                  </a:cubicBezTo>
                  <a:cubicBezTo>
                    <a:pt x="10767" y="736"/>
                    <a:pt x="11113" y="508"/>
                    <a:pt x="11493" y="273"/>
                  </a:cubicBezTo>
                  <a:cubicBezTo>
                    <a:pt x="11341" y="71"/>
                    <a:pt x="11207" y="0"/>
                    <a:pt x="110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3" name="Google Shape;2403;p46"/>
            <p:cNvSpPr/>
            <p:nvPr/>
          </p:nvSpPr>
          <p:spPr>
            <a:xfrm>
              <a:off x="3931525" y="2854675"/>
              <a:ext cx="171300" cy="284825"/>
            </a:xfrm>
            <a:custGeom>
              <a:rect b="b" l="l" r="r" t="t"/>
              <a:pathLst>
                <a:path extrusionOk="0" h="11393" w="6852">
                  <a:moveTo>
                    <a:pt x="258" y="0"/>
                  </a:moveTo>
                  <a:cubicBezTo>
                    <a:pt x="145" y="105"/>
                    <a:pt x="1" y="195"/>
                    <a:pt x="14" y="235"/>
                  </a:cubicBezTo>
                  <a:cubicBezTo>
                    <a:pt x="104" y="494"/>
                    <a:pt x="203" y="754"/>
                    <a:pt x="341" y="989"/>
                  </a:cubicBezTo>
                  <a:cubicBezTo>
                    <a:pt x="2296" y="4341"/>
                    <a:pt x="4256" y="7692"/>
                    <a:pt x="6231" y="11032"/>
                  </a:cubicBezTo>
                  <a:cubicBezTo>
                    <a:pt x="6296" y="11144"/>
                    <a:pt x="6353" y="11393"/>
                    <a:pt x="6525" y="11393"/>
                  </a:cubicBezTo>
                  <a:cubicBezTo>
                    <a:pt x="6557" y="11393"/>
                    <a:pt x="6592" y="11384"/>
                    <a:pt x="6633" y="11365"/>
                  </a:cubicBezTo>
                  <a:cubicBezTo>
                    <a:pt x="6852" y="11259"/>
                    <a:pt x="6651" y="11057"/>
                    <a:pt x="6585" y="10940"/>
                  </a:cubicBezTo>
                  <a:cubicBezTo>
                    <a:pt x="4709" y="7636"/>
                    <a:pt x="2824" y="4336"/>
                    <a:pt x="935" y="1040"/>
                  </a:cubicBezTo>
                  <a:cubicBezTo>
                    <a:pt x="735" y="692"/>
                    <a:pt x="497" y="366"/>
                    <a:pt x="25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4" name="Google Shape;2404;p46"/>
            <p:cNvSpPr/>
            <p:nvPr/>
          </p:nvSpPr>
          <p:spPr>
            <a:xfrm>
              <a:off x="3607775" y="2856375"/>
              <a:ext cx="175325" cy="282600"/>
            </a:xfrm>
            <a:custGeom>
              <a:rect b="b" l="l" r="r" t="t"/>
              <a:pathLst>
                <a:path extrusionOk="0" h="11304" w="7013">
                  <a:moveTo>
                    <a:pt x="6688" y="1"/>
                  </a:moveTo>
                  <a:cubicBezTo>
                    <a:pt x="6565" y="1"/>
                    <a:pt x="6545" y="147"/>
                    <a:pt x="6485" y="249"/>
                  </a:cubicBezTo>
                  <a:cubicBezTo>
                    <a:pt x="4511" y="3686"/>
                    <a:pt x="2527" y="7117"/>
                    <a:pt x="565" y="10562"/>
                  </a:cubicBezTo>
                  <a:cubicBezTo>
                    <a:pt x="444" y="10774"/>
                    <a:pt x="1" y="11055"/>
                    <a:pt x="345" y="11275"/>
                  </a:cubicBezTo>
                  <a:cubicBezTo>
                    <a:pt x="375" y="11295"/>
                    <a:pt x="404" y="11304"/>
                    <a:pt x="431" y="11304"/>
                  </a:cubicBezTo>
                  <a:cubicBezTo>
                    <a:pt x="611" y="11304"/>
                    <a:pt x="723" y="10920"/>
                    <a:pt x="835" y="10733"/>
                  </a:cubicBezTo>
                  <a:cubicBezTo>
                    <a:pt x="2450" y="8028"/>
                    <a:pt x="4056" y="5318"/>
                    <a:pt x="5655" y="2604"/>
                  </a:cubicBezTo>
                  <a:cubicBezTo>
                    <a:pt x="6108" y="1835"/>
                    <a:pt x="6531" y="1049"/>
                    <a:pt x="7013" y="192"/>
                  </a:cubicBezTo>
                  <a:cubicBezTo>
                    <a:pt x="6956" y="149"/>
                    <a:pt x="6880" y="61"/>
                    <a:pt x="6783" y="23"/>
                  </a:cubicBezTo>
                  <a:cubicBezTo>
                    <a:pt x="6746" y="7"/>
                    <a:pt x="6714" y="1"/>
                    <a:pt x="668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5" name="Google Shape;2405;p46"/>
            <p:cNvSpPr/>
            <p:nvPr/>
          </p:nvSpPr>
          <p:spPr>
            <a:xfrm>
              <a:off x="3330625" y="2373500"/>
              <a:ext cx="286150" cy="167425"/>
            </a:xfrm>
            <a:custGeom>
              <a:rect b="b" l="l" r="r" t="t"/>
              <a:pathLst>
                <a:path extrusionOk="0" h="6697" w="11446">
                  <a:moveTo>
                    <a:pt x="380" y="0"/>
                  </a:moveTo>
                  <a:cubicBezTo>
                    <a:pt x="300" y="0"/>
                    <a:pt x="228" y="35"/>
                    <a:pt x="167" y="122"/>
                  </a:cubicBezTo>
                  <a:cubicBezTo>
                    <a:pt x="0" y="360"/>
                    <a:pt x="821" y="567"/>
                    <a:pt x="1140" y="865"/>
                  </a:cubicBezTo>
                  <a:cubicBezTo>
                    <a:pt x="1197" y="920"/>
                    <a:pt x="1281" y="944"/>
                    <a:pt x="1351" y="985"/>
                  </a:cubicBezTo>
                  <a:cubicBezTo>
                    <a:pt x="4544" y="2862"/>
                    <a:pt x="7737" y="4736"/>
                    <a:pt x="10925" y="6619"/>
                  </a:cubicBezTo>
                  <a:cubicBezTo>
                    <a:pt x="11010" y="6671"/>
                    <a:pt x="11082" y="6696"/>
                    <a:pt x="11146" y="6696"/>
                  </a:cubicBezTo>
                  <a:cubicBezTo>
                    <a:pt x="11264" y="6696"/>
                    <a:pt x="11354" y="6608"/>
                    <a:pt x="11445" y="6428"/>
                  </a:cubicBezTo>
                  <a:cubicBezTo>
                    <a:pt x="11355" y="6366"/>
                    <a:pt x="11259" y="6293"/>
                    <a:pt x="11156" y="6232"/>
                  </a:cubicBezTo>
                  <a:cubicBezTo>
                    <a:pt x="7852" y="4319"/>
                    <a:pt x="4556" y="2393"/>
                    <a:pt x="1233" y="516"/>
                  </a:cubicBezTo>
                  <a:cubicBezTo>
                    <a:pt x="980" y="373"/>
                    <a:pt x="641" y="0"/>
                    <a:pt x="38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6" name="Google Shape;2406;p46"/>
            <p:cNvSpPr/>
            <p:nvPr/>
          </p:nvSpPr>
          <p:spPr>
            <a:xfrm>
              <a:off x="4094975" y="2372550"/>
              <a:ext cx="287700" cy="169200"/>
            </a:xfrm>
            <a:custGeom>
              <a:rect b="b" l="l" r="r" t="t"/>
              <a:pathLst>
                <a:path extrusionOk="0" h="6768" w="11508">
                  <a:moveTo>
                    <a:pt x="11226" y="1"/>
                  </a:moveTo>
                  <a:cubicBezTo>
                    <a:pt x="11114" y="1"/>
                    <a:pt x="10994" y="121"/>
                    <a:pt x="10904" y="170"/>
                  </a:cubicBezTo>
                  <a:cubicBezTo>
                    <a:pt x="9612" y="886"/>
                    <a:pt x="8325" y="1612"/>
                    <a:pt x="7048" y="2353"/>
                  </a:cubicBezTo>
                  <a:cubicBezTo>
                    <a:pt x="4800" y="3657"/>
                    <a:pt x="2560" y="4975"/>
                    <a:pt x="313" y="6283"/>
                  </a:cubicBezTo>
                  <a:cubicBezTo>
                    <a:pt x="184" y="6357"/>
                    <a:pt x="1" y="6377"/>
                    <a:pt x="108" y="6583"/>
                  </a:cubicBezTo>
                  <a:cubicBezTo>
                    <a:pt x="151" y="6669"/>
                    <a:pt x="253" y="6723"/>
                    <a:pt x="300" y="6768"/>
                  </a:cubicBezTo>
                  <a:cubicBezTo>
                    <a:pt x="422" y="6720"/>
                    <a:pt x="487" y="6705"/>
                    <a:pt x="541" y="6672"/>
                  </a:cubicBezTo>
                  <a:cubicBezTo>
                    <a:pt x="4069" y="4598"/>
                    <a:pt x="7597" y="2523"/>
                    <a:pt x="11118" y="438"/>
                  </a:cubicBezTo>
                  <a:cubicBezTo>
                    <a:pt x="11232" y="371"/>
                    <a:pt x="11508" y="309"/>
                    <a:pt x="11374" y="99"/>
                  </a:cubicBezTo>
                  <a:cubicBezTo>
                    <a:pt x="11329" y="27"/>
                    <a:pt x="11278" y="1"/>
                    <a:pt x="1122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7" name="Google Shape;2407;p46"/>
            <p:cNvSpPr/>
            <p:nvPr/>
          </p:nvSpPr>
          <p:spPr>
            <a:xfrm>
              <a:off x="4008925" y="2346175"/>
              <a:ext cx="117800" cy="118700"/>
            </a:xfrm>
            <a:custGeom>
              <a:rect b="b" l="l" r="r" t="t"/>
              <a:pathLst>
                <a:path extrusionOk="0" h="4748" w="4712">
                  <a:moveTo>
                    <a:pt x="4494" y="0"/>
                  </a:moveTo>
                  <a:cubicBezTo>
                    <a:pt x="4427" y="0"/>
                    <a:pt x="4368" y="7"/>
                    <a:pt x="4335" y="40"/>
                  </a:cubicBezTo>
                  <a:cubicBezTo>
                    <a:pt x="2927" y="1456"/>
                    <a:pt x="1528" y="2879"/>
                    <a:pt x="134" y="4307"/>
                  </a:cubicBezTo>
                  <a:cubicBezTo>
                    <a:pt x="63" y="4378"/>
                    <a:pt x="15" y="4490"/>
                    <a:pt x="3" y="4589"/>
                  </a:cubicBezTo>
                  <a:cubicBezTo>
                    <a:pt x="0" y="4634"/>
                    <a:pt x="114" y="4690"/>
                    <a:pt x="181" y="4748"/>
                  </a:cubicBezTo>
                  <a:cubicBezTo>
                    <a:pt x="264" y="4670"/>
                    <a:pt x="326" y="4614"/>
                    <a:pt x="384" y="4557"/>
                  </a:cubicBezTo>
                  <a:cubicBezTo>
                    <a:pt x="1806" y="3158"/>
                    <a:pt x="3233" y="1762"/>
                    <a:pt x="4647" y="354"/>
                  </a:cubicBezTo>
                  <a:cubicBezTo>
                    <a:pt x="4712" y="289"/>
                    <a:pt x="4676" y="122"/>
                    <a:pt x="4686" y="1"/>
                  </a:cubicBezTo>
                  <a:lnTo>
                    <a:pt x="4686" y="1"/>
                  </a:lnTo>
                  <a:cubicBezTo>
                    <a:pt x="4669" y="3"/>
                    <a:pt x="4652" y="3"/>
                    <a:pt x="4634" y="3"/>
                  </a:cubicBezTo>
                  <a:cubicBezTo>
                    <a:pt x="4588" y="3"/>
                    <a:pt x="4539" y="0"/>
                    <a:pt x="44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8" name="Google Shape;2408;p46"/>
            <p:cNvSpPr/>
            <p:nvPr/>
          </p:nvSpPr>
          <p:spPr>
            <a:xfrm>
              <a:off x="3586075" y="2344375"/>
              <a:ext cx="122600" cy="119875"/>
            </a:xfrm>
            <a:custGeom>
              <a:rect b="b" l="l" r="r" t="t"/>
              <a:pathLst>
                <a:path extrusionOk="0" h="4795" w="4904">
                  <a:moveTo>
                    <a:pt x="238" y="0"/>
                  </a:moveTo>
                  <a:cubicBezTo>
                    <a:pt x="132" y="52"/>
                    <a:pt x="12" y="82"/>
                    <a:pt x="8" y="120"/>
                  </a:cubicBezTo>
                  <a:cubicBezTo>
                    <a:pt x="1" y="223"/>
                    <a:pt x="7" y="366"/>
                    <a:pt x="71" y="429"/>
                  </a:cubicBezTo>
                  <a:cubicBezTo>
                    <a:pt x="1463" y="1812"/>
                    <a:pt x="2861" y="3188"/>
                    <a:pt x="4267" y="4558"/>
                  </a:cubicBezTo>
                  <a:cubicBezTo>
                    <a:pt x="4339" y="4627"/>
                    <a:pt x="4401" y="4794"/>
                    <a:pt x="4515" y="4794"/>
                  </a:cubicBezTo>
                  <a:cubicBezTo>
                    <a:pt x="4554" y="4794"/>
                    <a:pt x="4600" y="4775"/>
                    <a:pt x="4653" y="4726"/>
                  </a:cubicBezTo>
                  <a:cubicBezTo>
                    <a:pt x="4904" y="4500"/>
                    <a:pt x="4602" y="4405"/>
                    <a:pt x="4502" y="4305"/>
                  </a:cubicBezTo>
                  <a:cubicBezTo>
                    <a:pt x="3225" y="3013"/>
                    <a:pt x="1937" y="1734"/>
                    <a:pt x="655" y="448"/>
                  </a:cubicBezTo>
                  <a:cubicBezTo>
                    <a:pt x="512" y="307"/>
                    <a:pt x="382" y="154"/>
                    <a:pt x="2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9" name="Google Shape;2409;p46"/>
            <p:cNvSpPr/>
            <p:nvPr/>
          </p:nvSpPr>
          <p:spPr>
            <a:xfrm>
              <a:off x="3586075" y="2767450"/>
              <a:ext cx="121750" cy="120125"/>
            </a:xfrm>
            <a:custGeom>
              <a:rect b="b" l="l" r="r" t="t"/>
              <a:pathLst>
                <a:path extrusionOk="0" h="4805" w="4870">
                  <a:moveTo>
                    <a:pt x="4516" y="1"/>
                  </a:moveTo>
                  <a:cubicBezTo>
                    <a:pt x="4400" y="1"/>
                    <a:pt x="4331" y="175"/>
                    <a:pt x="4258" y="248"/>
                  </a:cubicBezTo>
                  <a:cubicBezTo>
                    <a:pt x="2867" y="1609"/>
                    <a:pt x="1485" y="2979"/>
                    <a:pt x="106" y="4354"/>
                  </a:cubicBezTo>
                  <a:cubicBezTo>
                    <a:pt x="40" y="4420"/>
                    <a:pt x="1" y="4545"/>
                    <a:pt x="7" y="4638"/>
                  </a:cubicBezTo>
                  <a:cubicBezTo>
                    <a:pt x="11" y="4692"/>
                    <a:pt x="130" y="4739"/>
                    <a:pt x="219" y="4805"/>
                  </a:cubicBezTo>
                  <a:cubicBezTo>
                    <a:pt x="297" y="4734"/>
                    <a:pt x="352" y="4688"/>
                    <a:pt x="400" y="4640"/>
                  </a:cubicBezTo>
                  <a:cubicBezTo>
                    <a:pt x="1772" y="3256"/>
                    <a:pt x="3145" y="1875"/>
                    <a:pt x="4509" y="485"/>
                  </a:cubicBezTo>
                  <a:cubicBezTo>
                    <a:pt x="4603" y="389"/>
                    <a:pt x="4870" y="311"/>
                    <a:pt x="4679" y="99"/>
                  </a:cubicBezTo>
                  <a:cubicBezTo>
                    <a:pt x="4615" y="28"/>
                    <a:pt x="4562" y="1"/>
                    <a:pt x="451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0" name="Google Shape;2410;p46"/>
            <p:cNvSpPr/>
            <p:nvPr/>
          </p:nvSpPr>
          <p:spPr>
            <a:xfrm>
              <a:off x="4004975" y="2767425"/>
              <a:ext cx="123150" cy="118625"/>
            </a:xfrm>
            <a:custGeom>
              <a:rect b="b" l="l" r="r" t="t"/>
              <a:pathLst>
                <a:path extrusionOk="0" h="4745" w="4926">
                  <a:moveTo>
                    <a:pt x="353" y="0"/>
                  </a:moveTo>
                  <a:cubicBezTo>
                    <a:pt x="307" y="0"/>
                    <a:pt x="254" y="28"/>
                    <a:pt x="190" y="99"/>
                  </a:cubicBezTo>
                  <a:cubicBezTo>
                    <a:pt x="1" y="312"/>
                    <a:pt x="268" y="390"/>
                    <a:pt x="361" y="485"/>
                  </a:cubicBezTo>
                  <a:cubicBezTo>
                    <a:pt x="1725" y="1876"/>
                    <a:pt x="3097" y="3257"/>
                    <a:pt x="4472" y="4637"/>
                  </a:cubicBezTo>
                  <a:cubicBezTo>
                    <a:pt x="4537" y="4701"/>
                    <a:pt x="4652" y="4745"/>
                    <a:pt x="4744" y="4745"/>
                  </a:cubicBezTo>
                  <a:cubicBezTo>
                    <a:pt x="4746" y="4745"/>
                    <a:pt x="4748" y="4745"/>
                    <a:pt x="4750" y="4745"/>
                  </a:cubicBezTo>
                  <a:cubicBezTo>
                    <a:pt x="4806" y="4744"/>
                    <a:pt x="4858" y="4628"/>
                    <a:pt x="4926" y="4548"/>
                  </a:cubicBezTo>
                  <a:cubicBezTo>
                    <a:pt x="4858" y="4463"/>
                    <a:pt x="4817" y="4402"/>
                    <a:pt x="4766" y="4350"/>
                  </a:cubicBezTo>
                  <a:cubicBezTo>
                    <a:pt x="3384" y="2980"/>
                    <a:pt x="2002" y="1608"/>
                    <a:pt x="612" y="245"/>
                  </a:cubicBezTo>
                  <a:cubicBezTo>
                    <a:pt x="539" y="174"/>
                    <a:pt x="469" y="0"/>
                    <a:pt x="35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11" name="Google Shape;2411;p46"/>
          <p:cNvGrpSpPr/>
          <p:nvPr/>
        </p:nvGrpSpPr>
        <p:grpSpPr>
          <a:xfrm>
            <a:off x="8467222" y="4446900"/>
            <a:ext cx="605894" cy="605745"/>
            <a:chOff x="3244225" y="2003875"/>
            <a:chExt cx="1224275" cy="1223975"/>
          </a:xfrm>
        </p:grpSpPr>
        <p:sp>
          <p:nvSpPr>
            <p:cNvPr id="2412" name="Google Shape;2412;p46"/>
            <p:cNvSpPr/>
            <p:nvPr/>
          </p:nvSpPr>
          <p:spPr>
            <a:xfrm>
              <a:off x="3848650" y="2840750"/>
              <a:ext cx="15325" cy="387100"/>
            </a:xfrm>
            <a:custGeom>
              <a:rect b="b" l="l" r="r" t="t"/>
              <a:pathLst>
                <a:path extrusionOk="0" h="15484" w="613">
                  <a:moveTo>
                    <a:pt x="320" y="1"/>
                  </a:moveTo>
                  <a:cubicBezTo>
                    <a:pt x="314" y="1"/>
                    <a:pt x="309" y="1"/>
                    <a:pt x="303" y="1"/>
                  </a:cubicBezTo>
                  <a:cubicBezTo>
                    <a:pt x="0" y="10"/>
                    <a:pt x="113" y="230"/>
                    <a:pt x="113" y="365"/>
                  </a:cubicBezTo>
                  <a:cubicBezTo>
                    <a:pt x="107" y="3807"/>
                    <a:pt x="108" y="7251"/>
                    <a:pt x="108" y="10693"/>
                  </a:cubicBezTo>
                  <a:cubicBezTo>
                    <a:pt x="108" y="12199"/>
                    <a:pt x="108" y="13705"/>
                    <a:pt x="109" y="15210"/>
                  </a:cubicBezTo>
                  <a:cubicBezTo>
                    <a:pt x="109" y="15341"/>
                    <a:pt x="74" y="15475"/>
                    <a:pt x="294" y="15483"/>
                  </a:cubicBezTo>
                  <a:cubicBezTo>
                    <a:pt x="302" y="15483"/>
                    <a:pt x="310" y="15484"/>
                    <a:pt x="317" y="15484"/>
                  </a:cubicBezTo>
                  <a:cubicBezTo>
                    <a:pt x="535" y="15484"/>
                    <a:pt x="503" y="15344"/>
                    <a:pt x="517" y="15195"/>
                  </a:cubicBezTo>
                  <a:cubicBezTo>
                    <a:pt x="536" y="15001"/>
                    <a:pt x="612" y="14808"/>
                    <a:pt x="610" y="14616"/>
                  </a:cubicBezTo>
                  <a:cubicBezTo>
                    <a:pt x="582" y="9861"/>
                    <a:pt x="547" y="5104"/>
                    <a:pt x="510" y="349"/>
                  </a:cubicBezTo>
                  <a:cubicBezTo>
                    <a:pt x="509" y="210"/>
                    <a:pt x="603" y="1"/>
                    <a:pt x="3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3" name="Google Shape;2413;p46"/>
            <p:cNvSpPr/>
            <p:nvPr/>
          </p:nvSpPr>
          <p:spPr>
            <a:xfrm>
              <a:off x="3244225" y="2610400"/>
              <a:ext cx="387425" cy="12950"/>
            </a:xfrm>
            <a:custGeom>
              <a:rect b="b" l="l" r="r" t="t"/>
              <a:pathLst>
                <a:path extrusionOk="0" h="518" w="15497">
                  <a:moveTo>
                    <a:pt x="15324" y="1"/>
                  </a:moveTo>
                  <a:cubicBezTo>
                    <a:pt x="15259" y="1"/>
                    <a:pt x="15186" y="22"/>
                    <a:pt x="15128" y="22"/>
                  </a:cubicBezTo>
                  <a:cubicBezTo>
                    <a:pt x="12545" y="17"/>
                    <a:pt x="9963" y="16"/>
                    <a:pt x="7381" y="16"/>
                  </a:cubicBezTo>
                  <a:cubicBezTo>
                    <a:pt x="6520" y="16"/>
                    <a:pt x="5659" y="16"/>
                    <a:pt x="4798" y="16"/>
                  </a:cubicBezTo>
                  <a:cubicBezTo>
                    <a:pt x="3293" y="16"/>
                    <a:pt x="1787" y="16"/>
                    <a:pt x="282" y="15"/>
                  </a:cubicBezTo>
                  <a:cubicBezTo>
                    <a:pt x="251" y="15"/>
                    <a:pt x="221" y="14"/>
                    <a:pt x="192" y="14"/>
                  </a:cubicBezTo>
                  <a:cubicBezTo>
                    <a:pt x="96" y="14"/>
                    <a:pt x="16" y="33"/>
                    <a:pt x="9" y="201"/>
                  </a:cubicBezTo>
                  <a:cubicBezTo>
                    <a:pt x="0" y="446"/>
                    <a:pt x="146" y="411"/>
                    <a:pt x="299" y="425"/>
                  </a:cubicBezTo>
                  <a:cubicBezTo>
                    <a:pt x="490" y="443"/>
                    <a:pt x="680" y="517"/>
                    <a:pt x="870" y="517"/>
                  </a:cubicBezTo>
                  <a:cubicBezTo>
                    <a:pt x="873" y="517"/>
                    <a:pt x="875" y="517"/>
                    <a:pt x="878" y="517"/>
                  </a:cubicBezTo>
                  <a:cubicBezTo>
                    <a:pt x="5633" y="490"/>
                    <a:pt x="10390" y="455"/>
                    <a:pt x="15144" y="418"/>
                  </a:cubicBezTo>
                  <a:cubicBezTo>
                    <a:pt x="15145" y="418"/>
                    <a:pt x="15146" y="418"/>
                    <a:pt x="15147" y="418"/>
                  </a:cubicBezTo>
                  <a:cubicBezTo>
                    <a:pt x="15201" y="418"/>
                    <a:pt x="15266" y="432"/>
                    <a:pt x="15325" y="432"/>
                  </a:cubicBezTo>
                  <a:cubicBezTo>
                    <a:pt x="15419" y="432"/>
                    <a:pt x="15497" y="396"/>
                    <a:pt x="15491" y="211"/>
                  </a:cubicBezTo>
                  <a:cubicBezTo>
                    <a:pt x="15486" y="38"/>
                    <a:pt x="15412" y="1"/>
                    <a:pt x="1532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4" name="Google Shape;2414;p46"/>
            <p:cNvSpPr/>
            <p:nvPr/>
          </p:nvSpPr>
          <p:spPr>
            <a:xfrm>
              <a:off x="4081250" y="2608400"/>
              <a:ext cx="387250" cy="12850"/>
            </a:xfrm>
            <a:custGeom>
              <a:rect b="b" l="l" r="r" t="t"/>
              <a:pathLst>
                <a:path extrusionOk="0" h="514" w="15490">
                  <a:moveTo>
                    <a:pt x="14590" y="1"/>
                  </a:moveTo>
                  <a:cubicBezTo>
                    <a:pt x="14587" y="1"/>
                    <a:pt x="14584" y="1"/>
                    <a:pt x="14580" y="1"/>
                  </a:cubicBezTo>
                  <a:cubicBezTo>
                    <a:pt x="9841" y="27"/>
                    <a:pt x="5103" y="62"/>
                    <a:pt x="364" y="100"/>
                  </a:cubicBezTo>
                  <a:cubicBezTo>
                    <a:pt x="364" y="100"/>
                    <a:pt x="363" y="100"/>
                    <a:pt x="363" y="100"/>
                  </a:cubicBezTo>
                  <a:cubicBezTo>
                    <a:pt x="305" y="100"/>
                    <a:pt x="234" y="81"/>
                    <a:pt x="170" y="81"/>
                  </a:cubicBezTo>
                  <a:cubicBezTo>
                    <a:pt x="81" y="81"/>
                    <a:pt x="7" y="118"/>
                    <a:pt x="4" y="294"/>
                  </a:cubicBezTo>
                  <a:cubicBezTo>
                    <a:pt x="0" y="477"/>
                    <a:pt x="77" y="513"/>
                    <a:pt x="169" y="513"/>
                  </a:cubicBezTo>
                  <a:cubicBezTo>
                    <a:pt x="230" y="513"/>
                    <a:pt x="298" y="497"/>
                    <a:pt x="354" y="497"/>
                  </a:cubicBezTo>
                  <a:cubicBezTo>
                    <a:pt x="2814" y="501"/>
                    <a:pt x="5273" y="501"/>
                    <a:pt x="7732" y="501"/>
                  </a:cubicBezTo>
                  <a:cubicBezTo>
                    <a:pt x="8716" y="501"/>
                    <a:pt x="9700" y="501"/>
                    <a:pt x="10684" y="501"/>
                  </a:cubicBezTo>
                  <a:cubicBezTo>
                    <a:pt x="11514" y="501"/>
                    <a:pt x="12344" y="500"/>
                    <a:pt x="13174" y="500"/>
                  </a:cubicBezTo>
                  <a:cubicBezTo>
                    <a:pt x="13867" y="500"/>
                    <a:pt x="14558" y="501"/>
                    <a:pt x="15250" y="503"/>
                  </a:cubicBezTo>
                  <a:cubicBezTo>
                    <a:pt x="15254" y="503"/>
                    <a:pt x="15257" y="503"/>
                    <a:pt x="15261" y="503"/>
                  </a:cubicBezTo>
                  <a:cubicBezTo>
                    <a:pt x="15424" y="503"/>
                    <a:pt x="15490" y="456"/>
                    <a:pt x="15485" y="278"/>
                  </a:cubicBezTo>
                  <a:cubicBezTo>
                    <a:pt x="15481" y="107"/>
                    <a:pt x="15390" y="105"/>
                    <a:pt x="15260" y="93"/>
                  </a:cubicBezTo>
                  <a:cubicBezTo>
                    <a:pt x="15036" y="74"/>
                    <a:pt x="14813" y="1"/>
                    <a:pt x="1459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5" name="Google Shape;2415;p46"/>
            <p:cNvSpPr/>
            <p:nvPr/>
          </p:nvSpPr>
          <p:spPr>
            <a:xfrm>
              <a:off x="3848900" y="2003875"/>
              <a:ext cx="15325" cy="387050"/>
            </a:xfrm>
            <a:custGeom>
              <a:rect b="b" l="l" r="r" t="t"/>
              <a:pathLst>
                <a:path extrusionOk="0" h="15482" w="613">
                  <a:moveTo>
                    <a:pt x="297" y="0"/>
                  </a:moveTo>
                  <a:cubicBezTo>
                    <a:pt x="76" y="0"/>
                    <a:pt x="108" y="141"/>
                    <a:pt x="94" y="290"/>
                  </a:cubicBezTo>
                  <a:cubicBezTo>
                    <a:pt x="77" y="485"/>
                    <a:pt x="0" y="676"/>
                    <a:pt x="1" y="869"/>
                  </a:cubicBezTo>
                  <a:cubicBezTo>
                    <a:pt x="29" y="5625"/>
                    <a:pt x="64" y="10381"/>
                    <a:pt x="102" y="15135"/>
                  </a:cubicBezTo>
                  <a:cubicBezTo>
                    <a:pt x="103" y="15274"/>
                    <a:pt x="12" y="15482"/>
                    <a:pt x="287" y="15482"/>
                  </a:cubicBezTo>
                  <a:cubicBezTo>
                    <a:pt x="294" y="15482"/>
                    <a:pt x="302" y="15482"/>
                    <a:pt x="309" y="15482"/>
                  </a:cubicBezTo>
                  <a:cubicBezTo>
                    <a:pt x="612" y="15473"/>
                    <a:pt x="499" y="15254"/>
                    <a:pt x="499" y="15119"/>
                  </a:cubicBezTo>
                  <a:cubicBezTo>
                    <a:pt x="505" y="11676"/>
                    <a:pt x="504" y="8233"/>
                    <a:pt x="504" y="4790"/>
                  </a:cubicBezTo>
                  <a:lnTo>
                    <a:pt x="504" y="273"/>
                  </a:lnTo>
                  <a:cubicBezTo>
                    <a:pt x="504" y="143"/>
                    <a:pt x="537" y="9"/>
                    <a:pt x="319" y="0"/>
                  </a:cubicBezTo>
                  <a:cubicBezTo>
                    <a:pt x="311" y="0"/>
                    <a:pt x="304" y="0"/>
                    <a:pt x="29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6" name="Google Shape;2416;p46"/>
            <p:cNvSpPr/>
            <p:nvPr/>
          </p:nvSpPr>
          <p:spPr>
            <a:xfrm>
              <a:off x="3613275" y="2091500"/>
              <a:ext cx="172100" cy="284050"/>
            </a:xfrm>
            <a:custGeom>
              <a:rect b="b" l="l" r="r" t="t"/>
              <a:pathLst>
                <a:path extrusionOk="0" h="11362" w="6884">
                  <a:moveTo>
                    <a:pt x="212" y="1"/>
                  </a:moveTo>
                  <a:cubicBezTo>
                    <a:pt x="140" y="32"/>
                    <a:pt x="69" y="65"/>
                    <a:pt x="0" y="96"/>
                  </a:cubicBezTo>
                  <a:cubicBezTo>
                    <a:pt x="140" y="371"/>
                    <a:pt x="269" y="653"/>
                    <a:pt x="423" y="921"/>
                  </a:cubicBezTo>
                  <a:cubicBezTo>
                    <a:pt x="2347" y="4290"/>
                    <a:pt x="4272" y="7659"/>
                    <a:pt x="6212" y="11022"/>
                  </a:cubicBezTo>
                  <a:cubicBezTo>
                    <a:pt x="6266" y="11118"/>
                    <a:pt x="6277" y="11361"/>
                    <a:pt x="6439" y="11361"/>
                  </a:cubicBezTo>
                  <a:cubicBezTo>
                    <a:pt x="6482" y="11361"/>
                    <a:pt x="6535" y="11344"/>
                    <a:pt x="6602" y="11304"/>
                  </a:cubicBezTo>
                  <a:cubicBezTo>
                    <a:pt x="6883" y="11134"/>
                    <a:pt x="6692" y="10950"/>
                    <a:pt x="6593" y="10781"/>
                  </a:cubicBezTo>
                  <a:cubicBezTo>
                    <a:pt x="4658" y="7473"/>
                    <a:pt x="2724" y="4166"/>
                    <a:pt x="784" y="863"/>
                  </a:cubicBezTo>
                  <a:cubicBezTo>
                    <a:pt x="609" y="566"/>
                    <a:pt x="403" y="288"/>
                    <a:pt x="21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7" name="Google Shape;2417;p46"/>
            <p:cNvSpPr/>
            <p:nvPr/>
          </p:nvSpPr>
          <p:spPr>
            <a:xfrm>
              <a:off x="3929425" y="2092275"/>
              <a:ext cx="169200" cy="283825"/>
            </a:xfrm>
            <a:custGeom>
              <a:rect b="b" l="l" r="r" t="t"/>
              <a:pathLst>
                <a:path extrusionOk="0" h="11353" w="6768">
                  <a:moveTo>
                    <a:pt x="6621" y="1"/>
                  </a:moveTo>
                  <a:cubicBezTo>
                    <a:pt x="6514" y="1"/>
                    <a:pt x="6471" y="139"/>
                    <a:pt x="6414" y="231"/>
                  </a:cubicBezTo>
                  <a:cubicBezTo>
                    <a:pt x="6102" y="744"/>
                    <a:pt x="5786" y="1255"/>
                    <a:pt x="5481" y="1772"/>
                  </a:cubicBezTo>
                  <a:cubicBezTo>
                    <a:pt x="3703" y="4796"/>
                    <a:pt x="1929" y="7823"/>
                    <a:pt x="147" y="10845"/>
                  </a:cubicBezTo>
                  <a:cubicBezTo>
                    <a:pt x="1" y="11092"/>
                    <a:pt x="78" y="11225"/>
                    <a:pt x="344" y="11352"/>
                  </a:cubicBezTo>
                  <a:cubicBezTo>
                    <a:pt x="400" y="11273"/>
                    <a:pt x="467" y="11189"/>
                    <a:pt x="520" y="11099"/>
                  </a:cubicBezTo>
                  <a:cubicBezTo>
                    <a:pt x="929" y="10417"/>
                    <a:pt x="1348" y="9738"/>
                    <a:pt x="1743" y="9047"/>
                  </a:cubicBezTo>
                  <a:cubicBezTo>
                    <a:pt x="3397" y="6158"/>
                    <a:pt x="5045" y="3265"/>
                    <a:pt x="6688" y="371"/>
                  </a:cubicBezTo>
                  <a:cubicBezTo>
                    <a:pt x="6740" y="277"/>
                    <a:pt x="6767" y="61"/>
                    <a:pt x="6725" y="36"/>
                  </a:cubicBezTo>
                  <a:cubicBezTo>
                    <a:pt x="6684" y="11"/>
                    <a:pt x="6650" y="1"/>
                    <a:pt x="662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8" name="Google Shape;2418;p46"/>
            <p:cNvSpPr/>
            <p:nvPr/>
          </p:nvSpPr>
          <p:spPr>
            <a:xfrm>
              <a:off x="4097175" y="2689450"/>
              <a:ext cx="285475" cy="169450"/>
            </a:xfrm>
            <a:custGeom>
              <a:rect b="b" l="l" r="r" t="t"/>
              <a:pathLst>
                <a:path extrusionOk="0" h="6778" w="11419">
                  <a:moveTo>
                    <a:pt x="204" y="0"/>
                  </a:moveTo>
                  <a:cubicBezTo>
                    <a:pt x="142" y="70"/>
                    <a:pt x="0" y="160"/>
                    <a:pt x="4" y="245"/>
                  </a:cubicBezTo>
                  <a:cubicBezTo>
                    <a:pt x="13" y="546"/>
                    <a:pt x="316" y="583"/>
                    <a:pt x="509" y="694"/>
                  </a:cubicBezTo>
                  <a:cubicBezTo>
                    <a:pt x="3878" y="2623"/>
                    <a:pt x="7249" y="4544"/>
                    <a:pt x="10623" y="6464"/>
                  </a:cubicBezTo>
                  <a:cubicBezTo>
                    <a:pt x="10778" y="6553"/>
                    <a:pt x="10971" y="6778"/>
                    <a:pt x="11123" y="6778"/>
                  </a:cubicBezTo>
                  <a:cubicBezTo>
                    <a:pt x="11176" y="6778"/>
                    <a:pt x="11224" y="6750"/>
                    <a:pt x="11263" y="6680"/>
                  </a:cubicBezTo>
                  <a:cubicBezTo>
                    <a:pt x="11419" y="6403"/>
                    <a:pt x="10950" y="6300"/>
                    <a:pt x="10739" y="6175"/>
                  </a:cubicBezTo>
                  <a:cubicBezTo>
                    <a:pt x="8035" y="4559"/>
                    <a:pt x="5323" y="2958"/>
                    <a:pt x="2610" y="1361"/>
                  </a:cubicBezTo>
                  <a:cubicBezTo>
                    <a:pt x="1827" y="901"/>
                    <a:pt x="1028" y="465"/>
                    <a:pt x="20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9" name="Google Shape;2419;p46"/>
            <p:cNvSpPr/>
            <p:nvPr/>
          </p:nvSpPr>
          <p:spPr>
            <a:xfrm>
              <a:off x="3330350" y="2690875"/>
              <a:ext cx="287350" cy="168350"/>
            </a:xfrm>
            <a:custGeom>
              <a:rect b="b" l="l" r="r" t="t"/>
              <a:pathLst>
                <a:path extrusionOk="0" h="6734" w="11494">
                  <a:moveTo>
                    <a:pt x="11085" y="0"/>
                  </a:moveTo>
                  <a:cubicBezTo>
                    <a:pt x="10855" y="0"/>
                    <a:pt x="10671" y="253"/>
                    <a:pt x="10502" y="351"/>
                  </a:cubicBezTo>
                  <a:cubicBezTo>
                    <a:pt x="7144" y="2295"/>
                    <a:pt x="3798" y="4259"/>
                    <a:pt x="457" y="6235"/>
                  </a:cubicBezTo>
                  <a:cubicBezTo>
                    <a:pt x="326" y="6313"/>
                    <a:pt x="1" y="6379"/>
                    <a:pt x="128" y="6638"/>
                  </a:cubicBezTo>
                  <a:cubicBezTo>
                    <a:pt x="162" y="6709"/>
                    <a:pt x="208" y="6734"/>
                    <a:pt x="258" y="6734"/>
                  </a:cubicBezTo>
                  <a:cubicBezTo>
                    <a:pt x="358" y="6734"/>
                    <a:pt x="475" y="6631"/>
                    <a:pt x="554" y="6586"/>
                  </a:cubicBezTo>
                  <a:cubicBezTo>
                    <a:pt x="3841" y="4712"/>
                    <a:pt x="7125" y="2828"/>
                    <a:pt x="10407" y="943"/>
                  </a:cubicBezTo>
                  <a:cubicBezTo>
                    <a:pt x="10767" y="736"/>
                    <a:pt x="11113" y="508"/>
                    <a:pt x="11493" y="273"/>
                  </a:cubicBezTo>
                  <a:cubicBezTo>
                    <a:pt x="11341" y="71"/>
                    <a:pt x="11207" y="0"/>
                    <a:pt x="110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0" name="Google Shape;2420;p46"/>
            <p:cNvSpPr/>
            <p:nvPr/>
          </p:nvSpPr>
          <p:spPr>
            <a:xfrm>
              <a:off x="3931525" y="2854675"/>
              <a:ext cx="171300" cy="284825"/>
            </a:xfrm>
            <a:custGeom>
              <a:rect b="b" l="l" r="r" t="t"/>
              <a:pathLst>
                <a:path extrusionOk="0" h="11393" w="6852">
                  <a:moveTo>
                    <a:pt x="258" y="0"/>
                  </a:moveTo>
                  <a:cubicBezTo>
                    <a:pt x="145" y="105"/>
                    <a:pt x="1" y="195"/>
                    <a:pt x="14" y="235"/>
                  </a:cubicBezTo>
                  <a:cubicBezTo>
                    <a:pt x="104" y="494"/>
                    <a:pt x="203" y="754"/>
                    <a:pt x="341" y="989"/>
                  </a:cubicBezTo>
                  <a:cubicBezTo>
                    <a:pt x="2296" y="4341"/>
                    <a:pt x="4256" y="7692"/>
                    <a:pt x="6231" y="11032"/>
                  </a:cubicBezTo>
                  <a:cubicBezTo>
                    <a:pt x="6296" y="11144"/>
                    <a:pt x="6353" y="11393"/>
                    <a:pt x="6525" y="11393"/>
                  </a:cubicBezTo>
                  <a:cubicBezTo>
                    <a:pt x="6557" y="11393"/>
                    <a:pt x="6592" y="11384"/>
                    <a:pt x="6633" y="11365"/>
                  </a:cubicBezTo>
                  <a:cubicBezTo>
                    <a:pt x="6852" y="11259"/>
                    <a:pt x="6651" y="11057"/>
                    <a:pt x="6585" y="10940"/>
                  </a:cubicBezTo>
                  <a:cubicBezTo>
                    <a:pt x="4709" y="7636"/>
                    <a:pt x="2824" y="4336"/>
                    <a:pt x="935" y="1040"/>
                  </a:cubicBezTo>
                  <a:cubicBezTo>
                    <a:pt x="735" y="692"/>
                    <a:pt x="497" y="366"/>
                    <a:pt x="25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1" name="Google Shape;2421;p46"/>
            <p:cNvSpPr/>
            <p:nvPr/>
          </p:nvSpPr>
          <p:spPr>
            <a:xfrm>
              <a:off x="3607775" y="2856375"/>
              <a:ext cx="175325" cy="282600"/>
            </a:xfrm>
            <a:custGeom>
              <a:rect b="b" l="l" r="r" t="t"/>
              <a:pathLst>
                <a:path extrusionOk="0" h="11304" w="7013">
                  <a:moveTo>
                    <a:pt x="6688" y="1"/>
                  </a:moveTo>
                  <a:cubicBezTo>
                    <a:pt x="6565" y="1"/>
                    <a:pt x="6545" y="147"/>
                    <a:pt x="6485" y="249"/>
                  </a:cubicBezTo>
                  <a:cubicBezTo>
                    <a:pt x="4511" y="3686"/>
                    <a:pt x="2527" y="7117"/>
                    <a:pt x="565" y="10562"/>
                  </a:cubicBezTo>
                  <a:cubicBezTo>
                    <a:pt x="444" y="10774"/>
                    <a:pt x="1" y="11055"/>
                    <a:pt x="345" y="11275"/>
                  </a:cubicBezTo>
                  <a:cubicBezTo>
                    <a:pt x="375" y="11295"/>
                    <a:pt x="404" y="11304"/>
                    <a:pt x="431" y="11304"/>
                  </a:cubicBezTo>
                  <a:cubicBezTo>
                    <a:pt x="611" y="11304"/>
                    <a:pt x="723" y="10920"/>
                    <a:pt x="835" y="10733"/>
                  </a:cubicBezTo>
                  <a:cubicBezTo>
                    <a:pt x="2450" y="8028"/>
                    <a:pt x="4056" y="5318"/>
                    <a:pt x="5655" y="2604"/>
                  </a:cubicBezTo>
                  <a:cubicBezTo>
                    <a:pt x="6108" y="1835"/>
                    <a:pt x="6531" y="1049"/>
                    <a:pt x="7013" y="192"/>
                  </a:cubicBezTo>
                  <a:cubicBezTo>
                    <a:pt x="6956" y="149"/>
                    <a:pt x="6880" y="61"/>
                    <a:pt x="6783" y="23"/>
                  </a:cubicBezTo>
                  <a:cubicBezTo>
                    <a:pt x="6746" y="7"/>
                    <a:pt x="6714" y="1"/>
                    <a:pt x="668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2" name="Google Shape;2422;p46"/>
            <p:cNvSpPr/>
            <p:nvPr/>
          </p:nvSpPr>
          <p:spPr>
            <a:xfrm>
              <a:off x="3330625" y="2373500"/>
              <a:ext cx="286150" cy="167425"/>
            </a:xfrm>
            <a:custGeom>
              <a:rect b="b" l="l" r="r" t="t"/>
              <a:pathLst>
                <a:path extrusionOk="0" h="6697" w="11446">
                  <a:moveTo>
                    <a:pt x="380" y="0"/>
                  </a:moveTo>
                  <a:cubicBezTo>
                    <a:pt x="300" y="0"/>
                    <a:pt x="228" y="35"/>
                    <a:pt x="167" y="122"/>
                  </a:cubicBezTo>
                  <a:cubicBezTo>
                    <a:pt x="0" y="360"/>
                    <a:pt x="821" y="567"/>
                    <a:pt x="1140" y="865"/>
                  </a:cubicBezTo>
                  <a:cubicBezTo>
                    <a:pt x="1197" y="920"/>
                    <a:pt x="1281" y="944"/>
                    <a:pt x="1351" y="985"/>
                  </a:cubicBezTo>
                  <a:cubicBezTo>
                    <a:pt x="4544" y="2862"/>
                    <a:pt x="7737" y="4736"/>
                    <a:pt x="10925" y="6619"/>
                  </a:cubicBezTo>
                  <a:cubicBezTo>
                    <a:pt x="11010" y="6671"/>
                    <a:pt x="11082" y="6696"/>
                    <a:pt x="11146" y="6696"/>
                  </a:cubicBezTo>
                  <a:cubicBezTo>
                    <a:pt x="11264" y="6696"/>
                    <a:pt x="11354" y="6608"/>
                    <a:pt x="11445" y="6428"/>
                  </a:cubicBezTo>
                  <a:cubicBezTo>
                    <a:pt x="11355" y="6366"/>
                    <a:pt x="11259" y="6293"/>
                    <a:pt x="11156" y="6232"/>
                  </a:cubicBezTo>
                  <a:cubicBezTo>
                    <a:pt x="7852" y="4319"/>
                    <a:pt x="4556" y="2393"/>
                    <a:pt x="1233" y="516"/>
                  </a:cubicBezTo>
                  <a:cubicBezTo>
                    <a:pt x="980" y="373"/>
                    <a:pt x="641" y="0"/>
                    <a:pt x="38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3" name="Google Shape;2423;p46"/>
            <p:cNvSpPr/>
            <p:nvPr/>
          </p:nvSpPr>
          <p:spPr>
            <a:xfrm>
              <a:off x="4094975" y="2372550"/>
              <a:ext cx="287700" cy="169200"/>
            </a:xfrm>
            <a:custGeom>
              <a:rect b="b" l="l" r="r" t="t"/>
              <a:pathLst>
                <a:path extrusionOk="0" h="6768" w="11508">
                  <a:moveTo>
                    <a:pt x="11226" y="1"/>
                  </a:moveTo>
                  <a:cubicBezTo>
                    <a:pt x="11114" y="1"/>
                    <a:pt x="10994" y="121"/>
                    <a:pt x="10904" y="170"/>
                  </a:cubicBezTo>
                  <a:cubicBezTo>
                    <a:pt x="9612" y="886"/>
                    <a:pt x="8325" y="1612"/>
                    <a:pt x="7048" y="2353"/>
                  </a:cubicBezTo>
                  <a:cubicBezTo>
                    <a:pt x="4800" y="3657"/>
                    <a:pt x="2560" y="4975"/>
                    <a:pt x="313" y="6283"/>
                  </a:cubicBezTo>
                  <a:cubicBezTo>
                    <a:pt x="184" y="6357"/>
                    <a:pt x="1" y="6377"/>
                    <a:pt x="108" y="6583"/>
                  </a:cubicBezTo>
                  <a:cubicBezTo>
                    <a:pt x="151" y="6669"/>
                    <a:pt x="253" y="6723"/>
                    <a:pt x="300" y="6768"/>
                  </a:cubicBezTo>
                  <a:cubicBezTo>
                    <a:pt x="422" y="6720"/>
                    <a:pt x="487" y="6705"/>
                    <a:pt x="541" y="6672"/>
                  </a:cubicBezTo>
                  <a:cubicBezTo>
                    <a:pt x="4069" y="4598"/>
                    <a:pt x="7597" y="2523"/>
                    <a:pt x="11118" y="438"/>
                  </a:cubicBezTo>
                  <a:cubicBezTo>
                    <a:pt x="11232" y="371"/>
                    <a:pt x="11508" y="309"/>
                    <a:pt x="11374" y="99"/>
                  </a:cubicBezTo>
                  <a:cubicBezTo>
                    <a:pt x="11329" y="27"/>
                    <a:pt x="11278" y="1"/>
                    <a:pt x="1122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4" name="Google Shape;2424;p46"/>
            <p:cNvSpPr/>
            <p:nvPr/>
          </p:nvSpPr>
          <p:spPr>
            <a:xfrm>
              <a:off x="4008925" y="2346175"/>
              <a:ext cx="117800" cy="118700"/>
            </a:xfrm>
            <a:custGeom>
              <a:rect b="b" l="l" r="r" t="t"/>
              <a:pathLst>
                <a:path extrusionOk="0" h="4748" w="4712">
                  <a:moveTo>
                    <a:pt x="4494" y="0"/>
                  </a:moveTo>
                  <a:cubicBezTo>
                    <a:pt x="4427" y="0"/>
                    <a:pt x="4368" y="7"/>
                    <a:pt x="4335" y="40"/>
                  </a:cubicBezTo>
                  <a:cubicBezTo>
                    <a:pt x="2927" y="1456"/>
                    <a:pt x="1528" y="2879"/>
                    <a:pt x="134" y="4307"/>
                  </a:cubicBezTo>
                  <a:cubicBezTo>
                    <a:pt x="63" y="4378"/>
                    <a:pt x="15" y="4490"/>
                    <a:pt x="3" y="4589"/>
                  </a:cubicBezTo>
                  <a:cubicBezTo>
                    <a:pt x="0" y="4634"/>
                    <a:pt x="114" y="4690"/>
                    <a:pt x="181" y="4748"/>
                  </a:cubicBezTo>
                  <a:cubicBezTo>
                    <a:pt x="264" y="4670"/>
                    <a:pt x="326" y="4614"/>
                    <a:pt x="384" y="4557"/>
                  </a:cubicBezTo>
                  <a:cubicBezTo>
                    <a:pt x="1806" y="3158"/>
                    <a:pt x="3233" y="1762"/>
                    <a:pt x="4647" y="354"/>
                  </a:cubicBezTo>
                  <a:cubicBezTo>
                    <a:pt x="4712" y="289"/>
                    <a:pt x="4676" y="122"/>
                    <a:pt x="4686" y="1"/>
                  </a:cubicBezTo>
                  <a:lnTo>
                    <a:pt x="4686" y="1"/>
                  </a:lnTo>
                  <a:cubicBezTo>
                    <a:pt x="4669" y="3"/>
                    <a:pt x="4652" y="3"/>
                    <a:pt x="4634" y="3"/>
                  </a:cubicBezTo>
                  <a:cubicBezTo>
                    <a:pt x="4588" y="3"/>
                    <a:pt x="4539" y="0"/>
                    <a:pt x="44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5" name="Google Shape;2425;p46"/>
            <p:cNvSpPr/>
            <p:nvPr/>
          </p:nvSpPr>
          <p:spPr>
            <a:xfrm>
              <a:off x="3586075" y="2344375"/>
              <a:ext cx="122600" cy="119875"/>
            </a:xfrm>
            <a:custGeom>
              <a:rect b="b" l="l" r="r" t="t"/>
              <a:pathLst>
                <a:path extrusionOk="0" h="4795" w="4904">
                  <a:moveTo>
                    <a:pt x="238" y="0"/>
                  </a:moveTo>
                  <a:cubicBezTo>
                    <a:pt x="132" y="52"/>
                    <a:pt x="12" y="82"/>
                    <a:pt x="8" y="120"/>
                  </a:cubicBezTo>
                  <a:cubicBezTo>
                    <a:pt x="1" y="223"/>
                    <a:pt x="7" y="366"/>
                    <a:pt x="71" y="429"/>
                  </a:cubicBezTo>
                  <a:cubicBezTo>
                    <a:pt x="1463" y="1812"/>
                    <a:pt x="2861" y="3188"/>
                    <a:pt x="4267" y="4558"/>
                  </a:cubicBezTo>
                  <a:cubicBezTo>
                    <a:pt x="4339" y="4627"/>
                    <a:pt x="4401" y="4794"/>
                    <a:pt x="4515" y="4794"/>
                  </a:cubicBezTo>
                  <a:cubicBezTo>
                    <a:pt x="4554" y="4794"/>
                    <a:pt x="4600" y="4775"/>
                    <a:pt x="4653" y="4726"/>
                  </a:cubicBezTo>
                  <a:cubicBezTo>
                    <a:pt x="4904" y="4500"/>
                    <a:pt x="4602" y="4405"/>
                    <a:pt x="4502" y="4305"/>
                  </a:cubicBezTo>
                  <a:cubicBezTo>
                    <a:pt x="3225" y="3013"/>
                    <a:pt x="1937" y="1734"/>
                    <a:pt x="655" y="448"/>
                  </a:cubicBezTo>
                  <a:cubicBezTo>
                    <a:pt x="512" y="307"/>
                    <a:pt x="382" y="154"/>
                    <a:pt x="2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6" name="Google Shape;2426;p46"/>
            <p:cNvSpPr/>
            <p:nvPr/>
          </p:nvSpPr>
          <p:spPr>
            <a:xfrm>
              <a:off x="3586075" y="2767450"/>
              <a:ext cx="121750" cy="120125"/>
            </a:xfrm>
            <a:custGeom>
              <a:rect b="b" l="l" r="r" t="t"/>
              <a:pathLst>
                <a:path extrusionOk="0" h="4805" w="4870">
                  <a:moveTo>
                    <a:pt x="4516" y="1"/>
                  </a:moveTo>
                  <a:cubicBezTo>
                    <a:pt x="4400" y="1"/>
                    <a:pt x="4331" y="175"/>
                    <a:pt x="4258" y="248"/>
                  </a:cubicBezTo>
                  <a:cubicBezTo>
                    <a:pt x="2867" y="1609"/>
                    <a:pt x="1485" y="2979"/>
                    <a:pt x="106" y="4354"/>
                  </a:cubicBezTo>
                  <a:cubicBezTo>
                    <a:pt x="40" y="4420"/>
                    <a:pt x="1" y="4545"/>
                    <a:pt x="7" y="4638"/>
                  </a:cubicBezTo>
                  <a:cubicBezTo>
                    <a:pt x="11" y="4692"/>
                    <a:pt x="130" y="4739"/>
                    <a:pt x="219" y="4805"/>
                  </a:cubicBezTo>
                  <a:cubicBezTo>
                    <a:pt x="297" y="4734"/>
                    <a:pt x="352" y="4688"/>
                    <a:pt x="400" y="4640"/>
                  </a:cubicBezTo>
                  <a:cubicBezTo>
                    <a:pt x="1772" y="3256"/>
                    <a:pt x="3145" y="1875"/>
                    <a:pt x="4509" y="485"/>
                  </a:cubicBezTo>
                  <a:cubicBezTo>
                    <a:pt x="4603" y="389"/>
                    <a:pt x="4870" y="311"/>
                    <a:pt x="4679" y="99"/>
                  </a:cubicBezTo>
                  <a:cubicBezTo>
                    <a:pt x="4615" y="28"/>
                    <a:pt x="4562" y="1"/>
                    <a:pt x="451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7" name="Google Shape;2427;p46"/>
            <p:cNvSpPr/>
            <p:nvPr/>
          </p:nvSpPr>
          <p:spPr>
            <a:xfrm>
              <a:off x="4004975" y="2767425"/>
              <a:ext cx="123150" cy="118625"/>
            </a:xfrm>
            <a:custGeom>
              <a:rect b="b" l="l" r="r" t="t"/>
              <a:pathLst>
                <a:path extrusionOk="0" h="4745" w="4926">
                  <a:moveTo>
                    <a:pt x="353" y="0"/>
                  </a:moveTo>
                  <a:cubicBezTo>
                    <a:pt x="307" y="0"/>
                    <a:pt x="254" y="28"/>
                    <a:pt x="190" y="99"/>
                  </a:cubicBezTo>
                  <a:cubicBezTo>
                    <a:pt x="1" y="312"/>
                    <a:pt x="268" y="390"/>
                    <a:pt x="361" y="485"/>
                  </a:cubicBezTo>
                  <a:cubicBezTo>
                    <a:pt x="1725" y="1876"/>
                    <a:pt x="3097" y="3257"/>
                    <a:pt x="4472" y="4637"/>
                  </a:cubicBezTo>
                  <a:cubicBezTo>
                    <a:pt x="4537" y="4701"/>
                    <a:pt x="4652" y="4745"/>
                    <a:pt x="4744" y="4745"/>
                  </a:cubicBezTo>
                  <a:cubicBezTo>
                    <a:pt x="4746" y="4745"/>
                    <a:pt x="4748" y="4745"/>
                    <a:pt x="4750" y="4745"/>
                  </a:cubicBezTo>
                  <a:cubicBezTo>
                    <a:pt x="4806" y="4744"/>
                    <a:pt x="4858" y="4628"/>
                    <a:pt x="4926" y="4548"/>
                  </a:cubicBezTo>
                  <a:cubicBezTo>
                    <a:pt x="4858" y="4463"/>
                    <a:pt x="4817" y="4402"/>
                    <a:pt x="4766" y="4350"/>
                  </a:cubicBezTo>
                  <a:cubicBezTo>
                    <a:pt x="3384" y="2980"/>
                    <a:pt x="2002" y="1608"/>
                    <a:pt x="612" y="245"/>
                  </a:cubicBezTo>
                  <a:cubicBezTo>
                    <a:pt x="539" y="174"/>
                    <a:pt x="469" y="0"/>
                    <a:pt x="35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28" name="Google Shape;2428;p46"/>
          <p:cNvSpPr/>
          <p:nvPr/>
        </p:nvSpPr>
        <p:spPr>
          <a:xfrm rot="932611">
            <a:off x="4376793" y="3934501"/>
            <a:ext cx="710900" cy="911296"/>
          </a:xfrm>
          <a:prstGeom prst="star4">
            <a:avLst>
              <a:gd fmla="val 12221" name="adj"/>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9" name="Google Shape;2429;p46"/>
          <p:cNvSpPr/>
          <p:nvPr/>
        </p:nvSpPr>
        <p:spPr>
          <a:xfrm rot="-820355">
            <a:off x="2023552" y="304999"/>
            <a:ext cx="710741" cy="911277"/>
          </a:xfrm>
          <a:prstGeom prst="star4">
            <a:avLst>
              <a:gd fmla="val 12221" name="adj"/>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BLANK_1_1_1_1_1_1_1_1">
    <p:spTree>
      <p:nvGrpSpPr>
        <p:cNvPr id="2430" name="Shape 2430"/>
        <p:cNvGrpSpPr/>
        <p:nvPr/>
      </p:nvGrpSpPr>
      <p:grpSpPr>
        <a:xfrm>
          <a:off x="0" y="0"/>
          <a:ext cx="0" cy="0"/>
          <a:chOff x="0" y="0"/>
          <a:chExt cx="0" cy="0"/>
        </a:xfrm>
      </p:grpSpPr>
      <p:pic>
        <p:nvPicPr>
          <p:cNvPr id="2431" name="Google Shape;2431;p47"/>
          <p:cNvPicPr preferRelativeResize="0"/>
          <p:nvPr/>
        </p:nvPicPr>
        <p:blipFill>
          <a:blip r:embed="rId2">
            <a:alphaModFix amt="56000"/>
          </a:blip>
          <a:stretch>
            <a:fillRect/>
          </a:stretch>
        </p:blipFill>
        <p:spPr>
          <a:xfrm>
            <a:off x="-281575" y="-225250"/>
            <a:ext cx="9780152" cy="5594026"/>
          </a:xfrm>
          <a:prstGeom prst="rect">
            <a:avLst/>
          </a:prstGeom>
          <a:noFill/>
          <a:ln>
            <a:noFill/>
          </a:ln>
        </p:spPr>
      </p:pic>
      <p:sp>
        <p:nvSpPr>
          <p:cNvPr id="2432" name="Google Shape;2432;p47"/>
          <p:cNvSpPr/>
          <p:nvPr/>
        </p:nvSpPr>
        <p:spPr>
          <a:xfrm rot="790735">
            <a:off x="2496629" y="3572534"/>
            <a:ext cx="671074" cy="860633"/>
          </a:xfrm>
          <a:prstGeom prst="star4">
            <a:avLst>
              <a:gd fmla="val 12221" name="adj"/>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3" name="Google Shape;2433;p47"/>
          <p:cNvSpPr/>
          <p:nvPr/>
        </p:nvSpPr>
        <p:spPr>
          <a:xfrm rot="-1214853">
            <a:off x="5601814" y="94913"/>
            <a:ext cx="710825" cy="911462"/>
          </a:xfrm>
          <a:prstGeom prst="star4">
            <a:avLst>
              <a:gd fmla="val 12221" name="adj"/>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34" name="Google Shape;2434;p47"/>
          <p:cNvGrpSpPr/>
          <p:nvPr/>
        </p:nvGrpSpPr>
        <p:grpSpPr>
          <a:xfrm>
            <a:off x="40585" y="0"/>
            <a:ext cx="606282" cy="606219"/>
            <a:chOff x="3248075" y="3436175"/>
            <a:chExt cx="1216700" cy="1216575"/>
          </a:xfrm>
        </p:grpSpPr>
        <p:sp>
          <p:nvSpPr>
            <p:cNvPr id="2435" name="Google Shape;2435;p47"/>
            <p:cNvSpPr/>
            <p:nvPr/>
          </p:nvSpPr>
          <p:spPr>
            <a:xfrm>
              <a:off x="3915900" y="4105500"/>
              <a:ext cx="344675" cy="341250"/>
            </a:xfrm>
            <a:custGeom>
              <a:rect b="b" l="l" r="r" t="t"/>
              <a:pathLst>
                <a:path extrusionOk="0" h="13650" w="13787">
                  <a:moveTo>
                    <a:pt x="395" y="0"/>
                  </a:moveTo>
                  <a:cubicBezTo>
                    <a:pt x="338" y="0"/>
                    <a:pt x="274" y="32"/>
                    <a:pt x="195" y="109"/>
                  </a:cubicBezTo>
                  <a:cubicBezTo>
                    <a:pt x="1" y="301"/>
                    <a:pt x="44" y="409"/>
                    <a:pt x="221" y="583"/>
                  </a:cubicBezTo>
                  <a:cubicBezTo>
                    <a:pt x="2109" y="2432"/>
                    <a:pt x="3989" y="4288"/>
                    <a:pt x="5869" y="6147"/>
                  </a:cubicBezTo>
                  <a:cubicBezTo>
                    <a:pt x="8347" y="8597"/>
                    <a:pt x="10822" y="11050"/>
                    <a:pt x="13302" y="13498"/>
                  </a:cubicBezTo>
                  <a:cubicBezTo>
                    <a:pt x="13372" y="13568"/>
                    <a:pt x="13473" y="13639"/>
                    <a:pt x="13566" y="13649"/>
                  </a:cubicBezTo>
                  <a:cubicBezTo>
                    <a:pt x="13568" y="13649"/>
                    <a:pt x="13570" y="13649"/>
                    <a:pt x="13572" y="13649"/>
                  </a:cubicBezTo>
                  <a:cubicBezTo>
                    <a:pt x="13634" y="13649"/>
                    <a:pt x="13707" y="13554"/>
                    <a:pt x="13786" y="13495"/>
                  </a:cubicBezTo>
                  <a:cubicBezTo>
                    <a:pt x="13535" y="13204"/>
                    <a:pt x="13333" y="12938"/>
                    <a:pt x="13097" y="12700"/>
                  </a:cubicBezTo>
                  <a:cubicBezTo>
                    <a:pt x="10615" y="10187"/>
                    <a:pt x="8131" y="7674"/>
                    <a:pt x="5640" y="5167"/>
                  </a:cubicBezTo>
                  <a:cubicBezTo>
                    <a:pt x="3979" y="3493"/>
                    <a:pt x="2305" y="1832"/>
                    <a:pt x="641" y="159"/>
                  </a:cubicBezTo>
                  <a:cubicBezTo>
                    <a:pt x="553" y="70"/>
                    <a:pt x="481" y="0"/>
                    <a:pt x="3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6" name="Google Shape;2436;p47"/>
            <p:cNvSpPr/>
            <p:nvPr/>
          </p:nvSpPr>
          <p:spPr>
            <a:xfrm>
              <a:off x="3449750" y="4104750"/>
              <a:ext cx="350900" cy="341200"/>
            </a:xfrm>
            <a:custGeom>
              <a:rect b="b" l="l" r="r" t="t"/>
              <a:pathLst>
                <a:path extrusionOk="0" h="13648" w="14036">
                  <a:moveTo>
                    <a:pt x="13461" y="1"/>
                  </a:moveTo>
                  <a:cubicBezTo>
                    <a:pt x="13371" y="1"/>
                    <a:pt x="13331" y="117"/>
                    <a:pt x="13279" y="170"/>
                  </a:cubicBezTo>
                  <a:cubicBezTo>
                    <a:pt x="11445" y="2020"/>
                    <a:pt x="9623" y="3883"/>
                    <a:pt x="7787" y="5729"/>
                  </a:cubicBezTo>
                  <a:cubicBezTo>
                    <a:pt x="5467" y="8060"/>
                    <a:pt x="3131" y="10370"/>
                    <a:pt x="826" y="12717"/>
                  </a:cubicBezTo>
                  <a:cubicBezTo>
                    <a:pt x="592" y="12958"/>
                    <a:pt x="0" y="13287"/>
                    <a:pt x="285" y="13572"/>
                  </a:cubicBezTo>
                  <a:cubicBezTo>
                    <a:pt x="338" y="13625"/>
                    <a:pt x="393" y="13647"/>
                    <a:pt x="449" y="13647"/>
                  </a:cubicBezTo>
                  <a:cubicBezTo>
                    <a:pt x="690" y="13647"/>
                    <a:pt x="943" y="13221"/>
                    <a:pt x="1140" y="13030"/>
                  </a:cubicBezTo>
                  <a:cubicBezTo>
                    <a:pt x="3662" y="10573"/>
                    <a:pt x="6160" y="8092"/>
                    <a:pt x="8658" y="5610"/>
                  </a:cubicBezTo>
                  <a:cubicBezTo>
                    <a:pt x="10331" y="3948"/>
                    <a:pt x="11994" y="2274"/>
                    <a:pt x="13664" y="609"/>
                  </a:cubicBezTo>
                  <a:cubicBezTo>
                    <a:pt x="13733" y="540"/>
                    <a:pt x="13831" y="500"/>
                    <a:pt x="14035" y="370"/>
                  </a:cubicBezTo>
                  <a:cubicBezTo>
                    <a:pt x="13814" y="218"/>
                    <a:pt x="13687" y="139"/>
                    <a:pt x="13572" y="49"/>
                  </a:cubicBezTo>
                  <a:cubicBezTo>
                    <a:pt x="13527" y="14"/>
                    <a:pt x="13491" y="1"/>
                    <a:pt x="1346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7" name="Google Shape;2437;p47"/>
            <p:cNvSpPr/>
            <p:nvPr/>
          </p:nvSpPr>
          <p:spPr>
            <a:xfrm>
              <a:off x="3449775" y="3642850"/>
              <a:ext cx="347925" cy="341325"/>
            </a:xfrm>
            <a:custGeom>
              <a:rect b="b" l="l" r="r" t="t"/>
              <a:pathLst>
                <a:path extrusionOk="0" h="13653" w="13917">
                  <a:moveTo>
                    <a:pt x="430" y="1"/>
                  </a:moveTo>
                  <a:cubicBezTo>
                    <a:pt x="380" y="1"/>
                    <a:pt x="326" y="25"/>
                    <a:pt x="266" y="83"/>
                  </a:cubicBezTo>
                  <a:cubicBezTo>
                    <a:pt x="0" y="341"/>
                    <a:pt x="531" y="635"/>
                    <a:pt x="731" y="838"/>
                  </a:cubicBezTo>
                  <a:cubicBezTo>
                    <a:pt x="4901" y="5071"/>
                    <a:pt x="9095" y="9280"/>
                    <a:pt x="13287" y="13492"/>
                  </a:cubicBezTo>
                  <a:cubicBezTo>
                    <a:pt x="13338" y="13543"/>
                    <a:pt x="13378" y="13652"/>
                    <a:pt x="13462" y="13652"/>
                  </a:cubicBezTo>
                  <a:cubicBezTo>
                    <a:pt x="13487" y="13652"/>
                    <a:pt x="13516" y="13642"/>
                    <a:pt x="13550" y="13618"/>
                  </a:cubicBezTo>
                  <a:cubicBezTo>
                    <a:pt x="13670" y="13533"/>
                    <a:pt x="13782" y="13433"/>
                    <a:pt x="13917" y="13323"/>
                  </a:cubicBezTo>
                  <a:cubicBezTo>
                    <a:pt x="13789" y="13187"/>
                    <a:pt x="13711" y="13095"/>
                    <a:pt x="13625" y="13011"/>
                  </a:cubicBezTo>
                  <a:cubicBezTo>
                    <a:pt x="9456" y="8866"/>
                    <a:pt x="5287" y="4720"/>
                    <a:pt x="1117" y="575"/>
                  </a:cubicBezTo>
                  <a:cubicBezTo>
                    <a:pt x="1098" y="557"/>
                    <a:pt x="1083" y="528"/>
                    <a:pt x="1062" y="523"/>
                  </a:cubicBezTo>
                  <a:cubicBezTo>
                    <a:pt x="798" y="461"/>
                    <a:pt x="650" y="1"/>
                    <a:pt x="4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8" name="Google Shape;2438;p47"/>
            <p:cNvSpPr/>
            <p:nvPr/>
          </p:nvSpPr>
          <p:spPr>
            <a:xfrm>
              <a:off x="3915000" y="3641525"/>
              <a:ext cx="345800" cy="341925"/>
            </a:xfrm>
            <a:custGeom>
              <a:rect b="b" l="l" r="r" t="t"/>
              <a:pathLst>
                <a:path extrusionOk="0" h="13677" w="13832">
                  <a:moveTo>
                    <a:pt x="13568" y="1"/>
                  </a:moveTo>
                  <a:cubicBezTo>
                    <a:pt x="13535" y="1"/>
                    <a:pt x="13495" y="19"/>
                    <a:pt x="13442" y="66"/>
                  </a:cubicBezTo>
                  <a:cubicBezTo>
                    <a:pt x="13239" y="251"/>
                    <a:pt x="13021" y="417"/>
                    <a:pt x="12827" y="610"/>
                  </a:cubicBezTo>
                  <a:cubicBezTo>
                    <a:pt x="10269" y="3137"/>
                    <a:pt x="7713" y="5666"/>
                    <a:pt x="5160" y="8200"/>
                  </a:cubicBezTo>
                  <a:cubicBezTo>
                    <a:pt x="3532" y="9819"/>
                    <a:pt x="1915" y="11449"/>
                    <a:pt x="286" y="13067"/>
                  </a:cubicBezTo>
                  <a:cubicBezTo>
                    <a:pt x="118" y="13235"/>
                    <a:pt x="1" y="13344"/>
                    <a:pt x="230" y="13566"/>
                  </a:cubicBezTo>
                  <a:cubicBezTo>
                    <a:pt x="312" y="13646"/>
                    <a:pt x="378" y="13677"/>
                    <a:pt x="435" y="13677"/>
                  </a:cubicBezTo>
                  <a:cubicBezTo>
                    <a:pt x="536" y="13677"/>
                    <a:pt x="610" y="13579"/>
                    <a:pt x="701" y="13487"/>
                  </a:cubicBezTo>
                  <a:cubicBezTo>
                    <a:pt x="4260" y="9901"/>
                    <a:pt x="7819" y="6317"/>
                    <a:pt x="11380" y="2733"/>
                  </a:cubicBezTo>
                  <a:cubicBezTo>
                    <a:pt x="11972" y="2137"/>
                    <a:pt x="12573" y="1548"/>
                    <a:pt x="13160" y="947"/>
                  </a:cubicBezTo>
                  <a:cubicBezTo>
                    <a:pt x="13384" y="717"/>
                    <a:pt x="13579" y="462"/>
                    <a:pt x="13831" y="167"/>
                  </a:cubicBezTo>
                  <a:lnTo>
                    <a:pt x="13831" y="167"/>
                  </a:lnTo>
                  <a:cubicBezTo>
                    <a:pt x="13829" y="167"/>
                    <a:pt x="13826" y="167"/>
                    <a:pt x="13823" y="167"/>
                  </a:cubicBezTo>
                  <a:cubicBezTo>
                    <a:pt x="13698" y="167"/>
                    <a:pt x="13667" y="1"/>
                    <a:pt x="1356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9" name="Google Shape;2439;p47"/>
            <p:cNvSpPr/>
            <p:nvPr/>
          </p:nvSpPr>
          <p:spPr>
            <a:xfrm>
              <a:off x="3848700" y="3436175"/>
              <a:ext cx="15725" cy="518175"/>
            </a:xfrm>
            <a:custGeom>
              <a:rect b="b" l="l" r="r" t="t"/>
              <a:pathLst>
                <a:path extrusionOk="0" h="20727" w="629">
                  <a:moveTo>
                    <a:pt x="322" y="0"/>
                  </a:moveTo>
                  <a:cubicBezTo>
                    <a:pt x="312" y="0"/>
                    <a:pt x="302" y="1"/>
                    <a:pt x="291" y="1"/>
                  </a:cubicBezTo>
                  <a:cubicBezTo>
                    <a:pt x="47" y="17"/>
                    <a:pt x="165" y="211"/>
                    <a:pt x="163" y="317"/>
                  </a:cubicBezTo>
                  <a:cubicBezTo>
                    <a:pt x="110" y="2621"/>
                    <a:pt x="164" y="4926"/>
                    <a:pt x="103" y="7233"/>
                  </a:cubicBezTo>
                  <a:cubicBezTo>
                    <a:pt x="20" y="10438"/>
                    <a:pt x="83" y="13647"/>
                    <a:pt x="83" y="16855"/>
                  </a:cubicBezTo>
                  <a:lnTo>
                    <a:pt x="7" y="16855"/>
                  </a:lnTo>
                  <a:cubicBezTo>
                    <a:pt x="7" y="18034"/>
                    <a:pt x="11" y="19213"/>
                    <a:pt x="3" y="20393"/>
                  </a:cubicBezTo>
                  <a:cubicBezTo>
                    <a:pt x="0" y="20601"/>
                    <a:pt x="4" y="20727"/>
                    <a:pt x="268" y="20727"/>
                  </a:cubicBezTo>
                  <a:cubicBezTo>
                    <a:pt x="275" y="20727"/>
                    <a:pt x="281" y="20727"/>
                    <a:pt x="288" y="20727"/>
                  </a:cubicBezTo>
                  <a:cubicBezTo>
                    <a:pt x="548" y="20721"/>
                    <a:pt x="621" y="20662"/>
                    <a:pt x="615" y="20395"/>
                  </a:cubicBezTo>
                  <a:cubicBezTo>
                    <a:pt x="556" y="17854"/>
                    <a:pt x="629" y="15312"/>
                    <a:pt x="551" y="12767"/>
                  </a:cubicBezTo>
                  <a:cubicBezTo>
                    <a:pt x="451" y="9423"/>
                    <a:pt x="482" y="6075"/>
                    <a:pt x="459" y="2728"/>
                  </a:cubicBezTo>
                  <a:cubicBezTo>
                    <a:pt x="453" y="1925"/>
                    <a:pt x="463" y="1122"/>
                    <a:pt x="452" y="319"/>
                  </a:cubicBezTo>
                  <a:cubicBezTo>
                    <a:pt x="451" y="209"/>
                    <a:pt x="562" y="0"/>
                    <a:pt x="3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0" name="Google Shape;2440;p47"/>
            <p:cNvSpPr/>
            <p:nvPr/>
          </p:nvSpPr>
          <p:spPr>
            <a:xfrm>
              <a:off x="3946325" y="4036700"/>
              <a:ext cx="518450" cy="15425"/>
            </a:xfrm>
            <a:custGeom>
              <a:rect b="b" l="l" r="r" t="t"/>
              <a:pathLst>
                <a:path extrusionOk="0" h="617" w="20738">
                  <a:moveTo>
                    <a:pt x="246" y="1"/>
                  </a:moveTo>
                  <a:cubicBezTo>
                    <a:pt x="112" y="1"/>
                    <a:pt x="8" y="37"/>
                    <a:pt x="4" y="298"/>
                  </a:cubicBezTo>
                  <a:cubicBezTo>
                    <a:pt x="1" y="576"/>
                    <a:pt x="110" y="616"/>
                    <a:pt x="257" y="616"/>
                  </a:cubicBezTo>
                  <a:cubicBezTo>
                    <a:pt x="309" y="616"/>
                    <a:pt x="366" y="610"/>
                    <a:pt x="425" y="610"/>
                  </a:cubicBezTo>
                  <a:cubicBezTo>
                    <a:pt x="2940" y="563"/>
                    <a:pt x="5458" y="617"/>
                    <a:pt x="7976" y="554"/>
                  </a:cubicBezTo>
                  <a:cubicBezTo>
                    <a:pt x="11948" y="453"/>
                    <a:pt x="15924" y="483"/>
                    <a:pt x="19898" y="458"/>
                  </a:cubicBezTo>
                  <a:cubicBezTo>
                    <a:pt x="20004" y="458"/>
                    <a:pt x="20110" y="464"/>
                    <a:pt x="20216" y="464"/>
                  </a:cubicBezTo>
                  <a:cubicBezTo>
                    <a:pt x="20286" y="464"/>
                    <a:pt x="20356" y="461"/>
                    <a:pt x="20425" y="453"/>
                  </a:cubicBezTo>
                  <a:cubicBezTo>
                    <a:pt x="20430" y="452"/>
                    <a:pt x="20435" y="452"/>
                    <a:pt x="20441" y="452"/>
                  </a:cubicBezTo>
                  <a:cubicBezTo>
                    <a:pt x="20492" y="452"/>
                    <a:pt x="20558" y="474"/>
                    <a:pt x="20613" y="474"/>
                  </a:cubicBezTo>
                  <a:cubicBezTo>
                    <a:pt x="20678" y="474"/>
                    <a:pt x="20730" y="445"/>
                    <a:pt x="20734" y="318"/>
                  </a:cubicBezTo>
                  <a:cubicBezTo>
                    <a:pt x="20738" y="171"/>
                    <a:pt x="20680" y="136"/>
                    <a:pt x="20607" y="136"/>
                  </a:cubicBezTo>
                  <a:cubicBezTo>
                    <a:pt x="20542" y="136"/>
                    <a:pt x="20466" y="164"/>
                    <a:pt x="20412" y="164"/>
                  </a:cubicBezTo>
                  <a:cubicBezTo>
                    <a:pt x="20411" y="164"/>
                    <a:pt x="20409" y="164"/>
                    <a:pt x="20408" y="164"/>
                  </a:cubicBezTo>
                  <a:cubicBezTo>
                    <a:pt x="18103" y="111"/>
                    <a:pt x="15798" y="165"/>
                    <a:pt x="13492" y="105"/>
                  </a:cubicBezTo>
                  <a:cubicBezTo>
                    <a:pt x="12216" y="71"/>
                    <a:pt x="10940" y="61"/>
                    <a:pt x="9663" y="61"/>
                  </a:cubicBezTo>
                  <a:cubicBezTo>
                    <a:pt x="7732" y="61"/>
                    <a:pt x="5801" y="84"/>
                    <a:pt x="3870" y="84"/>
                  </a:cubicBezTo>
                  <a:cubicBezTo>
                    <a:pt x="3870" y="60"/>
                    <a:pt x="3870" y="34"/>
                    <a:pt x="3871" y="6"/>
                  </a:cubicBezTo>
                  <a:lnTo>
                    <a:pt x="407" y="6"/>
                  </a:lnTo>
                  <a:cubicBezTo>
                    <a:pt x="351" y="6"/>
                    <a:pt x="296" y="1"/>
                    <a:pt x="2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1" name="Google Shape;2441;p47"/>
            <p:cNvSpPr/>
            <p:nvPr/>
          </p:nvSpPr>
          <p:spPr>
            <a:xfrm>
              <a:off x="3248075" y="4036800"/>
              <a:ext cx="518300" cy="15300"/>
            </a:xfrm>
            <a:custGeom>
              <a:rect b="b" l="l" r="r" t="t"/>
              <a:pathLst>
                <a:path extrusionOk="0" h="612" w="20732">
                  <a:moveTo>
                    <a:pt x="20440" y="0"/>
                  </a:moveTo>
                  <a:cubicBezTo>
                    <a:pt x="20420" y="0"/>
                    <a:pt x="20399" y="0"/>
                    <a:pt x="20377" y="1"/>
                  </a:cubicBezTo>
                  <a:cubicBezTo>
                    <a:pt x="19671" y="15"/>
                    <a:pt x="18965" y="19"/>
                    <a:pt x="18260" y="19"/>
                  </a:cubicBezTo>
                  <a:cubicBezTo>
                    <a:pt x="17507" y="19"/>
                    <a:pt x="16755" y="15"/>
                    <a:pt x="16003" y="15"/>
                  </a:cubicBezTo>
                  <a:cubicBezTo>
                    <a:pt x="14931" y="15"/>
                    <a:pt x="13859" y="23"/>
                    <a:pt x="12786" y="65"/>
                  </a:cubicBezTo>
                  <a:cubicBezTo>
                    <a:pt x="10258" y="163"/>
                    <a:pt x="7726" y="137"/>
                    <a:pt x="5194" y="153"/>
                  </a:cubicBezTo>
                  <a:cubicBezTo>
                    <a:pt x="4575" y="157"/>
                    <a:pt x="3955" y="158"/>
                    <a:pt x="3335" y="158"/>
                  </a:cubicBezTo>
                  <a:cubicBezTo>
                    <a:pt x="2762" y="158"/>
                    <a:pt x="2189" y="157"/>
                    <a:pt x="1615" y="157"/>
                  </a:cubicBezTo>
                  <a:cubicBezTo>
                    <a:pt x="1177" y="157"/>
                    <a:pt x="739" y="158"/>
                    <a:pt x="301" y="160"/>
                  </a:cubicBezTo>
                  <a:cubicBezTo>
                    <a:pt x="300" y="160"/>
                    <a:pt x="300" y="160"/>
                    <a:pt x="299" y="160"/>
                  </a:cubicBezTo>
                  <a:cubicBezTo>
                    <a:pt x="250" y="160"/>
                    <a:pt x="183" y="137"/>
                    <a:pt x="125" y="137"/>
                  </a:cubicBezTo>
                  <a:cubicBezTo>
                    <a:pt x="56" y="137"/>
                    <a:pt x="0" y="169"/>
                    <a:pt x="2" y="308"/>
                  </a:cubicBezTo>
                  <a:cubicBezTo>
                    <a:pt x="3" y="443"/>
                    <a:pt x="59" y="474"/>
                    <a:pt x="127" y="474"/>
                  </a:cubicBezTo>
                  <a:cubicBezTo>
                    <a:pt x="185" y="474"/>
                    <a:pt x="251" y="452"/>
                    <a:pt x="300" y="452"/>
                  </a:cubicBezTo>
                  <a:cubicBezTo>
                    <a:pt x="302" y="452"/>
                    <a:pt x="303" y="452"/>
                    <a:pt x="305" y="452"/>
                  </a:cubicBezTo>
                  <a:cubicBezTo>
                    <a:pt x="2622" y="504"/>
                    <a:pt x="4938" y="451"/>
                    <a:pt x="7258" y="511"/>
                  </a:cubicBezTo>
                  <a:cubicBezTo>
                    <a:pt x="8534" y="545"/>
                    <a:pt x="9810" y="555"/>
                    <a:pt x="11087" y="555"/>
                  </a:cubicBezTo>
                  <a:cubicBezTo>
                    <a:pt x="13018" y="555"/>
                    <a:pt x="14949" y="531"/>
                    <a:pt x="16880" y="531"/>
                  </a:cubicBezTo>
                  <a:lnTo>
                    <a:pt x="16880" y="607"/>
                  </a:lnTo>
                  <a:cubicBezTo>
                    <a:pt x="17463" y="607"/>
                    <a:pt x="18046" y="605"/>
                    <a:pt x="18630" y="605"/>
                  </a:cubicBezTo>
                  <a:cubicBezTo>
                    <a:pt x="19213" y="605"/>
                    <a:pt x="19797" y="607"/>
                    <a:pt x="20381" y="612"/>
                  </a:cubicBezTo>
                  <a:cubicBezTo>
                    <a:pt x="20391" y="612"/>
                    <a:pt x="20401" y="612"/>
                    <a:pt x="20410" y="612"/>
                  </a:cubicBezTo>
                  <a:cubicBezTo>
                    <a:pt x="20624" y="612"/>
                    <a:pt x="20729" y="585"/>
                    <a:pt x="20731" y="304"/>
                  </a:cubicBezTo>
                  <a:cubicBezTo>
                    <a:pt x="20732" y="33"/>
                    <a:pt x="20628" y="0"/>
                    <a:pt x="2044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2" name="Google Shape;2442;p47"/>
            <p:cNvSpPr/>
            <p:nvPr/>
          </p:nvSpPr>
          <p:spPr>
            <a:xfrm>
              <a:off x="3847925" y="4134500"/>
              <a:ext cx="16200" cy="518250"/>
            </a:xfrm>
            <a:custGeom>
              <a:rect b="b" l="l" r="r" t="t"/>
              <a:pathLst>
                <a:path extrusionOk="0" h="20730" w="648">
                  <a:moveTo>
                    <a:pt x="344" y="0"/>
                  </a:moveTo>
                  <a:cubicBezTo>
                    <a:pt x="343" y="0"/>
                    <a:pt x="341" y="0"/>
                    <a:pt x="340" y="0"/>
                  </a:cubicBezTo>
                  <a:cubicBezTo>
                    <a:pt x="47" y="1"/>
                    <a:pt x="29" y="118"/>
                    <a:pt x="34" y="351"/>
                  </a:cubicBezTo>
                  <a:cubicBezTo>
                    <a:pt x="87" y="2881"/>
                    <a:pt x="0" y="5410"/>
                    <a:pt x="97" y="7942"/>
                  </a:cubicBezTo>
                  <a:cubicBezTo>
                    <a:pt x="195" y="10496"/>
                    <a:pt x="168" y="13053"/>
                    <a:pt x="186" y="15610"/>
                  </a:cubicBezTo>
                  <a:cubicBezTo>
                    <a:pt x="197" y="17215"/>
                    <a:pt x="186" y="18822"/>
                    <a:pt x="194" y="20428"/>
                  </a:cubicBezTo>
                  <a:cubicBezTo>
                    <a:pt x="195" y="20534"/>
                    <a:pt x="84" y="20726"/>
                    <a:pt x="338" y="20729"/>
                  </a:cubicBezTo>
                  <a:cubicBezTo>
                    <a:pt x="340" y="20729"/>
                    <a:pt x="341" y="20729"/>
                    <a:pt x="342" y="20729"/>
                  </a:cubicBezTo>
                  <a:cubicBezTo>
                    <a:pt x="592" y="20729"/>
                    <a:pt x="483" y="20536"/>
                    <a:pt x="485" y="20431"/>
                  </a:cubicBezTo>
                  <a:cubicBezTo>
                    <a:pt x="537" y="18113"/>
                    <a:pt x="484" y="15796"/>
                    <a:pt x="545" y="13478"/>
                  </a:cubicBezTo>
                  <a:cubicBezTo>
                    <a:pt x="629" y="10271"/>
                    <a:pt x="566" y="7062"/>
                    <a:pt x="566" y="3855"/>
                  </a:cubicBezTo>
                  <a:lnTo>
                    <a:pt x="640" y="3855"/>
                  </a:lnTo>
                  <a:cubicBezTo>
                    <a:pt x="640" y="2689"/>
                    <a:pt x="635" y="1520"/>
                    <a:pt x="644" y="354"/>
                  </a:cubicBezTo>
                  <a:cubicBezTo>
                    <a:pt x="647" y="126"/>
                    <a:pt x="639" y="0"/>
                    <a:pt x="3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3" name="Google Shape;2443;p47"/>
            <p:cNvSpPr/>
            <p:nvPr/>
          </p:nvSpPr>
          <p:spPr>
            <a:xfrm>
              <a:off x="3755675" y="3824725"/>
              <a:ext cx="70500" cy="134825"/>
            </a:xfrm>
            <a:custGeom>
              <a:rect b="b" l="l" r="r" t="t"/>
              <a:pathLst>
                <a:path extrusionOk="0" h="5393" w="2820">
                  <a:moveTo>
                    <a:pt x="400" y="1"/>
                  </a:moveTo>
                  <a:cubicBezTo>
                    <a:pt x="378" y="1"/>
                    <a:pt x="349" y="13"/>
                    <a:pt x="309" y="45"/>
                  </a:cubicBezTo>
                  <a:cubicBezTo>
                    <a:pt x="187" y="137"/>
                    <a:pt x="1" y="182"/>
                    <a:pt x="111" y="413"/>
                  </a:cubicBezTo>
                  <a:cubicBezTo>
                    <a:pt x="891" y="2036"/>
                    <a:pt x="1665" y="3660"/>
                    <a:pt x="2434" y="5288"/>
                  </a:cubicBezTo>
                  <a:cubicBezTo>
                    <a:pt x="2465" y="5355"/>
                    <a:pt x="2488" y="5393"/>
                    <a:pt x="2525" y="5393"/>
                  </a:cubicBezTo>
                  <a:cubicBezTo>
                    <a:pt x="2547" y="5393"/>
                    <a:pt x="2574" y="5380"/>
                    <a:pt x="2612" y="5352"/>
                  </a:cubicBezTo>
                  <a:cubicBezTo>
                    <a:pt x="2676" y="5303"/>
                    <a:pt x="2752" y="5268"/>
                    <a:pt x="2820" y="5228"/>
                  </a:cubicBezTo>
                  <a:cubicBezTo>
                    <a:pt x="2782" y="5166"/>
                    <a:pt x="2766" y="5146"/>
                    <a:pt x="2756" y="5124"/>
                  </a:cubicBezTo>
                  <a:cubicBezTo>
                    <a:pt x="2001" y="3466"/>
                    <a:pt x="1247" y="1808"/>
                    <a:pt x="492" y="151"/>
                  </a:cubicBezTo>
                  <a:cubicBezTo>
                    <a:pt x="467" y="94"/>
                    <a:pt x="460" y="1"/>
                    <a:pt x="4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4" name="Google Shape;2444;p47"/>
            <p:cNvSpPr/>
            <p:nvPr/>
          </p:nvSpPr>
          <p:spPr>
            <a:xfrm>
              <a:off x="3885600" y="3824875"/>
              <a:ext cx="72000" cy="134625"/>
            </a:xfrm>
            <a:custGeom>
              <a:rect b="b" l="l" r="r" t="t"/>
              <a:pathLst>
                <a:path extrusionOk="0" h="5385" w="2880">
                  <a:moveTo>
                    <a:pt x="2447" y="0"/>
                  </a:moveTo>
                  <a:cubicBezTo>
                    <a:pt x="2347" y="0"/>
                    <a:pt x="2352" y="168"/>
                    <a:pt x="2325" y="224"/>
                  </a:cubicBezTo>
                  <a:cubicBezTo>
                    <a:pt x="1581" y="1833"/>
                    <a:pt x="855" y="3450"/>
                    <a:pt x="113" y="5061"/>
                  </a:cubicBezTo>
                  <a:cubicBezTo>
                    <a:pt x="0" y="5302"/>
                    <a:pt x="171" y="5310"/>
                    <a:pt x="336" y="5385"/>
                  </a:cubicBezTo>
                  <a:cubicBezTo>
                    <a:pt x="356" y="5364"/>
                    <a:pt x="397" y="5334"/>
                    <a:pt x="414" y="5292"/>
                  </a:cubicBezTo>
                  <a:cubicBezTo>
                    <a:pt x="1193" y="3657"/>
                    <a:pt x="1969" y="2019"/>
                    <a:pt x="2753" y="387"/>
                  </a:cubicBezTo>
                  <a:cubicBezTo>
                    <a:pt x="2879" y="126"/>
                    <a:pt x="2652" y="98"/>
                    <a:pt x="2535" y="30"/>
                  </a:cubicBezTo>
                  <a:cubicBezTo>
                    <a:pt x="2499" y="9"/>
                    <a:pt x="2470" y="0"/>
                    <a:pt x="24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5" name="Google Shape;2445;p47"/>
            <p:cNvSpPr/>
            <p:nvPr/>
          </p:nvSpPr>
          <p:spPr>
            <a:xfrm>
              <a:off x="3633900" y="3945600"/>
              <a:ext cx="138050" cy="67875"/>
            </a:xfrm>
            <a:custGeom>
              <a:rect b="b" l="l" r="r" t="t"/>
              <a:pathLst>
                <a:path extrusionOk="0" h="2715" w="5522">
                  <a:moveTo>
                    <a:pt x="378" y="1"/>
                  </a:moveTo>
                  <a:cubicBezTo>
                    <a:pt x="254" y="1"/>
                    <a:pt x="229" y="144"/>
                    <a:pt x="164" y="227"/>
                  </a:cubicBezTo>
                  <a:cubicBezTo>
                    <a:pt x="0" y="435"/>
                    <a:pt x="256" y="418"/>
                    <a:pt x="318" y="445"/>
                  </a:cubicBezTo>
                  <a:cubicBezTo>
                    <a:pt x="1938" y="1194"/>
                    <a:pt x="3568" y="1926"/>
                    <a:pt x="5187" y="2678"/>
                  </a:cubicBezTo>
                  <a:cubicBezTo>
                    <a:pt x="5242" y="2703"/>
                    <a:pt x="5283" y="2714"/>
                    <a:pt x="5316" y="2714"/>
                  </a:cubicBezTo>
                  <a:cubicBezTo>
                    <a:pt x="5445" y="2714"/>
                    <a:pt x="5435" y="2549"/>
                    <a:pt x="5522" y="2457"/>
                  </a:cubicBezTo>
                  <a:cubicBezTo>
                    <a:pt x="5480" y="2426"/>
                    <a:pt x="5445" y="2389"/>
                    <a:pt x="5403" y="2370"/>
                  </a:cubicBezTo>
                  <a:cubicBezTo>
                    <a:pt x="3768" y="1591"/>
                    <a:pt x="2131" y="816"/>
                    <a:pt x="498" y="33"/>
                  </a:cubicBezTo>
                  <a:cubicBezTo>
                    <a:pt x="450" y="10"/>
                    <a:pt x="411" y="1"/>
                    <a:pt x="3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6" name="Google Shape;2446;p47"/>
            <p:cNvSpPr/>
            <p:nvPr/>
          </p:nvSpPr>
          <p:spPr>
            <a:xfrm>
              <a:off x="3939825" y="3945550"/>
              <a:ext cx="138250" cy="68375"/>
            </a:xfrm>
            <a:custGeom>
              <a:rect b="b" l="l" r="r" t="t"/>
              <a:pathLst>
                <a:path extrusionOk="0" h="2735" w="5530">
                  <a:moveTo>
                    <a:pt x="5159" y="0"/>
                  </a:moveTo>
                  <a:cubicBezTo>
                    <a:pt x="5119" y="0"/>
                    <a:pt x="5072" y="12"/>
                    <a:pt x="5017" y="39"/>
                  </a:cubicBezTo>
                  <a:cubicBezTo>
                    <a:pt x="3406" y="813"/>
                    <a:pt x="1793" y="1584"/>
                    <a:pt x="180" y="2353"/>
                  </a:cubicBezTo>
                  <a:cubicBezTo>
                    <a:pt x="103" y="2391"/>
                    <a:pt x="1" y="2402"/>
                    <a:pt x="92" y="2526"/>
                  </a:cubicBezTo>
                  <a:cubicBezTo>
                    <a:pt x="144" y="2595"/>
                    <a:pt x="178" y="2677"/>
                    <a:pt x="211" y="2734"/>
                  </a:cubicBezTo>
                  <a:cubicBezTo>
                    <a:pt x="297" y="2703"/>
                    <a:pt x="344" y="2691"/>
                    <a:pt x="387" y="2670"/>
                  </a:cubicBezTo>
                  <a:cubicBezTo>
                    <a:pt x="2002" y="1936"/>
                    <a:pt x="3616" y="1205"/>
                    <a:pt x="5225" y="460"/>
                  </a:cubicBezTo>
                  <a:cubicBezTo>
                    <a:pt x="5291" y="430"/>
                    <a:pt x="5529" y="455"/>
                    <a:pt x="5416" y="247"/>
                  </a:cubicBezTo>
                  <a:cubicBezTo>
                    <a:pt x="5354" y="131"/>
                    <a:pt x="5294" y="0"/>
                    <a:pt x="51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7" name="Google Shape;2447;p47"/>
            <p:cNvSpPr/>
            <p:nvPr/>
          </p:nvSpPr>
          <p:spPr>
            <a:xfrm>
              <a:off x="3634775" y="4075700"/>
              <a:ext cx="136650" cy="67325"/>
            </a:xfrm>
            <a:custGeom>
              <a:rect b="b" l="l" r="r" t="t"/>
              <a:pathLst>
                <a:path extrusionOk="0" h="2693" w="5466">
                  <a:moveTo>
                    <a:pt x="5267" y="0"/>
                  </a:moveTo>
                  <a:cubicBezTo>
                    <a:pt x="5227" y="0"/>
                    <a:pt x="5179" y="13"/>
                    <a:pt x="5117" y="42"/>
                  </a:cubicBezTo>
                  <a:cubicBezTo>
                    <a:pt x="3529" y="777"/>
                    <a:pt x="1933" y="1491"/>
                    <a:pt x="347" y="2227"/>
                  </a:cubicBezTo>
                  <a:cubicBezTo>
                    <a:pt x="274" y="2260"/>
                    <a:pt x="0" y="2220"/>
                    <a:pt x="124" y="2481"/>
                  </a:cubicBezTo>
                  <a:cubicBezTo>
                    <a:pt x="191" y="2622"/>
                    <a:pt x="270" y="2693"/>
                    <a:pt x="380" y="2693"/>
                  </a:cubicBezTo>
                  <a:cubicBezTo>
                    <a:pt x="434" y="2693"/>
                    <a:pt x="495" y="2676"/>
                    <a:pt x="567" y="2642"/>
                  </a:cubicBezTo>
                  <a:cubicBezTo>
                    <a:pt x="2147" y="1884"/>
                    <a:pt x="3729" y="1133"/>
                    <a:pt x="5309" y="379"/>
                  </a:cubicBezTo>
                  <a:cubicBezTo>
                    <a:pt x="5373" y="349"/>
                    <a:pt x="5426" y="293"/>
                    <a:pt x="5466" y="262"/>
                  </a:cubicBezTo>
                  <a:cubicBezTo>
                    <a:pt x="5416" y="115"/>
                    <a:pt x="5384" y="0"/>
                    <a:pt x="52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8" name="Google Shape;2448;p47"/>
            <p:cNvSpPr/>
            <p:nvPr/>
          </p:nvSpPr>
          <p:spPr>
            <a:xfrm>
              <a:off x="3939825" y="4074875"/>
              <a:ext cx="138475" cy="68450"/>
            </a:xfrm>
            <a:custGeom>
              <a:rect b="b" l="l" r="r" t="t"/>
              <a:pathLst>
                <a:path extrusionOk="0" h="2738" w="5539">
                  <a:moveTo>
                    <a:pt x="213" y="0"/>
                  </a:moveTo>
                  <a:cubicBezTo>
                    <a:pt x="186" y="53"/>
                    <a:pt x="152" y="121"/>
                    <a:pt x="114" y="183"/>
                  </a:cubicBezTo>
                  <a:cubicBezTo>
                    <a:pt x="70" y="258"/>
                    <a:pt x="1" y="301"/>
                    <a:pt x="149" y="370"/>
                  </a:cubicBezTo>
                  <a:cubicBezTo>
                    <a:pt x="1800" y="1140"/>
                    <a:pt x="3448" y="1917"/>
                    <a:pt x="5094" y="2703"/>
                  </a:cubicBezTo>
                  <a:cubicBezTo>
                    <a:pt x="5144" y="2727"/>
                    <a:pt x="5184" y="2737"/>
                    <a:pt x="5217" y="2737"/>
                  </a:cubicBezTo>
                  <a:cubicBezTo>
                    <a:pt x="5355" y="2737"/>
                    <a:pt x="5356" y="2555"/>
                    <a:pt x="5413" y="2483"/>
                  </a:cubicBezTo>
                  <a:cubicBezTo>
                    <a:pt x="5538" y="2322"/>
                    <a:pt x="5321" y="2327"/>
                    <a:pt x="5255" y="2296"/>
                  </a:cubicBezTo>
                  <a:cubicBezTo>
                    <a:pt x="4219" y="1804"/>
                    <a:pt x="3179" y="1315"/>
                    <a:pt x="2135" y="839"/>
                  </a:cubicBezTo>
                  <a:cubicBezTo>
                    <a:pt x="1511" y="554"/>
                    <a:pt x="877" y="289"/>
                    <a:pt x="2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9" name="Google Shape;2449;p47"/>
            <p:cNvSpPr/>
            <p:nvPr/>
          </p:nvSpPr>
          <p:spPr>
            <a:xfrm>
              <a:off x="3755225" y="4129350"/>
              <a:ext cx="70775" cy="134825"/>
            </a:xfrm>
            <a:custGeom>
              <a:rect b="b" l="l" r="r" t="t"/>
              <a:pathLst>
                <a:path extrusionOk="0" h="5393" w="2831">
                  <a:moveTo>
                    <a:pt x="2542" y="1"/>
                  </a:moveTo>
                  <a:cubicBezTo>
                    <a:pt x="2516" y="1"/>
                    <a:pt x="2490" y="23"/>
                    <a:pt x="2459" y="91"/>
                  </a:cubicBezTo>
                  <a:cubicBezTo>
                    <a:pt x="1689" y="1743"/>
                    <a:pt x="912" y="3391"/>
                    <a:pt x="127" y="5037"/>
                  </a:cubicBezTo>
                  <a:cubicBezTo>
                    <a:pt x="0" y="5301"/>
                    <a:pt x="260" y="5284"/>
                    <a:pt x="348" y="5353"/>
                  </a:cubicBezTo>
                  <a:cubicBezTo>
                    <a:pt x="383" y="5381"/>
                    <a:pt x="411" y="5392"/>
                    <a:pt x="432" y="5392"/>
                  </a:cubicBezTo>
                  <a:cubicBezTo>
                    <a:pt x="509" y="5392"/>
                    <a:pt x="510" y="5247"/>
                    <a:pt x="535" y="5196"/>
                  </a:cubicBezTo>
                  <a:cubicBezTo>
                    <a:pt x="1028" y="4158"/>
                    <a:pt x="1516" y="3120"/>
                    <a:pt x="1992" y="2076"/>
                  </a:cubicBezTo>
                  <a:cubicBezTo>
                    <a:pt x="2279" y="1451"/>
                    <a:pt x="2542" y="818"/>
                    <a:pt x="2831" y="154"/>
                  </a:cubicBezTo>
                  <a:cubicBezTo>
                    <a:pt x="2778" y="126"/>
                    <a:pt x="2709" y="93"/>
                    <a:pt x="2644" y="55"/>
                  </a:cubicBezTo>
                  <a:cubicBezTo>
                    <a:pt x="2604" y="31"/>
                    <a:pt x="2573" y="1"/>
                    <a:pt x="25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0" name="Google Shape;2450;p47"/>
            <p:cNvSpPr/>
            <p:nvPr/>
          </p:nvSpPr>
          <p:spPr>
            <a:xfrm>
              <a:off x="3884950" y="4128825"/>
              <a:ext cx="71375" cy="134625"/>
            </a:xfrm>
            <a:custGeom>
              <a:rect b="b" l="l" r="r" t="t"/>
              <a:pathLst>
                <a:path extrusionOk="0" h="5385" w="2855">
                  <a:moveTo>
                    <a:pt x="378" y="0"/>
                  </a:moveTo>
                  <a:cubicBezTo>
                    <a:pt x="247" y="106"/>
                    <a:pt x="1" y="62"/>
                    <a:pt x="140" y="353"/>
                  </a:cubicBezTo>
                  <a:cubicBezTo>
                    <a:pt x="875" y="1927"/>
                    <a:pt x="1587" y="3512"/>
                    <a:pt x="2320" y="5086"/>
                  </a:cubicBezTo>
                  <a:cubicBezTo>
                    <a:pt x="2361" y="5171"/>
                    <a:pt x="2325" y="5384"/>
                    <a:pt x="2480" y="5384"/>
                  </a:cubicBezTo>
                  <a:cubicBezTo>
                    <a:pt x="2511" y="5384"/>
                    <a:pt x="2550" y="5376"/>
                    <a:pt x="2598" y="5356"/>
                  </a:cubicBezTo>
                  <a:cubicBezTo>
                    <a:pt x="2855" y="5251"/>
                    <a:pt x="2828" y="5100"/>
                    <a:pt x="2724" y="4883"/>
                  </a:cubicBezTo>
                  <a:cubicBezTo>
                    <a:pt x="1980" y="3337"/>
                    <a:pt x="1251" y="1785"/>
                    <a:pt x="516" y="236"/>
                  </a:cubicBezTo>
                  <a:cubicBezTo>
                    <a:pt x="476" y="155"/>
                    <a:pt x="425" y="80"/>
                    <a:pt x="3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1" name="Google Shape;2451;p47"/>
            <p:cNvSpPr/>
            <p:nvPr/>
          </p:nvSpPr>
          <p:spPr>
            <a:xfrm>
              <a:off x="3411350" y="4196100"/>
              <a:ext cx="102300" cy="51100"/>
            </a:xfrm>
            <a:custGeom>
              <a:rect b="b" l="l" r="r" t="t"/>
              <a:pathLst>
                <a:path extrusionOk="0" h="2044" w="4092">
                  <a:moveTo>
                    <a:pt x="3834" y="1"/>
                  </a:moveTo>
                  <a:cubicBezTo>
                    <a:pt x="3806" y="1"/>
                    <a:pt x="3771" y="11"/>
                    <a:pt x="3724" y="33"/>
                  </a:cubicBezTo>
                  <a:cubicBezTo>
                    <a:pt x="2545" y="591"/>
                    <a:pt x="1362" y="1141"/>
                    <a:pt x="179" y="1692"/>
                  </a:cubicBezTo>
                  <a:cubicBezTo>
                    <a:pt x="81" y="1738"/>
                    <a:pt x="0" y="1774"/>
                    <a:pt x="93" y="1898"/>
                  </a:cubicBezTo>
                  <a:cubicBezTo>
                    <a:pt x="122" y="1937"/>
                    <a:pt x="127" y="1995"/>
                    <a:pt x="143" y="2044"/>
                  </a:cubicBezTo>
                  <a:cubicBezTo>
                    <a:pt x="199" y="2018"/>
                    <a:pt x="222" y="2007"/>
                    <a:pt x="244" y="1998"/>
                  </a:cubicBezTo>
                  <a:cubicBezTo>
                    <a:pt x="1465" y="1446"/>
                    <a:pt x="2685" y="889"/>
                    <a:pt x="3912" y="349"/>
                  </a:cubicBezTo>
                  <a:cubicBezTo>
                    <a:pt x="4092" y="271"/>
                    <a:pt x="3975" y="224"/>
                    <a:pt x="3948" y="139"/>
                  </a:cubicBezTo>
                  <a:cubicBezTo>
                    <a:pt x="3919" y="52"/>
                    <a:pt x="3895" y="1"/>
                    <a:pt x="38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2" name="Google Shape;2452;p47"/>
            <p:cNvSpPr/>
            <p:nvPr/>
          </p:nvSpPr>
          <p:spPr>
            <a:xfrm>
              <a:off x="3650600" y="3601650"/>
              <a:ext cx="54800" cy="98225"/>
            </a:xfrm>
            <a:custGeom>
              <a:rect b="b" l="l" r="r" t="t"/>
              <a:pathLst>
                <a:path extrusionOk="0" h="3929" w="2192">
                  <a:moveTo>
                    <a:pt x="338" y="0"/>
                  </a:moveTo>
                  <a:cubicBezTo>
                    <a:pt x="290" y="0"/>
                    <a:pt x="236" y="6"/>
                    <a:pt x="198" y="14"/>
                  </a:cubicBezTo>
                  <a:cubicBezTo>
                    <a:pt x="1" y="58"/>
                    <a:pt x="176" y="200"/>
                    <a:pt x="186" y="224"/>
                  </a:cubicBezTo>
                  <a:cubicBezTo>
                    <a:pt x="717" y="1417"/>
                    <a:pt x="1260" y="2603"/>
                    <a:pt x="1804" y="3789"/>
                  </a:cubicBezTo>
                  <a:cubicBezTo>
                    <a:pt x="1830" y="3849"/>
                    <a:pt x="1848" y="3928"/>
                    <a:pt x="1904" y="3928"/>
                  </a:cubicBezTo>
                  <a:cubicBezTo>
                    <a:pt x="1928" y="3928"/>
                    <a:pt x="1959" y="3913"/>
                    <a:pt x="2000" y="3876"/>
                  </a:cubicBezTo>
                  <a:cubicBezTo>
                    <a:pt x="2058" y="3823"/>
                    <a:pt x="2132" y="3786"/>
                    <a:pt x="2192" y="3745"/>
                  </a:cubicBezTo>
                  <a:cubicBezTo>
                    <a:pt x="1596" y="2474"/>
                    <a:pt x="1023" y="1247"/>
                    <a:pt x="440" y="24"/>
                  </a:cubicBezTo>
                  <a:cubicBezTo>
                    <a:pt x="431" y="7"/>
                    <a:pt x="388" y="0"/>
                    <a:pt x="3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3" name="Google Shape;2453;p47"/>
            <p:cNvSpPr/>
            <p:nvPr/>
          </p:nvSpPr>
          <p:spPr>
            <a:xfrm>
              <a:off x="4200200" y="3842100"/>
              <a:ext cx="99425" cy="50650"/>
            </a:xfrm>
            <a:custGeom>
              <a:rect b="b" l="l" r="r" t="t"/>
              <a:pathLst>
                <a:path extrusionOk="0" h="2026" w="3977">
                  <a:moveTo>
                    <a:pt x="3861" y="0"/>
                  </a:moveTo>
                  <a:cubicBezTo>
                    <a:pt x="3828" y="0"/>
                    <a:pt x="3788" y="13"/>
                    <a:pt x="3742" y="35"/>
                  </a:cubicBezTo>
                  <a:cubicBezTo>
                    <a:pt x="2554" y="576"/>
                    <a:pt x="1368" y="1116"/>
                    <a:pt x="179" y="1657"/>
                  </a:cubicBezTo>
                  <a:cubicBezTo>
                    <a:pt x="72" y="1705"/>
                    <a:pt x="1" y="1724"/>
                    <a:pt x="92" y="1887"/>
                  </a:cubicBezTo>
                  <a:cubicBezTo>
                    <a:pt x="146" y="1983"/>
                    <a:pt x="183" y="2025"/>
                    <a:pt x="241" y="2025"/>
                  </a:cubicBezTo>
                  <a:cubicBezTo>
                    <a:pt x="271" y="2025"/>
                    <a:pt x="307" y="2014"/>
                    <a:pt x="354" y="1992"/>
                  </a:cubicBezTo>
                  <a:cubicBezTo>
                    <a:pt x="1502" y="1451"/>
                    <a:pt x="2652" y="913"/>
                    <a:pt x="3800" y="372"/>
                  </a:cubicBezTo>
                  <a:cubicBezTo>
                    <a:pt x="3878" y="336"/>
                    <a:pt x="3944" y="273"/>
                    <a:pt x="3960" y="261"/>
                  </a:cubicBezTo>
                  <a:cubicBezTo>
                    <a:pt x="3977" y="69"/>
                    <a:pt x="3938" y="0"/>
                    <a:pt x="38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4" name="Google Shape;2454;p47"/>
            <p:cNvSpPr/>
            <p:nvPr/>
          </p:nvSpPr>
          <p:spPr>
            <a:xfrm>
              <a:off x="3412275" y="3841150"/>
              <a:ext cx="99550" cy="51625"/>
            </a:xfrm>
            <a:custGeom>
              <a:rect b="b" l="l" r="r" t="t"/>
              <a:pathLst>
                <a:path extrusionOk="0" h="2065" w="3982">
                  <a:moveTo>
                    <a:pt x="165" y="1"/>
                  </a:moveTo>
                  <a:cubicBezTo>
                    <a:pt x="125" y="1"/>
                    <a:pt x="85" y="30"/>
                    <a:pt x="56" y="121"/>
                  </a:cubicBezTo>
                  <a:cubicBezTo>
                    <a:pt x="1" y="296"/>
                    <a:pt x="63" y="337"/>
                    <a:pt x="200" y="402"/>
                  </a:cubicBezTo>
                  <a:cubicBezTo>
                    <a:pt x="1350" y="939"/>
                    <a:pt x="2498" y="1480"/>
                    <a:pt x="3642" y="2030"/>
                  </a:cubicBezTo>
                  <a:cubicBezTo>
                    <a:pt x="3692" y="2054"/>
                    <a:pt x="3733" y="2064"/>
                    <a:pt x="3767" y="2064"/>
                  </a:cubicBezTo>
                  <a:cubicBezTo>
                    <a:pt x="3884" y="2064"/>
                    <a:pt x="3917" y="1936"/>
                    <a:pt x="3982" y="1803"/>
                  </a:cubicBezTo>
                  <a:cubicBezTo>
                    <a:pt x="3925" y="1762"/>
                    <a:pt x="3864" y="1698"/>
                    <a:pt x="3790" y="1665"/>
                  </a:cubicBezTo>
                  <a:cubicBezTo>
                    <a:pt x="2637" y="1135"/>
                    <a:pt x="1483" y="608"/>
                    <a:pt x="321" y="96"/>
                  </a:cubicBezTo>
                  <a:cubicBezTo>
                    <a:pt x="305" y="89"/>
                    <a:pt x="234" y="1"/>
                    <a:pt x="1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5" name="Google Shape;2455;p47"/>
            <p:cNvSpPr/>
            <p:nvPr/>
          </p:nvSpPr>
          <p:spPr>
            <a:xfrm>
              <a:off x="4005725" y="3601225"/>
              <a:ext cx="56825" cy="99350"/>
            </a:xfrm>
            <a:custGeom>
              <a:rect b="b" l="l" r="r" t="t"/>
              <a:pathLst>
                <a:path extrusionOk="0" h="3974" w="2273">
                  <a:moveTo>
                    <a:pt x="1931" y="1"/>
                  </a:moveTo>
                  <a:cubicBezTo>
                    <a:pt x="1861" y="1"/>
                    <a:pt x="1815" y="41"/>
                    <a:pt x="1764" y="153"/>
                  </a:cubicBezTo>
                  <a:cubicBezTo>
                    <a:pt x="1231" y="1317"/>
                    <a:pt x="685" y="2475"/>
                    <a:pt x="128" y="3629"/>
                  </a:cubicBezTo>
                  <a:cubicBezTo>
                    <a:pt x="1" y="3894"/>
                    <a:pt x="262" y="3842"/>
                    <a:pt x="355" y="3973"/>
                  </a:cubicBezTo>
                  <a:cubicBezTo>
                    <a:pt x="398" y="3903"/>
                    <a:pt x="440" y="3852"/>
                    <a:pt x="469" y="3795"/>
                  </a:cubicBezTo>
                  <a:cubicBezTo>
                    <a:pt x="1010" y="2620"/>
                    <a:pt x="1551" y="1445"/>
                    <a:pt x="2074" y="263"/>
                  </a:cubicBezTo>
                  <a:cubicBezTo>
                    <a:pt x="2085" y="240"/>
                    <a:pt x="2273" y="88"/>
                    <a:pt x="2051" y="24"/>
                  </a:cubicBezTo>
                  <a:cubicBezTo>
                    <a:pt x="2004" y="10"/>
                    <a:pt x="1965" y="1"/>
                    <a:pt x="19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6" name="Google Shape;2456;p47"/>
            <p:cNvSpPr/>
            <p:nvPr/>
          </p:nvSpPr>
          <p:spPr>
            <a:xfrm>
              <a:off x="4200375" y="4196000"/>
              <a:ext cx="99750" cy="50850"/>
            </a:xfrm>
            <a:custGeom>
              <a:rect b="b" l="l" r="r" t="t"/>
              <a:pathLst>
                <a:path extrusionOk="0" h="2034" w="3990">
                  <a:moveTo>
                    <a:pt x="206" y="1"/>
                  </a:moveTo>
                  <a:cubicBezTo>
                    <a:pt x="133" y="1"/>
                    <a:pt x="131" y="95"/>
                    <a:pt x="91" y="152"/>
                  </a:cubicBezTo>
                  <a:cubicBezTo>
                    <a:pt x="13" y="259"/>
                    <a:pt x="1" y="296"/>
                    <a:pt x="143" y="358"/>
                  </a:cubicBezTo>
                  <a:cubicBezTo>
                    <a:pt x="1358" y="899"/>
                    <a:pt x="2569" y="1446"/>
                    <a:pt x="3774" y="2004"/>
                  </a:cubicBezTo>
                  <a:cubicBezTo>
                    <a:pt x="3819" y="2025"/>
                    <a:pt x="3852" y="2034"/>
                    <a:pt x="3876" y="2034"/>
                  </a:cubicBezTo>
                  <a:cubicBezTo>
                    <a:pt x="3969" y="2034"/>
                    <a:pt x="3940" y="1906"/>
                    <a:pt x="3989" y="1814"/>
                  </a:cubicBezTo>
                  <a:cubicBezTo>
                    <a:pt x="3975" y="1794"/>
                    <a:pt x="3957" y="1738"/>
                    <a:pt x="3918" y="1719"/>
                  </a:cubicBezTo>
                  <a:cubicBezTo>
                    <a:pt x="2705" y="1151"/>
                    <a:pt x="1487" y="584"/>
                    <a:pt x="271" y="18"/>
                  </a:cubicBezTo>
                  <a:cubicBezTo>
                    <a:pt x="244" y="6"/>
                    <a:pt x="223" y="1"/>
                    <a:pt x="2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7" name="Google Shape;2457;p47"/>
            <p:cNvSpPr/>
            <p:nvPr/>
          </p:nvSpPr>
          <p:spPr>
            <a:xfrm>
              <a:off x="3649725" y="4388975"/>
              <a:ext cx="55625" cy="98725"/>
            </a:xfrm>
            <a:custGeom>
              <a:rect b="b" l="l" r="r" t="t"/>
              <a:pathLst>
                <a:path extrusionOk="0" h="3949" w="2225">
                  <a:moveTo>
                    <a:pt x="1922" y="0"/>
                  </a:moveTo>
                  <a:cubicBezTo>
                    <a:pt x="1842" y="0"/>
                    <a:pt x="1843" y="126"/>
                    <a:pt x="1823" y="169"/>
                  </a:cubicBezTo>
                  <a:cubicBezTo>
                    <a:pt x="1281" y="1331"/>
                    <a:pt x="747" y="2495"/>
                    <a:pt x="229" y="3666"/>
                  </a:cubicBezTo>
                  <a:cubicBezTo>
                    <a:pt x="221" y="3686"/>
                    <a:pt x="1" y="3852"/>
                    <a:pt x="261" y="3930"/>
                  </a:cubicBezTo>
                  <a:cubicBezTo>
                    <a:pt x="304" y="3943"/>
                    <a:pt x="338" y="3949"/>
                    <a:pt x="366" y="3949"/>
                  </a:cubicBezTo>
                  <a:cubicBezTo>
                    <a:pt x="464" y="3949"/>
                    <a:pt x="494" y="3880"/>
                    <a:pt x="541" y="3781"/>
                  </a:cubicBezTo>
                  <a:cubicBezTo>
                    <a:pt x="814" y="3202"/>
                    <a:pt x="1097" y="2626"/>
                    <a:pt x="1369" y="2045"/>
                  </a:cubicBezTo>
                  <a:cubicBezTo>
                    <a:pt x="1654" y="1432"/>
                    <a:pt x="1932" y="816"/>
                    <a:pt x="2225" y="177"/>
                  </a:cubicBezTo>
                  <a:cubicBezTo>
                    <a:pt x="2162" y="136"/>
                    <a:pt x="2086" y="85"/>
                    <a:pt x="2008" y="33"/>
                  </a:cubicBezTo>
                  <a:cubicBezTo>
                    <a:pt x="1972" y="10"/>
                    <a:pt x="1944" y="0"/>
                    <a:pt x="19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8" name="Google Shape;2458;p47"/>
            <p:cNvSpPr/>
            <p:nvPr/>
          </p:nvSpPr>
          <p:spPr>
            <a:xfrm>
              <a:off x="4005600" y="4387675"/>
              <a:ext cx="56850" cy="100075"/>
            </a:xfrm>
            <a:custGeom>
              <a:rect b="b" l="l" r="r" t="t"/>
              <a:pathLst>
                <a:path extrusionOk="0" h="4003" w="2274">
                  <a:moveTo>
                    <a:pt x="342" y="1"/>
                  </a:moveTo>
                  <a:cubicBezTo>
                    <a:pt x="286" y="169"/>
                    <a:pt x="0" y="98"/>
                    <a:pt x="131" y="370"/>
                  </a:cubicBezTo>
                  <a:cubicBezTo>
                    <a:pt x="686" y="1523"/>
                    <a:pt x="1232" y="2682"/>
                    <a:pt x="1767" y="3846"/>
                  </a:cubicBezTo>
                  <a:cubicBezTo>
                    <a:pt x="1818" y="3956"/>
                    <a:pt x="1861" y="4003"/>
                    <a:pt x="1934" y="4003"/>
                  </a:cubicBezTo>
                  <a:cubicBezTo>
                    <a:pt x="1967" y="4003"/>
                    <a:pt x="2005" y="3993"/>
                    <a:pt x="2052" y="3976"/>
                  </a:cubicBezTo>
                  <a:cubicBezTo>
                    <a:pt x="2274" y="3893"/>
                    <a:pt x="2083" y="3748"/>
                    <a:pt x="2066" y="3707"/>
                  </a:cubicBezTo>
                  <a:cubicBezTo>
                    <a:pt x="1553" y="2545"/>
                    <a:pt x="1025" y="1393"/>
                    <a:pt x="496" y="240"/>
                  </a:cubicBezTo>
                  <a:cubicBezTo>
                    <a:pt x="464" y="169"/>
                    <a:pt x="412" y="107"/>
                    <a:pt x="3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9" name="Google Shape;2459;p47"/>
            <p:cNvSpPr/>
            <p:nvPr/>
          </p:nvSpPr>
          <p:spPr>
            <a:xfrm>
              <a:off x="3957075" y="4282800"/>
              <a:ext cx="47400" cy="85450"/>
            </a:xfrm>
            <a:custGeom>
              <a:rect b="b" l="l" r="r" t="t"/>
              <a:pathLst>
                <a:path extrusionOk="0" h="3418" w="1896">
                  <a:moveTo>
                    <a:pt x="393" y="0"/>
                  </a:moveTo>
                  <a:cubicBezTo>
                    <a:pt x="375" y="0"/>
                    <a:pt x="352" y="10"/>
                    <a:pt x="323" y="33"/>
                  </a:cubicBezTo>
                  <a:cubicBezTo>
                    <a:pt x="228" y="109"/>
                    <a:pt x="1" y="160"/>
                    <a:pt x="112" y="390"/>
                  </a:cubicBezTo>
                  <a:cubicBezTo>
                    <a:pt x="568" y="1350"/>
                    <a:pt x="1020" y="2310"/>
                    <a:pt x="1474" y="3271"/>
                  </a:cubicBezTo>
                  <a:cubicBezTo>
                    <a:pt x="1506" y="3338"/>
                    <a:pt x="1537" y="3417"/>
                    <a:pt x="1608" y="3417"/>
                  </a:cubicBezTo>
                  <a:cubicBezTo>
                    <a:pt x="1630" y="3417"/>
                    <a:pt x="1657" y="3409"/>
                    <a:pt x="1688" y="3391"/>
                  </a:cubicBezTo>
                  <a:cubicBezTo>
                    <a:pt x="1763" y="3348"/>
                    <a:pt x="1895" y="3338"/>
                    <a:pt x="1810" y="3088"/>
                  </a:cubicBezTo>
                  <a:cubicBezTo>
                    <a:pt x="1401" y="2187"/>
                    <a:pt x="950" y="1186"/>
                    <a:pt x="489" y="188"/>
                  </a:cubicBezTo>
                  <a:cubicBezTo>
                    <a:pt x="466" y="139"/>
                    <a:pt x="463" y="0"/>
                    <a:pt x="3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0" name="Google Shape;2460;p47"/>
            <p:cNvSpPr/>
            <p:nvPr/>
          </p:nvSpPr>
          <p:spPr>
            <a:xfrm>
              <a:off x="3707175" y="3720800"/>
              <a:ext cx="47525" cy="85175"/>
            </a:xfrm>
            <a:custGeom>
              <a:rect b="b" l="l" r="r" t="t"/>
              <a:pathLst>
                <a:path extrusionOk="0" h="3407" w="1901">
                  <a:moveTo>
                    <a:pt x="345" y="0"/>
                  </a:moveTo>
                  <a:cubicBezTo>
                    <a:pt x="311" y="0"/>
                    <a:pt x="269" y="12"/>
                    <a:pt x="214" y="40"/>
                  </a:cubicBezTo>
                  <a:cubicBezTo>
                    <a:pt x="1" y="147"/>
                    <a:pt x="118" y="247"/>
                    <a:pt x="169" y="360"/>
                  </a:cubicBezTo>
                  <a:cubicBezTo>
                    <a:pt x="593" y="1306"/>
                    <a:pt x="1020" y="2255"/>
                    <a:pt x="1450" y="3198"/>
                  </a:cubicBezTo>
                  <a:cubicBezTo>
                    <a:pt x="1484" y="3276"/>
                    <a:pt x="1556" y="3337"/>
                    <a:pt x="1611" y="3406"/>
                  </a:cubicBezTo>
                  <a:cubicBezTo>
                    <a:pt x="1718" y="3321"/>
                    <a:pt x="1826" y="3235"/>
                    <a:pt x="1900" y="3177"/>
                  </a:cubicBezTo>
                  <a:cubicBezTo>
                    <a:pt x="1857" y="3064"/>
                    <a:pt x="1843" y="3018"/>
                    <a:pt x="1823" y="2974"/>
                  </a:cubicBezTo>
                  <a:cubicBezTo>
                    <a:pt x="1390" y="2058"/>
                    <a:pt x="957" y="1141"/>
                    <a:pt x="514" y="230"/>
                  </a:cubicBezTo>
                  <a:cubicBezTo>
                    <a:pt x="474" y="151"/>
                    <a:pt x="466" y="0"/>
                    <a:pt x="34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1" name="Google Shape;2461;p47"/>
            <p:cNvSpPr/>
            <p:nvPr/>
          </p:nvSpPr>
          <p:spPr>
            <a:xfrm>
              <a:off x="3531475" y="3897725"/>
              <a:ext cx="87800" cy="44000"/>
            </a:xfrm>
            <a:custGeom>
              <a:rect b="b" l="l" r="r" t="t"/>
              <a:pathLst>
                <a:path extrusionOk="0" h="1760" w="3512">
                  <a:moveTo>
                    <a:pt x="227" y="0"/>
                  </a:moveTo>
                  <a:cubicBezTo>
                    <a:pt x="111" y="0"/>
                    <a:pt x="101" y="103"/>
                    <a:pt x="69" y="162"/>
                  </a:cubicBezTo>
                  <a:cubicBezTo>
                    <a:pt x="1" y="289"/>
                    <a:pt x="108" y="328"/>
                    <a:pt x="200" y="371"/>
                  </a:cubicBezTo>
                  <a:cubicBezTo>
                    <a:pt x="1149" y="820"/>
                    <a:pt x="2098" y="1269"/>
                    <a:pt x="3043" y="1726"/>
                  </a:cubicBezTo>
                  <a:cubicBezTo>
                    <a:pt x="3092" y="1749"/>
                    <a:pt x="3134" y="1759"/>
                    <a:pt x="3171" y="1759"/>
                  </a:cubicBezTo>
                  <a:cubicBezTo>
                    <a:pt x="3319" y="1759"/>
                    <a:pt x="3379" y="1600"/>
                    <a:pt x="3432" y="1514"/>
                  </a:cubicBezTo>
                  <a:cubicBezTo>
                    <a:pt x="3511" y="1380"/>
                    <a:pt x="3320" y="1380"/>
                    <a:pt x="3233" y="1339"/>
                  </a:cubicBezTo>
                  <a:cubicBezTo>
                    <a:pt x="2940" y="1195"/>
                    <a:pt x="2646" y="1050"/>
                    <a:pt x="2349" y="916"/>
                  </a:cubicBezTo>
                  <a:cubicBezTo>
                    <a:pt x="1656" y="604"/>
                    <a:pt x="961" y="299"/>
                    <a:pt x="331" y="20"/>
                  </a:cubicBezTo>
                  <a:cubicBezTo>
                    <a:pt x="289" y="6"/>
                    <a:pt x="255" y="0"/>
                    <a:pt x="2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2" name="Google Shape;2462;p47"/>
            <p:cNvSpPr/>
            <p:nvPr/>
          </p:nvSpPr>
          <p:spPr>
            <a:xfrm>
              <a:off x="4094975" y="3897875"/>
              <a:ext cx="85750" cy="43800"/>
            </a:xfrm>
            <a:custGeom>
              <a:rect b="b" l="l" r="r" t="t"/>
              <a:pathLst>
                <a:path extrusionOk="0" h="1752" w="3430">
                  <a:moveTo>
                    <a:pt x="3220" y="1"/>
                  </a:moveTo>
                  <a:cubicBezTo>
                    <a:pt x="3181" y="1"/>
                    <a:pt x="3132" y="14"/>
                    <a:pt x="3069" y="44"/>
                  </a:cubicBezTo>
                  <a:cubicBezTo>
                    <a:pt x="2133" y="490"/>
                    <a:pt x="1178" y="899"/>
                    <a:pt x="233" y="1326"/>
                  </a:cubicBezTo>
                  <a:cubicBezTo>
                    <a:pt x="145" y="1366"/>
                    <a:pt x="77" y="1446"/>
                    <a:pt x="1" y="1508"/>
                  </a:cubicBezTo>
                  <a:cubicBezTo>
                    <a:pt x="111" y="1576"/>
                    <a:pt x="161" y="1752"/>
                    <a:pt x="310" y="1752"/>
                  </a:cubicBezTo>
                  <a:cubicBezTo>
                    <a:pt x="346" y="1752"/>
                    <a:pt x="387" y="1742"/>
                    <a:pt x="436" y="1718"/>
                  </a:cubicBezTo>
                  <a:cubicBezTo>
                    <a:pt x="1349" y="1275"/>
                    <a:pt x="2266" y="844"/>
                    <a:pt x="3180" y="406"/>
                  </a:cubicBezTo>
                  <a:cubicBezTo>
                    <a:pt x="3271" y="361"/>
                    <a:pt x="3350" y="291"/>
                    <a:pt x="3430" y="237"/>
                  </a:cubicBezTo>
                  <a:cubicBezTo>
                    <a:pt x="3362" y="104"/>
                    <a:pt x="3328" y="1"/>
                    <a:pt x="32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3" name="Google Shape;2463;p47"/>
            <p:cNvSpPr/>
            <p:nvPr/>
          </p:nvSpPr>
          <p:spPr>
            <a:xfrm>
              <a:off x="3531050" y="4147300"/>
              <a:ext cx="86875" cy="44700"/>
            </a:xfrm>
            <a:custGeom>
              <a:rect b="b" l="l" r="r" t="t"/>
              <a:pathLst>
                <a:path extrusionOk="0" h="1788" w="3475">
                  <a:moveTo>
                    <a:pt x="3186" y="0"/>
                  </a:moveTo>
                  <a:cubicBezTo>
                    <a:pt x="3156" y="0"/>
                    <a:pt x="3120" y="9"/>
                    <a:pt x="3078" y="29"/>
                  </a:cubicBezTo>
                  <a:cubicBezTo>
                    <a:pt x="2119" y="484"/>
                    <a:pt x="1157" y="934"/>
                    <a:pt x="198" y="1390"/>
                  </a:cubicBezTo>
                  <a:cubicBezTo>
                    <a:pt x="114" y="1429"/>
                    <a:pt x="0" y="1478"/>
                    <a:pt x="96" y="1610"/>
                  </a:cubicBezTo>
                  <a:cubicBezTo>
                    <a:pt x="139" y="1669"/>
                    <a:pt x="185" y="1729"/>
                    <a:pt x="229" y="1787"/>
                  </a:cubicBezTo>
                  <a:cubicBezTo>
                    <a:pt x="323" y="1741"/>
                    <a:pt x="376" y="1713"/>
                    <a:pt x="431" y="1689"/>
                  </a:cubicBezTo>
                  <a:cubicBezTo>
                    <a:pt x="1377" y="1262"/>
                    <a:pt x="2325" y="837"/>
                    <a:pt x="3269" y="407"/>
                  </a:cubicBezTo>
                  <a:cubicBezTo>
                    <a:pt x="3346" y="372"/>
                    <a:pt x="3407" y="300"/>
                    <a:pt x="3475" y="245"/>
                  </a:cubicBezTo>
                  <a:cubicBezTo>
                    <a:pt x="3361" y="194"/>
                    <a:pt x="3330" y="0"/>
                    <a:pt x="31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4" name="Google Shape;2464;p47"/>
            <p:cNvSpPr/>
            <p:nvPr/>
          </p:nvSpPr>
          <p:spPr>
            <a:xfrm>
              <a:off x="4092100" y="4147175"/>
              <a:ext cx="88425" cy="44025"/>
            </a:xfrm>
            <a:custGeom>
              <a:rect b="b" l="l" r="r" t="t"/>
              <a:pathLst>
                <a:path extrusionOk="0" h="1761" w="3537">
                  <a:moveTo>
                    <a:pt x="387" y="0"/>
                  </a:moveTo>
                  <a:cubicBezTo>
                    <a:pt x="251" y="0"/>
                    <a:pt x="217" y="177"/>
                    <a:pt x="129" y="246"/>
                  </a:cubicBezTo>
                  <a:cubicBezTo>
                    <a:pt x="0" y="348"/>
                    <a:pt x="179" y="348"/>
                    <a:pt x="209" y="360"/>
                  </a:cubicBezTo>
                  <a:cubicBezTo>
                    <a:pt x="1207" y="818"/>
                    <a:pt x="2213" y="1257"/>
                    <a:pt x="3207" y="1724"/>
                  </a:cubicBezTo>
                  <a:cubicBezTo>
                    <a:pt x="3261" y="1749"/>
                    <a:pt x="3303" y="1760"/>
                    <a:pt x="3337" y="1760"/>
                  </a:cubicBezTo>
                  <a:cubicBezTo>
                    <a:pt x="3445" y="1760"/>
                    <a:pt x="3472" y="1649"/>
                    <a:pt x="3537" y="1542"/>
                  </a:cubicBezTo>
                  <a:cubicBezTo>
                    <a:pt x="3499" y="1498"/>
                    <a:pt x="3461" y="1423"/>
                    <a:pt x="3403" y="1396"/>
                  </a:cubicBezTo>
                  <a:cubicBezTo>
                    <a:pt x="2432" y="936"/>
                    <a:pt x="1459" y="482"/>
                    <a:pt x="487" y="26"/>
                  </a:cubicBezTo>
                  <a:cubicBezTo>
                    <a:pt x="448" y="8"/>
                    <a:pt x="415" y="0"/>
                    <a:pt x="3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5" name="Google Shape;2465;p47"/>
            <p:cNvSpPr/>
            <p:nvPr/>
          </p:nvSpPr>
          <p:spPr>
            <a:xfrm>
              <a:off x="3707950" y="4282175"/>
              <a:ext cx="47750" cy="86400"/>
            </a:xfrm>
            <a:custGeom>
              <a:rect b="b" l="l" r="r" t="t"/>
              <a:pathLst>
                <a:path extrusionOk="0" h="3456" w="1910">
                  <a:moveTo>
                    <a:pt x="1525" y="1"/>
                  </a:moveTo>
                  <a:cubicBezTo>
                    <a:pt x="1483" y="1"/>
                    <a:pt x="1480" y="103"/>
                    <a:pt x="1470" y="125"/>
                  </a:cubicBezTo>
                  <a:cubicBezTo>
                    <a:pt x="1014" y="1124"/>
                    <a:pt x="575" y="2130"/>
                    <a:pt x="107" y="3124"/>
                  </a:cubicBezTo>
                  <a:cubicBezTo>
                    <a:pt x="1" y="3349"/>
                    <a:pt x="147" y="3370"/>
                    <a:pt x="288" y="3455"/>
                  </a:cubicBezTo>
                  <a:cubicBezTo>
                    <a:pt x="333" y="3416"/>
                    <a:pt x="407" y="3380"/>
                    <a:pt x="434" y="3321"/>
                  </a:cubicBezTo>
                  <a:cubicBezTo>
                    <a:pt x="893" y="2350"/>
                    <a:pt x="1348" y="1377"/>
                    <a:pt x="1803" y="404"/>
                  </a:cubicBezTo>
                  <a:cubicBezTo>
                    <a:pt x="1910" y="181"/>
                    <a:pt x="1669" y="153"/>
                    <a:pt x="1585" y="47"/>
                  </a:cubicBezTo>
                  <a:cubicBezTo>
                    <a:pt x="1559" y="13"/>
                    <a:pt x="1539" y="1"/>
                    <a:pt x="15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6" name="Google Shape;2466;p47"/>
            <p:cNvSpPr/>
            <p:nvPr/>
          </p:nvSpPr>
          <p:spPr>
            <a:xfrm>
              <a:off x="3957075" y="3720775"/>
              <a:ext cx="47375" cy="85025"/>
            </a:xfrm>
            <a:custGeom>
              <a:rect b="b" l="l" r="r" t="t"/>
              <a:pathLst>
                <a:path extrusionOk="0" h="3401" w="1895">
                  <a:moveTo>
                    <a:pt x="1607" y="0"/>
                  </a:moveTo>
                  <a:cubicBezTo>
                    <a:pt x="1518" y="0"/>
                    <a:pt x="1496" y="108"/>
                    <a:pt x="1458" y="187"/>
                  </a:cubicBezTo>
                  <a:cubicBezTo>
                    <a:pt x="1015" y="1111"/>
                    <a:pt x="575" y="2038"/>
                    <a:pt x="123" y="2959"/>
                  </a:cubicBezTo>
                  <a:cubicBezTo>
                    <a:pt x="1" y="3206"/>
                    <a:pt x="203" y="3311"/>
                    <a:pt x="331" y="3385"/>
                  </a:cubicBezTo>
                  <a:cubicBezTo>
                    <a:pt x="351" y="3396"/>
                    <a:pt x="368" y="3401"/>
                    <a:pt x="382" y="3401"/>
                  </a:cubicBezTo>
                  <a:cubicBezTo>
                    <a:pt x="461" y="3401"/>
                    <a:pt x="472" y="3255"/>
                    <a:pt x="509" y="3181"/>
                  </a:cubicBezTo>
                  <a:cubicBezTo>
                    <a:pt x="650" y="2886"/>
                    <a:pt x="795" y="2593"/>
                    <a:pt x="929" y="2295"/>
                  </a:cubicBezTo>
                  <a:cubicBezTo>
                    <a:pt x="1241" y="1603"/>
                    <a:pt x="1546" y="907"/>
                    <a:pt x="1823" y="283"/>
                  </a:cubicBezTo>
                  <a:cubicBezTo>
                    <a:pt x="1894" y="58"/>
                    <a:pt x="1748" y="49"/>
                    <a:pt x="1679" y="18"/>
                  </a:cubicBezTo>
                  <a:cubicBezTo>
                    <a:pt x="1651" y="6"/>
                    <a:pt x="1627" y="0"/>
                    <a:pt x="160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67" name="Google Shape;2467;p47"/>
          <p:cNvGrpSpPr/>
          <p:nvPr/>
        </p:nvGrpSpPr>
        <p:grpSpPr>
          <a:xfrm>
            <a:off x="40585" y="4473525"/>
            <a:ext cx="606282" cy="606219"/>
            <a:chOff x="3248075" y="3436175"/>
            <a:chExt cx="1216700" cy="1216575"/>
          </a:xfrm>
        </p:grpSpPr>
        <p:sp>
          <p:nvSpPr>
            <p:cNvPr id="2468" name="Google Shape;2468;p47"/>
            <p:cNvSpPr/>
            <p:nvPr/>
          </p:nvSpPr>
          <p:spPr>
            <a:xfrm>
              <a:off x="3915900" y="4105500"/>
              <a:ext cx="344675" cy="341250"/>
            </a:xfrm>
            <a:custGeom>
              <a:rect b="b" l="l" r="r" t="t"/>
              <a:pathLst>
                <a:path extrusionOk="0" h="13650" w="13787">
                  <a:moveTo>
                    <a:pt x="395" y="0"/>
                  </a:moveTo>
                  <a:cubicBezTo>
                    <a:pt x="338" y="0"/>
                    <a:pt x="274" y="32"/>
                    <a:pt x="195" y="109"/>
                  </a:cubicBezTo>
                  <a:cubicBezTo>
                    <a:pt x="1" y="301"/>
                    <a:pt x="44" y="409"/>
                    <a:pt x="221" y="583"/>
                  </a:cubicBezTo>
                  <a:cubicBezTo>
                    <a:pt x="2109" y="2432"/>
                    <a:pt x="3989" y="4288"/>
                    <a:pt x="5869" y="6147"/>
                  </a:cubicBezTo>
                  <a:cubicBezTo>
                    <a:pt x="8347" y="8597"/>
                    <a:pt x="10822" y="11050"/>
                    <a:pt x="13302" y="13498"/>
                  </a:cubicBezTo>
                  <a:cubicBezTo>
                    <a:pt x="13372" y="13568"/>
                    <a:pt x="13473" y="13639"/>
                    <a:pt x="13566" y="13649"/>
                  </a:cubicBezTo>
                  <a:cubicBezTo>
                    <a:pt x="13568" y="13649"/>
                    <a:pt x="13570" y="13649"/>
                    <a:pt x="13572" y="13649"/>
                  </a:cubicBezTo>
                  <a:cubicBezTo>
                    <a:pt x="13634" y="13649"/>
                    <a:pt x="13707" y="13554"/>
                    <a:pt x="13786" y="13495"/>
                  </a:cubicBezTo>
                  <a:cubicBezTo>
                    <a:pt x="13535" y="13204"/>
                    <a:pt x="13333" y="12938"/>
                    <a:pt x="13097" y="12700"/>
                  </a:cubicBezTo>
                  <a:cubicBezTo>
                    <a:pt x="10615" y="10187"/>
                    <a:pt x="8131" y="7674"/>
                    <a:pt x="5640" y="5167"/>
                  </a:cubicBezTo>
                  <a:cubicBezTo>
                    <a:pt x="3979" y="3493"/>
                    <a:pt x="2305" y="1832"/>
                    <a:pt x="641" y="159"/>
                  </a:cubicBezTo>
                  <a:cubicBezTo>
                    <a:pt x="553" y="70"/>
                    <a:pt x="481" y="0"/>
                    <a:pt x="3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9" name="Google Shape;2469;p47"/>
            <p:cNvSpPr/>
            <p:nvPr/>
          </p:nvSpPr>
          <p:spPr>
            <a:xfrm>
              <a:off x="3449750" y="4104750"/>
              <a:ext cx="350900" cy="341200"/>
            </a:xfrm>
            <a:custGeom>
              <a:rect b="b" l="l" r="r" t="t"/>
              <a:pathLst>
                <a:path extrusionOk="0" h="13648" w="14036">
                  <a:moveTo>
                    <a:pt x="13461" y="1"/>
                  </a:moveTo>
                  <a:cubicBezTo>
                    <a:pt x="13371" y="1"/>
                    <a:pt x="13331" y="117"/>
                    <a:pt x="13279" y="170"/>
                  </a:cubicBezTo>
                  <a:cubicBezTo>
                    <a:pt x="11445" y="2020"/>
                    <a:pt x="9623" y="3883"/>
                    <a:pt x="7787" y="5729"/>
                  </a:cubicBezTo>
                  <a:cubicBezTo>
                    <a:pt x="5467" y="8060"/>
                    <a:pt x="3131" y="10370"/>
                    <a:pt x="826" y="12717"/>
                  </a:cubicBezTo>
                  <a:cubicBezTo>
                    <a:pt x="592" y="12958"/>
                    <a:pt x="0" y="13287"/>
                    <a:pt x="285" y="13572"/>
                  </a:cubicBezTo>
                  <a:cubicBezTo>
                    <a:pt x="338" y="13625"/>
                    <a:pt x="393" y="13647"/>
                    <a:pt x="449" y="13647"/>
                  </a:cubicBezTo>
                  <a:cubicBezTo>
                    <a:pt x="690" y="13647"/>
                    <a:pt x="943" y="13221"/>
                    <a:pt x="1140" y="13030"/>
                  </a:cubicBezTo>
                  <a:cubicBezTo>
                    <a:pt x="3662" y="10573"/>
                    <a:pt x="6160" y="8092"/>
                    <a:pt x="8658" y="5610"/>
                  </a:cubicBezTo>
                  <a:cubicBezTo>
                    <a:pt x="10331" y="3948"/>
                    <a:pt x="11994" y="2274"/>
                    <a:pt x="13664" y="609"/>
                  </a:cubicBezTo>
                  <a:cubicBezTo>
                    <a:pt x="13733" y="540"/>
                    <a:pt x="13831" y="500"/>
                    <a:pt x="14035" y="370"/>
                  </a:cubicBezTo>
                  <a:cubicBezTo>
                    <a:pt x="13814" y="218"/>
                    <a:pt x="13687" y="139"/>
                    <a:pt x="13572" y="49"/>
                  </a:cubicBezTo>
                  <a:cubicBezTo>
                    <a:pt x="13527" y="14"/>
                    <a:pt x="13491" y="1"/>
                    <a:pt x="1346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0" name="Google Shape;2470;p47"/>
            <p:cNvSpPr/>
            <p:nvPr/>
          </p:nvSpPr>
          <p:spPr>
            <a:xfrm>
              <a:off x="3449775" y="3642850"/>
              <a:ext cx="347925" cy="341325"/>
            </a:xfrm>
            <a:custGeom>
              <a:rect b="b" l="l" r="r" t="t"/>
              <a:pathLst>
                <a:path extrusionOk="0" h="13653" w="13917">
                  <a:moveTo>
                    <a:pt x="430" y="1"/>
                  </a:moveTo>
                  <a:cubicBezTo>
                    <a:pt x="380" y="1"/>
                    <a:pt x="326" y="25"/>
                    <a:pt x="266" y="83"/>
                  </a:cubicBezTo>
                  <a:cubicBezTo>
                    <a:pt x="0" y="341"/>
                    <a:pt x="531" y="635"/>
                    <a:pt x="731" y="838"/>
                  </a:cubicBezTo>
                  <a:cubicBezTo>
                    <a:pt x="4901" y="5071"/>
                    <a:pt x="9095" y="9280"/>
                    <a:pt x="13287" y="13492"/>
                  </a:cubicBezTo>
                  <a:cubicBezTo>
                    <a:pt x="13338" y="13543"/>
                    <a:pt x="13378" y="13652"/>
                    <a:pt x="13462" y="13652"/>
                  </a:cubicBezTo>
                  <a:cubicBezTo>
                    <a:pt x="13487" y="13652"/>
                    <a:pt x="13516" y="13642"/>
                    <a:pt x="13550" y="13618"/>
                  </a:cubicBezTo>
                  <a:cubicBezTo>
                    <a:pt x="13670" y="13533"/>
                    <a:pt x="13782" y="13433"/>
                    <a:pt x="13917" y="13323"/>
                  </a:cubicBezTo>
                  <a:cubicBezTo>
                    <a:pt x="13789" y="13187"/>
                    <a:pt x="13711" y="13095"/>
                    <a:pt x="13625" y="13011"/>
                  </a:cubicBezTo>
                  <a:cubicBezTo>
                    <a:pt x="9456" y="8866"/>
                    <a:pt x="5287" y="4720"/>
                    <a:pt x="1117" y="575"/>
                  </a:cubicBezTo>
                  <a:cubicBezTo>
                    <a:pt x="1098" y="557"/>
                    <a:pt x="1083" y="528"/>
                    <a:pt x="1062" y="523"/>
                  </a:cubicBezTo>
                  <a:cubicBezTo>
                    <a:pt x="798" y="461"/>
                    <a:pt x="650" y="1"/>
                    <a:pt x="4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1" name="Google Shape;2471;p47"/>
            <p:cNvSpPr/>
            <p:nvPr/>
          </p:nvSpPr>
          <p:spPr>
            <a:xfrm>
              <a:off x="3915000" y="3641525"/>
              <a:ext cx="345800" cy="341925"/>
            </a:xfrm>
            <a:custGeom>
              <a:rect b="b" l="l" r="r" t="t"/>
              <a:pathLst>
                <a:path extrusionOk="0" h="13677" w="13832">
                  <a:moveTo>
                    <a:pt x="13568" y="1"/>
                  </a:moveTo>
                  <a:cubicBezTo>
                    <a:pt x="13535" y="1"/>
                    <a:pt x="13495" y="19"/>
                    <a:pt x="13442" y="66"/>
                  </a:cubicBezTo>
                  <a:cubicBezTo>
                    <a:pt x="13239" y="251"/>
                    <a:pt x="13021" y="417"/>
                    <a:pt x="12827" y="610"/>
                  </a:cubicBezTo>
                  <a:cubicBezTo>
                    <a:pt x="10269" y="3137"/>
                    <a:pt x="7713" y="5666"/>
                    <a:pt x="5160" y="8200"/>
                  </a:cubicBezTo>
                  <a:cubicBezTo>
                    <a:pt x="3532" y="9819"/>
                    <a:pt x="1915" y="11449"/>
                    <a:pt x="286" y="13067"/>
                  </a:cubicBezTo>
                  <a:cubicBezTo>
                    <a:pt x="118" y="13235"/>
                    <a:pt x="1" y="13344"/>
                    <a:pt x="230" y="13566"/>
                  </a:cubicBezTo>
                  <a:cubicBezTo>
                    <a:pt x="312" y="13646"/>
                    <a:pt x="378" y="13677"/>
                    <a:pt x="435" y="13677"/>
                  </a:cubicBezTo>
                  <a:cubicBezTo>
                    <a:pt x="536" y="13677"/>
                    <a:pt x="610" y="13579"/>
                    <a:pt x="701" y="13487"/>
                  </a:cubicBezTo>
                  <a:cubicBezTo>
                    <a:pt x="4260" y="9901"/>
                    <a:pt x="7819" y="6317"/>
                    <a:pt x="11380" y="2733"/>
                  </a:cubicBezTo>
                  <a:cubicBezTo>
                    <a:pt x="11972" y="2137"/>
                    <a:pt x="12573" y="1548"/>
                    <a:pt x="13160" y="947"/>
                  </a:cubicBezTo>
                  <a:cubicBezTo>
                    <a:pt x="13384" y="717"/>
                    <a:pt x="13579" y="462"/>
                    <a:pt x="13831" y="167"/>
                  </a:cubicBezTo>
                  <a:lnTo>
                    <a:pt x="13831" y="167"/>
                  </a:lnTo>
                  <a:cubicBezTo>
                    <a:pt x="13829" y="167"/>
                    <a:pt x="13826" y="167"/>
                    <a:pt x="13823" y="167"/>
                  </a:cubicBezTo>
                  <a:cubicBezTo>
                    <a:pt x="13698" y="167"/>
                    <a:pt x="13667" y="1"/>
                    <a:pt x="1356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2" name="Google Shape;2472;p47"/>
            <p:cNvSpPr/>
            <p:nvPr/>
          </p:nvSpPr>
          <p:spPr>
            <a:xfrm>
              <a:off x="3848700" y="3436175"/>
              <a:ext cx="15725" cy="518175"/>
            </a:xfrm>
            <a:custGeom>
              <a:rect b="b" l="l" r="r" t="t"/>
              <a:pathLst>
                <a:path extrusionOk="0" h="20727" w="629">
                  <a:moveTo>
                    <a:pt x="322" y="0"/>
                  </a:moveTo>
                  <a:cubicBezTo>
                    <a:pt x="312" y="0"/>
                    <a:pt x="302" y="1"/>
                    <a:pt x="291" y="1"/>
                  </a:cubicBezTo>
                  <a:cubicBezTo>
                    <a:pt x="47" y="17"/>
                    <a:pt x="165" y="211"/>
                    <a:pt x="163" y="317"/>
                  </a:cubicBezTo>
                  <a:cubicBezTo>
                    <a:pt x="110" y="2621"/>
                    <a:pt x="164" y="4926"/>
                    <a:pt x="103" y="7233"/>
                  </a:cubicBezTo>
                  <a:cubicBezTo>
                    <a:pt x="20" y="10438"/>
                    <a:pt x="83" y="13647"/>
                    <a:pt x="83" y="16855"/>
                  </a:cubicBezTo>
                  <a:lnTo>
                    <a:pt x="7" y="16855"/>
                  </a:lnTo>
                  <a:cubicBezTo>
                    <a:pt x="7" y="18034"/>
                    <a:pt x="11" y="19213"/>
                    <a:pt x="3" y="20393"/>
                  </a:cubicBezTo>
                  <a:cubicBezTo>
                    <a:pt x="0" y="20601"/>
                    <a:pt x="4" y="20727"/>
                    <a:pt x="268" y="20727"/>
                  </a:cubicBezTo>
                  <a:cubicBezTo>
                    <a:pt x="275" y="20727"/>
                    <a:pt x="281" y="20727"/>
                    <a:pt x="288" y="20727"/>
                  </a:cubicBezTo>
                  <a:cubicBezTo>
                    <a:pt x="548" y="20721"/>
                    <a:pt x="621" y="20662"/>
                    <a:pt x="615" y="20395"/>
                  </a:cubicBezTo>
                  <a:cubicBezTo>
                    <a:pt x="556" y="17854"/>
                    <a:pt x="629" y="15312"/>
                    <a:pt x="551" y="12767"/>
                  </a:cubicBezTo>
                  <a:cubicBezTo>
                    <a:pt x="451" y="9423"/>
                    <a:pt x="482" y="6075"/>
                    <a:pt x="459" y="2728"/>
                  </a:cubicBezTo>
                  <a:cubicBezTo>
                    <a:pt x="453" y="1925"/>
                    <a:pt x="463" y="1122"/>
                    <a:pt x="452" y="319"/>
                  </a:cubicBezTo>
                  <a:cubicBezTo>
                    <a:pt x="451" y="209"/>
                    <a:pt x="562" y="0"/>
                    <a:pt x="3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3" name="Google Shape;2473;p47"/>
            <p:cNvSpPr/>
            <p:nvPr/>
          </p:nvSpPr>
          <p:spPr>
            <a:xfrm>
              <a:off x="3946325" y="4036700"/>
              <a:ext cx="518450" cy="15425"/>
            </a:xfrm>
            <a:custGeom>
              <a:rect b="b" l="l" r="r" t="t"/>
              <a:pathLst>
                <a:path extrusionOk="0" h="617" w="20738">
                  <a:moveTo>
                    <a:pt x="246" y="1"/>
                  </a:moveTo>
                  <a:cubicBezTo>
                    <a:pt x="112" y="1"/>
                    <a:pt x="8" y="37"/>
                    <a:pt x="4" y="298"/>
                  </a:cubicBezTo>
                  <a:cubicBezTo>
                    <a:pt x="1" y="576"/>
                    <a:pt x="110" y="616"/>
                    <a:pt x="257" y="616"/>
                  </a:cubicBezTo>
                  <a:cubicBezTo>
                    <a:pt x="309" y="616"/>
                    <a:pt x="366" y="610"/>
                    <a:pt x="425" y="610"/>
                  </a:cubicBezTo>
                  <a:cubicBezTo>
                    <a:pt x="2940" y="563"/>
                    <a:pt x="5458" y="617"/>
                    <a:pt x="7976" y="554"/>
                  </a:cubicBezTo>
                  <a:cubicBezTo>
                    <a:pt x="11948" y="453"/>
                    <a:pt x="15924" y="483"/>
                    <a:pt x="19898" y="458"/>
                  </a:cubicBezTo>
                  <a:cubicBezTo>
                    <a:pt x="20004" y="458"/>
                    <a:pt x="20110" y="464"/>
                    <a:pt x="20216" y="464"/>
                  </a:cubicBezTo>
                  <a:cubicBezTo>
                    <a:pt x="20286" y="464"/>
                    <a:pt x="20356" y="461"/>
                    <a:pt x="20425" y="453"/>
                  </a:cubicBezTo>
                  <a:cubicBezTo>
                    <a:pt x="20430" y="452"/>
                    <a:pt x="20435" y="452"/>
                    <a:pt x="20441" y="452"/>
                  </a:cubicBezTo>
                  <a:cubicBezTo>
                    <a:pt x="20492" y="452"/>
                    <a:pt x="20558" y="474"/>
                    <a:pt x="20613" y="474"/>
                  </a:cubicBezTo>
                  <a:cubicBezTo>
                    <a:pt x="20678" y="474"/>
                    <a:pt x="20730" y="445"/>
                    <a:pt x="20734" y="318"/>
                  </a:cubicBezTo>
                  <a:cubicBezTo>
                    <a:pt x="20738" y="171"/>
                    <a:pt x="20680" y="136"/>
                    <a:pt x="20607" y="136"/>
                  </a:cubicBezTo>
                  <a:cubicBezTo>
                    <a:pt x="20542" y="136"/>
                    <a:pt x="20466" y="164"/>
                    <a:pt x="20412" y="164"/>
                  </a:cubicBezTo>
                  <a:cubicBezTo>
                    <a:pt x="20411" y="164"/>
                    <a:pt x="20409" y="164"/>
                    <a:pt x="20408" y="164"/>
                  </a:cubicBezTo>
                  <a:cubicBezTo>
                    <a:pt x="18103" y="111"/>
                    <a:pt x="15798" y="165"/>
                    <a:pt x="13492" y="105"/>
                  </a:cubicBezTo>
                  <a:cubicBezTo>
                    <a:pt x="12216" y="71"/>
                    <a:pt x="10940" y="61"/>
                    <a:pt x="9663" y="61"/>
                  </a:cubicBezTo>
                  <a:cubicBezTo>
                    <a:pt x="7732" y="61"/>
                    <a:pt x="5801" y="84"/>
                    <a:pt x="3870" y="84"/>
                  </a:cubicBezTo>
                  <a:cubicBezTo>
                    <a:pt x="3870" y="60"/>
                    <a:pt x="3870" y="34"/>
                    <a:pt x="3871" y="6"/>
                  </a:cubicBezTo>
                  <a:lnTo>
                    <a:pt x="407" y="6"/>
                  </a:lnTo>
                  <a:cubicBezTo>
                    <a:pt x="351" y="6"/>
                    <a:pt x="296" y="1"/>
                    <a:pt x="2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4" name="Google Shape;2474;p47"/>
            <p:cNvSpPr/>
            <p:nvPr/>
          </p:nvSpPr>
          <p:spPr>
            <a:xfrm>
              <a:off x="3248075" y="4036800"/>
              <a:ext cx="518300" cy="15300"/>
            </a:xfrm>
            <a:custGeom>
              <a:rect b="b" l="l" r="r" t="t"/>
              <a:pathLst>
                <a:path extrusionOk="0" h="612" w="20732">
                  <a:moveTo>
                    <a:pt x="20440" y="0"/>
                  </a:moveTo>
                  <a:cubicBezTo>
                    <a:pt x="20420" y="0"/>
                    <a:pt x="20399" y="0"/>
                    <a:pt x="20377" y="1"/>
                  </a:cubicBezTo>
                  <a:cubicBezTo>
                    <a:pt x="19671" y="15"/>
                    <a:pt x="18965" y="19"/>
                    <a:pt x="18260" y="19"/>
                  </a:cubicBezTo>
                  <a:cubicBezTo>
                    <a:pt x="17507" y="19"/>
                    <a:pt x="16755" y="15"/>
                    <a:pt x="16003" y="15"/>
                  </a:cubicBezTo>
                  <a:cubicBezTo>
                    <a:pt x="14931" y="15"/>
                    <a:pt x="13859" y="23"/>
                    <a:pt x="12786" y="65"/>
                  </a:cubicBezTo>
                  <a:cubicBezTo>
                    <a:pt x="10258" y="163"/>
                    <a:pt x="7726" y="137"/>
                    <a:pt x="5194" y="153"/>
                  </a:cubicBezTo>
                  <a:cubicBezTo>
                    <a:pt x="4575" y="157"/>
                    <a:pt x="3955" y="158"/>
                    <a:pt x="3335" y="158"/>
                  </a:cubicBezTo>
                  <a:cubicBezTo>
                    <a:pt x="2762" y="158"/>
                    <a:pt x="2189" y="157"/>
                    <a:pt x="1615" y="157"/>
                  </a:cubicBezTo>
                  <a:cubicBezTo>
                    <a:pt x="1177" y="157"/>
                    <a:pt x="739" y="158"/>
                    <a:pt x="301" y="160"/>
                  </a:cubicBezTo>
                  <a:cubicBezTo>
                    <a:pt x="300" y="160"/>
                    <a:pt x="300" y="160"/>
                    <a:pt x="299" y="160"/>
                  </a:cubicBezTo>
                  <a:cubicBezTo>
                    <a:pt x="250" y="160"/>
                    <a:pt x="183" y="137"/>
                    <a:pt x="125" y="137"/>
                  </a:cubicBezTo>
                  <a:cubicBezTo>
                    <a:pt x="56" y="137"/>
                    <a:pt x="0" y="169"/>
                    <a:pt x="2" y="308"/>
                  </a:cubicBezTo>
                  <a:cubicBezTo>
                    <a:pt x="3" y="443"/>
                    <a:pt x="59" y="474"/>
                    <a:pt x="127" y="474"/>
                  </a:cubicBezTo>
                  <a:cubicBezTo>
                    <a:pt x="185" y="474"/>
                    <a:pt x="251" y="452"/>
                    <a:pt x="300" y="452"/>
                  </a:cubicBezTo>
                  <a:cubicBezTo>
                    <a:pt x="302" y="452"/>
                    <a:pt x="303" y="452"/>
                    <a:pt x="305" y="452"/>
                  </a:cubicBezTo>
                  <a:cubicBezTo>
                    <a:pt x="2622" y="504"/>
                    <a:pt x="4938" y="451"/>
                    <a:pt x="7258" y="511"/>
                  </a:cubicBezTo>
                  <a:cubicBezTo>
                    <a:pt x="8534" y="545"/>
                    <a:pt x="9810" y="555"/>
                    <a:pt x="11087" y="555"/>
                  </a:cubicBezTo>
                  <a:cubicBezTo>
                    <a:pt x="13018" y="555"/>
                    <a:pt x="14949" y="531"/>
                    <a:pt x="16880" y="531"/>
                  </a:cubicBezTo>
                  <a:lnTo>
                    <a:pt x="16880" y="607"/>
                  </a:lnTo>
                  <a:cubicBezTo>
                    <a:pt x="17463" y="607"/>
                    <a:pt x="18046" y="605"/>
                    <a:pt x="18630" y="605"/>
                  </a:cubicBezTo>
                  <a:cubicBezTo>
                    <a:pt x="19213" y="605"/>
                    <a:pt x="19797" y="607"/>
                    <a:pt x="20381" y="612"/>
                  </a:cubicBezTo>
                  <a:cubicBezTo>
                    <a:pt x="20391" y="612"/>
                    <a:pt x="20401" y="612"/>
                    <a:pt x="20410" y="612"/>
                  </a:cubicBezTo>
                  <a:cubicBezTo>
                    <a:pt x="20624" y="612"/>
                    <a:pt x="20729" y="585"/>
                    <a:pt x="20731" y="304"/>
                  </a:cubicBezTo>
                  <a:cubicBezTo>
                    <a:pt x="20732" y="33"/>
                    <a:pt x="20628" y="0"/>
                    <a:pt x="2044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5" name="Google Shape;2475;p47"/>
            <p:cNvSpPr/>
            <p:nvPr/>
          </p:nvSpPr>
          <p:spPr>
            <a:xfrm>
              <a:off x="3847925" y="4134500"/>
              <a:ext cx="16200" cy="518250"/>
            </a:xfrm>
            <a:custGeom>
              <a:rect b="b" l="l" r="r" t="t"/>
              <a:pathLst>
                <a:path extrusionOk="0" h="20730" w="648">
                  <a:moveTo>
                    <a:pt x="344" y="0"/>
                  </a:moveTo>
                  <a:cubicBezTo>
                    <a:pt x="343" y="0"/>
                    <a:pt x="341" y="0"/>
                    <a:pt x="340" y="0"/>
                  </a:cubicBezTo>
                  <a:cubicBezTo>
                    <a:pt x="47" y="1"/>
                    <a:pt x="29" y="118"/>
                    <a:pt x="34" y="351"/>
                  </a:cubicBezTo>
                  <a:cubicBezTo>
                    <a:pt x="87" y="2881"/>
                    <a:pt x="0" y="5410"/>
                    <a:pt x="97" y="7942"/>
                  </a:cubicBezTo>
                  <a:cubicBezTo>
                    <a:pt x="195" y="10496"/>
                    <a:pt x="168" y="13053"/>
                    <a:pt x="186" y="15610"/>
                  </a:cubicBezTo>
                  <a:cubicBezTo>
                    <a:pt x="197" y="17215"/>
                    <a:pt x="186" y="18822"/>
                    <a:pt x="194" y="20428"/>
                  </a:cubicBezTo>
                  <a:cubicBezTo>
                    <a:pt x="195" y="20534"/>
                    <a:pt x="84" y="20726"/>
                    <a:pt x="338" y="20729"/>
                  </a:cubicBezTo>
                  <a:cubicBezTo>
                    <a:pt x="340" y="20729"/>
                    <a:pt x="341" y="20729"/>
                    <a:pt x="342" y="20729"/>
                  </a:cubicBezTo>
                  <a:cubicBezTo>
                    <a:pt x="592" y="20729"/>
                    <a:pt x="483" y="20536"/>
                    <a:pt x="485" y="20431"/>
                  </a:cubicBezTo>
                  <a:cubicBezTo>
                    <a:pt x="537" y="18113"/>
                    <a:pt x="484" y="15796"/>
                    <a:pt x="545" y="13478"/>
                  </a:cubicBezTo>
                  <a:cubicBezTo>
                    <a:pt x="629" y="10271"/>
                    <a:pt x="566" y="7062"/>
                    <a:pt x="566" y="3855"/>
                  </a:cubicBezTo>
                  <a:lnTo>
                    <a:pt x="640" y="3855"/>
                  </a:lnTo>
                  <a:cubicBezTo>
                    <a:pt x="640" y="2689"/>
                    <a:pt x="635" y="1520"/>
                    <a:pt x="644" y="354"/>
                  </a:cubicBezTo>
                  <a:cubicBezTo>
                    <a:pt x="647" y="126"/>
                    <a:pt x="639" y="0"/>
                    <a:pt x="3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6" name="Google Shape;2476;p47"/>
            <p:cNvSpPr/>
            <p:nvPr/>
          </p:nvSpPr>
          <p:spPr>
            <a:xfrm>
              <a:off x="3755675" y="3824725"/>
              <a:ext cx="70500" cy="134825"/>
            </a:xfrm>
            <a:custGeom>
              <a:rect b="b" l="l" r="r" t="t"/>
              <a:pathLst>
                <a:path extrusionOk="0" h="5393" w="2820">
                  <a:moveTo>
                    <a:pt x="400" y="1"/>
                  </a:moveTo>
                  <a:cubicBezTo>
                    <a:pt x="378" y="1"/>
                    <a:pt x="349" y="13"/>
                    <a:pt x="309" y="45"/>
                  </a:cubicBezTo>
                  <a:cubicBezTo>
                    <a:pt x="187" y="137"/>
                    <a:pt x="1" y="182"/>
                    <a:pt x="111" y="413"/>
                  </a:cubicBezTo>
                  <a:cubicBezTo>
                    <a:pt x="891" y="2036"/>
                    <a:pt x="1665" y="3660"/>
                    <a:pt x="2434" y="5288"/>
                  </a:cubicBezTo>
                  <a:cubicBezTo>
                    <a:pt x="2465" y="5355"/>
                    <a:pt x="2488" y="5393"/>
                    <a:pt x="2525" y="5393"/>
                  </a:cubicBezTo>
                  <a:cubicBezTo>
                    <a:pt x="2547" y="5393"/>
                    <a:pt x="2574" y="5380"/>
                    <a:pt x="2612" y="5352"/>
                  </a:cubicBezTo>
                  <a:cubicBezTo>
                    <a:pt x="2676" y="5303"/>
                    <a:pt x="2752" y="5268"/>
                    <a:pt x="2820" y="5228"/>
                  </a:cubicBezTo>
                  <a:cubicBezTo>
                    <a:pt x="2782" y="5166"/>
                    <a:pt x="2766" y="5146"/>
                    <a:pt x="2756" y="5124"/>
                  </a:cubicBezTo>
                  <a:cubicBezTo>
                    <a:pt x="2001" y="3466"/>
                    <a:pt x="1247" y="1808"/>
                    <a:pt x="492" y="151"/>
                  </a:cubicBezTo>
                  <a:cubicBezTo>
                    <a:pt x="467" y="94"/>
                    <a:pt x="460" y="1"/>
                    <a:pt x="4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7" name="Google Shape;2477;p47"/>
            <p:cNvSpPr/>
            <p:nvPr/>
          </p:nvSpPr>
          <p:spPr>
            <a:xfrm>
              <a:off x="3885600" y="3824875"/>
              <a:ext cx="72000" cy="134625"/>
            </a:xfrm>
            <a:custGeom>
              <a:rect b="b" l="l" r="r" t="t"/>
              <a:pathLst>
                <a:path extrusionOk="0" h="5385" w="2880">
                  <a:moveTo>
                    <a:pt x="2447" y="0"/>
                  </a:moveTo>
                  <a:cubicBezTo>
                    <a:pt x="2347" y="0"/>
                    <a:pt x="2352" y="168"/>
                    <a:pt x="2325" y="224"/>
                  </a:cubicBezTo>
                  <a:cubicBezTo>
                    <a:pt x="1581" y="1833"/>
                    <a:pt x="855" y="3450"/>
                    <a:pt x="113" y="5061"/>
                  </a:cubicBezTo>
                  <a:cubicBezTo>
                    <a:pt x="0" y="5302"/>
                    <a:pt x="171" y="5310"/>
                    <a:pt x="336" y="5385"/>
                  </a:cubicBezTo>
                  <a:cubicBezTo>
                    <a:pt x="356" y="5364"/>
                    <a:pt x="397" y="5334"/>
                    <a:pt x="414" y="5292"/>
                  </a:cubicBezTo>
                  <a:cubicBezTo>
                    <a:pt x="1193" y="3657"/>
                    <a:pt x="1969" y="2019"/>
                    <a:pt x="2753" y="387"/>
                  </a:cubicBezTo>
                  <a:cubicBezTo>
                    <a:pt x="2879" y="126"/>
                    <a:pt x="2652" y="98"/>
                    <a:pt x="2535" y="30"/>
                  </a:cubicBezTo>
                  <a:cubicBezTo>
                    <a:pt x="2499" y="9"/>
                    <a:pt x="2470" y="0"/>
                    <a:pt x="24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8" name="Google Shape;2478;p47"/>
            <p:cNvSpPr/>
            <p:nvPr/>
          </p:nvSpPr>
          <p:spPr>
            <a:xfrm>
              <a:off x="3633900" y="3945600"/>
              <a:ext cx="138050" cy="67875"/>
            </a:xfrm>
            <a:custGeom>
              <a:rect b="b" l="l" r="r" t="t"/>
              <a:pathLst>
                <a:path extrusionOk="0" h="2715" w="5522">
                  <a:moveTo>
                    <a:pt x="378" y="1"/>
                  </a:moveTo>
                  <a:cubicBezTo>
                    <a:pt x="254" y="1"/>
                    <a:pt x="229" y="144"/>
                    <a:pt x="164" y="227"/>
                  </a:cubicBezTo>
                  <a:cubicBezTo>
                    <a:pt x="0" y="435"/>
                    <a:pt x="256" y="418"/>
                    <a:pt x="318" y="445"/>
                  </a:cubicBezTo>
                  <a:cubicBezTo>
                    <a:pt x="1938" y="1194"/>
                    <a:pt x="3568" y="1926"/>
                    <a:pt x="5187" y="2678"/>
                  </a:cubicBezTo>
                  <a:cubicBezTo>
                    <a:pt x="5242" y="2703"/>
                    <a:pt x="5283" y="2714"/>
                    <a:pt x="5316" y="2714"/>
                  </a:cubicBezTo>
                  <a:cubicBezTo>
                    <a:pt x="5445" y="2714"/>
                    <a:pt x="5435" y="2549"/>
                    <a:pt x="5522" y="2457"/>
                  </a:cubicBezTo>
                  <a:cubicBezTo>
                    <a:pt x="5480" y="2426"/>
                    <a:pt x="5445" y="2389"/>
                    <a:pt x="5403" y="2370"/>
                  </a:cubicBezTo>
                  <a:cubicBezTo>
                    <a:pt x="3768" y="1591"/>
                    <a:pt x="2131" y="816"/>
                    <a:pt x="498" y="33"/>
                  </a:cubicBezTo>
                  <a:cubicBezTo>
                    <a:pt x="450" y="10"/>
                    <a:pt x="411" y="1"/>
                    <a:pt x="3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9" name="Google Shape;2479;p47"/>
            <p:cNvSpPr/>
            <p:nvPr/>
          </p:nvSpPr>
          <p:spPr>
            <a:xfrm>
              <a:off x="3939825" y="3945550"/>
              <a:ext cx="138250" cy="68375"/>
            </a:xfrm>
            <a:custGeom>
              <a:rect b="b" l="l" r="r" t="t"/>
              <a:pathLst>
                <a:path extrusionOk="0" h="2735" w="5530">
                  <a:moveTo>
                    <a:pt x="5159" y="0"/>
                  </a:moveTo>
                  <a:cubicBezTo>
                    <a:pt x="5119" y="0"/>
                    <a:pt x="5072" y="12"/>
                    <a:pt x="5017" y="39"/>
                  </a:cubicBezTo>
                  <a:cubicBezTo>
                    <a:pt x="3406" y="813"/>
                    <a:pt x="1793" y="1584"/>
                    <a:pt x="180" y="2353"/>
                  </a:cubicBezTo>
                  <a:cubicBezTo>
                    <a:pt x="103" y="2391"/>
                    <a:pt x="1" y="2402"/>
                    <a:pt x="92" y="2526"/>
                  </a:cubicBezTo>
                  <a:cubicBezTo>
                    <a:pt x="144" y="2595"/>
                    <a:pt x="178" y="2677"/>
                    <a:pt x="211" y="2734"/>
                  </a:cubicBezTo>
                  <a:cubicBezTo>
                    <a:pt x="297" y="2703"/>
                    <a:pt x="344" y="2691"/>
                    <a:pt x="387" y="2670"/>
                  </a:cubicBezTo>
                  <a:cubicBezTo>
                    <a:pt x="2002" y="1936"/>
                    <a:pt x="3616" y="1205"/>
                    <a:pt x="5225" y="460"/>
                  </a:cubicBezTo>
                  <a:cubicBezTo>
                    <a:pt x="5291" y="430"/>
                    <a:pt x="5529" y="455"/>
                    <a:pt x="5416" y="247"/>
                  </a:cubicBezTo>
                  <a:cubicBezTo>
                    <a:pt x="5354" y="131"/>
                    <a:pt x="5294" y="0"/>
                    <a:pt x="51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0" name="Google Shape;2480;p47"/>
            <p:cNvSpPr/>
            <p:nvPr/>
          </p:nvSpPr>
          <p:spPr>
            <a:xfrm>
              <a:off x="3634775" y="4075700"/>
              <a:ext cx="136650" cy="67325"/>
            </a:xfrm>
            <a:custGeom>
              <a:rect b="b" l="l" r="r" t="t"/>
              <a:pathLst>
                <a:path extrusionOk="0" h="2693" w="5466">
                  <a:moveTo>
                    <a:pt x="5267" y="0"/>
                  </a:moveTo>
                  <a:cubicBezTo>
                    <a:pt x="5227" y="0"/>
                    <a:pt x="5179" y="13"/>
                    <a:pt x="5117" y="42"/>
                  </a:cubicBezTo>
                  <a:cubicBezTo>
                    <a:pt x="3529" y="777"/>
                    <a:pt x="1933" y="1491"/>
                    <a:pt x="347" y="2227"/>
                  </a:cubicBezTo>
                  <a:cubicBezTo>
                    <a:pt x="274" y="2260"/>
                    <a:pt x="0" y="2220"/>
                    <a:pt x="124" y="2481"/>
                  </a:cubicBezTo>
                  <a:cubicBezTo>
                    <a:pt x="191" y="2622"/>
                    <a:pt x="270" y="2693"/>
                    <a:pt x="380" y="2693"/>
                  </a:cubicBezTo>
                  <a:cubicBezTo>
                    <a:pt x="434" y="2693"/>
                    <a:pt x="495" y="2676"/>
                    <a:pt x="567" y="2642"/>
                  </a:cubicBezTo>
                  <a:cubicBezTo>
                    <a:pt x="2147" y="1884"/>
                    <a:pt x="3729" y="1133"/>
                    <a:pt x="5309" y="379"/>
                  </a:cubicBezTo>
                  <a:cubicBezTo>
                    <a:pt x="5373" y="349"/>
                    <a:pt x="5426" y="293"/>
                    <a:pt x="5466" y="262"/>
                  </a:cubicBezTo>
                  <a:cubicBezTo>
                    <a:pt x="5416" y="115"/>
                    <a:pt x="5384" y="0"/>
                    <a:pt x="52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1" name="Google Shape;2481;p47"/>
            <p:cNvSpPr/>
            <p:nvPr/>
          </p:nvSpPr>
          <p:spPr>
            <a:xfrm>
              <a:off x="3939825" y="4074875"/>
              <a:ext cx="138475" cy="68450"/>
            </a:xfrm>
            <a:custGeom>
              <a:rect b="b" l="l" r="r" t="t"/>
              <a:pathLst>
                <a:path extrusionOk="0" h="2738" w="5539">
                  <a:moveTo>
                    <a:pt x="213" y="0"/>
                  </a:moveTo>
                  <a:cubicBezTo>
                    <a:pt x="186" y="53"/>
                    <a:pt x="152" y="121"/>
                    <a:pt x="114" y="183"/>
                  </a:cubicBezTo>
                  <a:cubicBezTo>
                    <a:pt x="70" y="258"/>
                    <a:pt x="1" y="301"/>
                    <a:pt x="149" y="370"/>
                  </a:cubicBezTo>
                  <a:cubicBezTo>
                    <a:pt x="1800" y="1140"/>
                    <a:pt x="3448" y="1917"/>
                    <a:pt x="5094" y="2703"/>
                  </a:cubicBezTo>
                  <a:cubicBezTo>
                    <a:pt x="5144" y="2727"/>
                    <a:pt x="5184" y="2737"/>
                    <a:pt x="5217" y="2737"/>
                  </a:cubicBezTo>
                  <a:cubicBezTo>
                    <a:pt x="5355" y="2737"/>
                    <a:pt x="5356" y="2555"/>
                    <a:pt x="5413" y="2483"/>
                  </a:cubicBezTo>
                  <a:cubicBezTo>
                    <a:pt x="5538" y="2322"/>
                    <a:pt x="5321" y="2327"/>
                    <a:pt x="5255" y="2296"/>
                  </a:cubicBezTo>
                  <a:cubicBezTo>
                    <a:pt x="4219" y="1804"/>
                    <a:pt x="3179" y="1315"/>
                    <a:pt x="2135" y="839"/>
                  </a:cubicBezTo>
                  <a:cubicBezTo>
                    <a:pt x="1511" y="554"/>
                    <a:pt x="877" y="289"/>
                    <a:pt x="2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2" name="Google Shape;2482;p47"/>
            <p:cNvSpPr/>
            <p:nvPr/>
          </p:nvSpPr>
          <p:spPr>
            <a:xfrm>
              <a:off x="3755225" y="4129350"/>
              <a:ext cx="70775" cy="134825"/>
            </a:xfrm>
            <a:custGeom>
              <a:rect b="b" l="l" r="r" t="t"/>
              <a:pathLst>
                <a:path extrusionOk="0" h="5393" w="2831">
                  <a:moveTo>
                    <a:pt x="2542" y="1"/>
                  </a:moveTo>
                  <a:cubicBezTo>
                    <a:pt x="2516" y="1"/>
                    <a:pt x="2490" y="23"/>
                    <a:pt x="2459" y="91"/>
                  </a:cubicBezTo>
                  <a:cubicBezTo>
                    <a:pt x="1689" y="1743"/>
                    <a:pt x="912" y="3391"/>
                    <a:pt x="127" y="5037"/>
                  </a:cubicBezTo>
                  <a:cubicBezTo>
                    <a:pt x="0" y="5301"/>
                    <a:pt x="260" y="5284"/>
                    <a:pt x="348" y="5353"/>
                  </a:cubicBezTo>
                  <a:cubicBezTo>
                    <a:pt x="383" y="5381"/>
                    <a:pt x="411" y="5392"/>
                    <a:pt x="432" y="5392"/>
                  </a:cubicBezTo>
                  <a:cubicBezTo>
                    <a:pt x="509" y="5392"/>
                    <a:pt x="510" y="5247"/>
                    <a:pt x="535" y="5196"/>
                  </a:cubicBezTo>
                  <a:cubicBezTo>
                    <a:pt x="1028" y="4158"/>
                    <a:pt x="1516" y="3120"/>
                    <a:pt x="1992" y="2076"/>
                  </a:cubicBezTo>
                  <a:cubicBezTo>
                    <a:pt x="2279" y="1451"/>
                    <a:pt x="2542" y="818"/>
                    <a:pt x="2831" y="154"/>
                  </a:cubicBezTo>
                  <a:cubicBezTo>
                    <a:pt x="2778" y="126"/>
                    <a:pt x="2709" y="93"/>
                    <a:pt x="2644" y="55"/>
                  </a:cubicBezTo>
                  <a:cubicBezTo>
                    <a:pt x="2604" y="31"/>
                    <a:pt x="2573" y="1"/>
                    <a:pt x="25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3" name="Google Shape;2483;p47"/>
            <p:cNvSpPr/>
            <p:nvPr/>
          </p:nvSpPr>
          <p:spPr>
            <a:xfrm>
              <a:off x="3884950" y="4128825"/>
              <a:ext cx="71375" cy="134625"/>
            </a:xfrm>
            <a:custGeom>
              <a:rect b="b" l="l" r="r" t="t"/>
              <a:pathLst>
                <a:path extrusionOk="0" h="5385" w="2855">
                  <a:moveTo>
                    <a:pt x="378" y="0"/>
                  </a:moveTo>
                  <a:cubicBezTo>
                    <a:pt x="247" y="106"/>
                    <a:pt x="1" y="62"/>
                    <a:pt x="140" y="353"/>
                  </a:cubicBezTo>
                  <a:cubicBezTo>
                    <a:pt x="875" y="1927"/>
                    <a:pt x="1587" y="3512"/>
                    <a:pt x="2320" y="5086"/>
                  </a:cubicBezTo>
                  <a:cubicBezTo>
                    <a:pt x="2361" y="5171"/>
                    <a:pt x="2325" y="5384"/>
                    <a:pt x="2480" y="5384"/>
                  </a:cubicBezTo>
                  <a:cubicBezTo>
                    <a:pt x="2511" y="5384"/>
                    <a:pt x="2550" y="5376"/>
                    <a:pt x="2598" y="5356"/>
                  </a:cubicBezTo>
                  <a:cubicBezTo>
                    <a:pt x="2855" y="5251"/>
                    <a:pt x="2828" y="5100"/>
                    <a:pt x="2724" y="4883"/>
                  </a:cubicBezTo>
                  <a:cubicBezTo>
                    <a:pt x="1980" y="3337"/>
                    <a:pt x="1251" y="1785"/>
                    <a:pt x="516" y="236"/>
                  </a:cubicBezTo>
                  <a:cubicBezTo>
                    <a:pt x="476" y="155"/>
                    <a:pt x="425" y="80"/>
                    <a:pt x="3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4" name="Google Shape;2484;p47"/>
            <p:cNvSpPr/>
            <p:nvPr/>
          </p:nvSpPr>
          <p:spPr>
            <a:xfrm>
              <a:off x="3411350" y="4196100"/>
              <a:ext cx="102300" cy="51100"/>
            </a:xfrm>
            <a:custGeom>
              <a:rect b="b" l="l" r="r" t="t"/>
              <a:pathLst>
                <a:path extrusionOk="0" h="2044" w="4092">
                  <a:moveTo>
                    <a:pt x="3834" y="1"/>
                  </a:moveTo>
                  <a:cubicBezTo>
                    <a:pt x="3806" y="1"/>
                    <a:pt x="3771" y="11"/>
                    <a:pt x="3724" y="33"/>
                  </a:cubicBezTo>
                  <a:cubicBezTo>
                    <a:pt x="2545" y="591"/>
                    <a:pt x="1362" y="1141"/>
                    <a:pt x="179" y="1692"/>
                  </a:cubicBezTo>
                  <a:cubicBezTo>
                    <a:pt x="81" y="1738"/>
                    <a:pt x="0" y="1774"/>
                    <a:pt x="93" y="1898"/>
                  </a:cubicBezTo>
                  <a:cubicBezTo>
                    <a:pt x="122" y="1937"/>
                    <a:pt x="127" y="1995"/>
                    <a:pt x="143" y="2044"/>
                  </a:cubicBezTo>
                  <a:cubicBezTo>
                    <a:pt x="199" y="2018"/>
                    <a:pt x="222" y="2007"/>
                    <a:pt x="244" y="1998"/>
                  </a:cubicBezTo>
                  <a:cubicBezTo>
                    <a:pt x="1465" y="1446"/>
                    <a:pt x="2685" y="889"/>
                    <a:pt x="3912" y="349"/>
                  </a:cubicBezTo>
                  <a:cubicBezTo>
                    <a:pt x="4092" y="271"/>
                    <a:pt x="3975" y="224"/>
                    <a:pt x="3948" y="139"/>
                  </a:cubicBezTo>
                  <a:cubicBezTo>
                    <a:pt x="3919" y="52"/>
                    <a:pt x="3895" y="1"/>
                    <a:pt x="38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5" name="Google Shape;2485;p47"/>
            <p:cNvSpPr/>
            <p:nvPr/>
          </p:nvSpPr>
          <p:spPr>
            <a:xfrm>
              <a:off x="3650600" y="3601650"/>
              <a:ext cx="54800" cy="98225"/>
            </a:xfrm>
            <a:custGeom>
              <a:rect b="b" l="l" r="r" t="t"/>
              <a:pathLst>
                <a:path extrusionOk="0" h="3929" w="2192">
                  <a:moveTo>
                    <a:pt x="338" y="0"/>
                  </a:moveTo>
                  <a:cubicBezTo>
                    <a:pt x="290" y="0"/>
                    <a:pt x="236" y="6"/>
                    <a:pt x="198" y="14"/>
                  </a:cubicBezTo>
                  <a:cubicBezTo>
                    <a:pt x="1" y="58"/>
                    <a:pt x="176" y="200"/>
                    <a:pt x="186" y="224"/>
                  </a:cubicBezTo>
                  <a:cubicBezTo>
                    <a:pt x="717" y="1417"/>
                    <a:pt x="1260" y="2603"/>
                    <a:pt x="1804" y="3789"/>
                  </a:cubicBezTo>
                  <a:cubicBezTo>
                    <a:pt x="1830" y="3849"/>
                    <a:pt x="1848" y="3928"/>
                    <a:pt x="1904" y="3928"/>
                  </a:cubicBezTo>
                  <a:cubicBezTo>
                    <a:pt x="1928" y="3928"/>
                    <a:pt x="1959" y="3913"/>
                    <a:pt x="2000" y="3876"/>
                  </a:cubicBezTo>
                  <a:cubicBezTo>
                    <a:pt x="2058" y="3823"/>
                    <a:pt x="2132" y="3786"/>
                    <a:pt x="2192" y="3745"/>
                  </a:cubicBezTo>
                  <a:cubicBezTo>
                    <a:pt x="1596" y="2474"/>
                    <a:pt x="1023" y="1247"/>
                    <a:pt x="440" y="24"/>
                  </a:cubicBezTo>
                  <a:cubicBezTo>
                    <a:pt x="431" y="7"/>
                    <a:pt x="388" y="0"/>
                    <a:pt x="3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6" name="Google Shape;2486;p47"/>
            <p:cNvSpPr/>
            <p:nvPr/>
          </p:nvSpPr>
          <p:spPr>
            <a:xfrm>
              <a:off x="4200200" y="3842100"/>
              <a:ext cx="99425" cy="50650"/>
            </a:xfrm>
            <a:custGeom>
              <a:rect b="b" l="l" r="r" t="t"/>
              <a:pathLst>
                <a:path extrusionOk="0" h="2026" w="3977">
                  <a:moveTo>
                    <a:pt x="3861" y="0"/>
                  </a:moveTo>
                  <a:cubicBezTo>
                    <a:pt x="3828" y="0"/>
                    <a:pt x="3788" y="13"/>
                    <a:pt x="3742" y="35"/>
                  </a:cubicBezTo>
                  <a:cubicBezTo>
                    <a:pt x="2554" y="576"/>
                    <a:pt x="1368" y="1116"/>
                    <a:pt x="179" y="1657"/>
                  </a:cubicBezTo>
                  <a:cubicBezTo>
                    <a:pt x="72" y="1705"/>
                    <a:pt x="1" y="1724"/>
                    <a:pt x="92" y="1887"/>
                  </a:cubicBezTo>
                  <a:cubicBezTo>
                    <a:pt x="146" y="1983"/>
                    <a:pt x="183" y="2025"/>
                    <a:pt x="241" y="2025"/>
                  </a:cubicBezTo>
                  <a:cubicBezTo>
                    <a:pt x="271" y="2025"/>
                    <a:pt x="307" y="2014"/>
                    <a:pt x="354" y="1992"/>
                  </a:cubicBezTo>
                  <a:cubicBezTo>
                    <a:pt x="1502" y="1451"/>
                    <a:pt x="2652" y="913"/>
                    <a:pt x="3800" y="372"/>
                  </a:cubicBezTo>
                  <a:cubicBezTo>
                    <a:pt x="3878" y="336"/>
                    <a:pt x="3944" y="273"/>
                    <a:pt x="3960" y="261"/>
                  </a:cubicBezTo>
                  <a:cubicBezTo>
                    <a:pt x="3977" y="69"/>
                    <a:pt x="3938" y="0"/>
                    <a:pt x="38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7" name="Google Shape;2487;p47"/>
            <p:cNvSpPr/>
            <p:nvPr/>
          </p:nvSpPr>
          <p:spPr>
            <a:xfrm>
              <a:off x="3412275" y="3841150"/>
              <a:ext cx="99550" cy="51625"/>
            </a:xfrm>
            <a:custGeom>
              <a:rect b="b" l="l" r="r" t="t"/>
              <a:pathLst>
                <a:path extrusionOk="0" h="2065" w="3982">
                  <a:moveTo>
                    <a:pt x="165" y="1"/>
                  </a:moveTo>
                  <a:cubicBezTo>
                    <a:pt x="125" y="1"/>
                    <a:pt x="85" y="30"/>
                    <a:pt x="56" y="121"/>
                  </a:cubicBezTo>
                  <a:cubicBezTo>
                    <a:pt x="1" y="296"/>
                    <a:pt x="63" y="337"/>
                    <a:pt x="200" y="402"/>
                  </a:cubicBezTo>
                  <a:cubicBezTo>
                    <a:pt x="1350" y="939"/>
                    <a:pt x="2498" y="1480"/>
                    <a:pt x="3642" y="2030"/>
                  </a:cubicBezTo>
                  <a:cubicBezTo>
                    <a:pt x="3692" y="2054"/>
                    <a:pt x="3733" y="2064"/>
                    <a:pt x="3767" y="2064"/>
                  </a:cubicBezTo>
                  <a:cubicBezTo>
                    <a:pt x="3884" y="2064"/>
                    <a:pt x="3917" y="1936"/>
                    <a:pt x="3982" y="1803"/>
                  </a:cubicBezTo>
                  <a:cubicBezTo>
                    <a:pt x="3925" y="1762"/>
                    <a:pt x="3864" y="1698"/>
                    <a:pt x="3790" y="1665"/>
                  </a:cubicBezTo>
                  <a:cubicBezTo>
                    <a:pt x="2637" y="1135"/>
                    <a:pt x="1483" y="608"/>
                    <a:pt x="321" y="96"/>
                  </a:cubicBezTo>
                  <a:cubicBezTo>
                    <a:pt x="305" y="89"/>
                    <a:pt x="234" y="1"/>
                    <a:pt x="1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8" name="Google Shape;2488;p47"/>
            <p:cNvSpPr/>
            <p:nvPr/>
          </p:nvSpPr>
          <p:spPr>
            <a:xfrm>
              <a:off x="4005725" y="3601225"/>
              <a:ext cx="56825" cy="99350"/>
            </a:xfrm>
            <a:custGeom>
              <a:rect b="b" l="l" r="r" t="t"/>
              <a:pathLst>
                <a:path extrusionOk="0" h="3974" w="2273">
                  <a:moveTo>
                    <a:pt x="1931" y="1"/>
                  </a:moveTo>
                  <a:cubicBezTo>
                    <a:pt x="1861" y="1"/>
                    <a:pt x="1815" y="41"/>
                    <a:pt x="1764" y="153"/>
                  </a:cubicBezTo>
                  <a:cubicBezTo>
                    <a:pt x="1231" y="1317"/>
                    <a:pt x="685" y="2475"/>
                    <a:pt x="128" y="3629"/>
                  </a:cubicBezTo>
                  <a:cubicBezTo>
                    <a:pt x="1" y="3894"/>
                    <a:pt x="262" y="3842"/>
                    <a:pt x="355" y="3973"/>
                  </a:cubicBezTo>
                  <a:cubicBezTo>
                    <a:pt x="398" y="3903"/>
                    <a:pt x="440" y="3852"/>
                    <a:pt x="469" y="3795"/>
                  </a:cubicBezTo>
                  <a:cubicBezTo>
                    <a:pt x="1010" y="2620"/>
                    <a:pt x="1551" y="1445"/>
                    <a:pt x="2074" y="263"/>
                  </a:cubicBezTo>
                  <a:cubicBezTo>
                    <a:pt x="2085" y="240"/>
                    <a:pt x="2273" y="88"/>
                    <a:pt x="2051" y="24"/>
                  </a:cubicBezTo>
                  <a:cubicBezTo>
                    <a:pt x="2004" y="10"/>
                    <a:pt x="1965" y="1"/>
                    <a:pt x="19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9" name="Google Shape;2489;p47"/>
            <p:cNvSpPr/>
            <p:nvPr/>
          </p:nvSpPr>
          <p:spPr>
            <a:xfrm>
              <a:off x="4200375" y="4196000"/>
              <a:ext cx="99750" cy="50850"/>
            </a:xfrm>
            <a:custGeom>
              <a:rect b="b" l="l" r="r" t="t"/>
              <a:pathLst>
                <a:path extrusionOk="0" h="2034" w="3990">
                  <a:moveTo>
                    <a:pt x="206" y="1"/>
                  </a:moveTo>
                  <a:cubicBezTo>
                    <a:pt x="133" y="1"/>
                    <a:pt x="131" y="95"/>
                    <a:pt x="91" y="152"/>
                  </a:cubicBezTo>
                  <a:cubicBezTo>
                    <a:pt x="13" y="259"/>
                    <a:pt x="1" y="296"/>
                    <a:pt x="143" y="358"/>
                  </a:cubicBezTo>
                  <a:cubicBezTo>
                    <a:pt x="1358" y="899"/>
                    <a:pt x="2569" y="1446"/>
                    <a:pt x="3774" y="2004"/>
                  </a:cubicBezTo>
                  <a:cubicBezTo>
                    <a:pt x="3819" y="2025"/>
                    <a:pt x="3852" y="2034"/>
                    <a:pt x="3876" y="2034"/>
                  </a:cubicBezTo>
                  <a:cubicBezTo>
                    <a:pt x="3969" y="2034"/>
                    <a:pt x="3940" y="1906"/>
                    <a:pt x="3989" y="1814"/>
                  </a:cubicBezTo>
                  <a:cubicBezTo>
                    <a:pt x="3975" y="1794"/>
                    <a:pt x="3957" y="1738"/>
                    <a:pt x="3918" y="1719"/>
                  </a:cubicBezTo>
                  <a:cubicBezTo>
                    <a:pt x="2705" y="1151"/>
                    <a:pt x="1487" y="584"/>
                    <a:pt x="271" y="18"/>
                  </a:cubicBezTo>
                  <a:cubicBezTo>
                    <a:pt x="244" y="6"/>
                    <a:pt x="223" y="1"/>
                    <a:pt x="2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0" name="Google Shape;2490;p47"/>
            <p:cNvSpPr/>
            <p:nvPr/>
          </p:nvSpPr>
          <p:spPr>
            <a:xfrm>
              <a:off x="3649725" y="4388975"/>
              <a:ext cx="55625" cy="98725"/>
            </a:xfrm>
            <a:custGeom>
              <a:rect b="b" l="l" r="r" t="t"/>
              <a:pathLst>
                <a:path extrusionOk="0" h="3949" w="2225">
                  <a:moveTo>
                    <a:pt x="1922" y="0"/>
                  </a:moveTo>
                  <a:cubicBezTo>
                    <a:pt x="1842" y="0"/>
                    <a:pt x="1843" y="126"/>
                    <a:pt x="1823" y="169"/>
                  </a:cubicBezTo>
                  <a:cubicBezTo>
                    <a:pt x="1281" y="1331"/>
                    <a:pt x="747" y="2495"/>
                    <a:pt x="229" y="3666"/>
                  </a:cubicBezTo>
                  <a:cubicBezTo>
                    <a:pt x="221" y="3686"/>
                    <a:pt x="1" y="3852"/>
                    <a:pt x="261" y="3930"/>
                  </a:cubicBezTo>
                  <a:cubicBezTo>
                    <a:pt x="304" y="3943"/>
                    <a:pt x="338" y="3949"/>
                    <a:pt x="366" y="3949"/>
                  </a:cubicBezTo>
                  <a:cubicBezTo>
                    <a:pt x="464" y="3949"/>
                    <a:pt x="494" y="3880"/>
                    <a:pt x="541" y="3781"/>
                  </a:cubicBezTo>
                  <a:cubicBezTo>
                    <a:pt x="814" y="3202"/>
                    <a:pt x="1097" y="2626"/>
                    <a:pt x="1369" y="2045"/>
                  </a:cubicBezTo>
                  <a:cubicBezTo>
                    <a:pt x="1654" y="1432"/>
                    <a:pt x="1932" y="816"/>
                    <a:pt x="2225" y="177"/>
                  </a:cubicBezTo>
                  <a:cubicBezTo>
                    <a:pt x="2162" y="136"/>
                    <a:pt x="2086" y="85"/>
                    <a:pt x="2008" y="33"/>
                  </a:cubicBezTo>
                  <a:cubicBezTo>
                    <a:pt x="1972" y="10"/>
                    <a:pt x="1944" y="0"/>
                    <a:pt x="19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1" name="Google Shape;2491;p47"/>
            <p:cNvSpPr/>
            <p:nvPr/>
          </p:nvSpPr>
          <p:spPr>
            <a:xfrm>
              <a:off x="4005600" y="4387675"/>
              <a:ext cx="56850" cy="100075"/>
            </a:xfrm>
            <a:custGeom>
              <a:rect b="b" l="l" r="r" t="t"/>
              <a:pathLst>
                <a:path extrusionOk="0" h="4003" w="2274">
                  <a:moveTo>
                    <a:pt x="342" y="1"/>
                  </a:moveTo>
                  <a:cubicBezTo>
                    <a:pt x="286" y="169"/>
                    <a:pt x="0" y="98"/>
                    <a:pt x="131" y="370"/>
                  </a:cubicBezTo>
                  <a:cubicBezTo>
                    <a:pt x="686" y="1523"/>
                    <a:pt x="1232" y="2682"/>
                    <a:pt x="1767" y="3846"/>
                  </a:cubicBezTo>
                  <a:cubicBezTo>
                    <a:pt x="1818" y="3956"/>
                    <a:pt x="1861" y="4003"/>
                    <a:pt x="1934" y="4003"/>
                  </a:cubicBezTo>
                  <a:cubicBezTo>
                    <a:pt x="1967" y="4003"/>
                    <a:pt x="2005" y="3993"/>
                    <a:pt x="2052" y="3976"/>
                  </a:cubicBezTo>
                  <a:cubicBezTo>
                    <a:pt x="2274" y="3893"/>
                    <a:pt x="2083" y="3748"/>
                    <a:pt x="2066" y="3707"/>
                  </a:cubicBezTo>
                  <a:cubicBezTo>
                    <a:pt x="1553" y="2545"/>
                    <a:pt x="1025" y="1393"/>
                    <a:pt x="496" y="240"/>
                  </a:cubicBezTo>
                  <a:cubicBezTo>
                    <a:pt x="464" y="169"/>
                    <a:pt x="412" y="107"/>
                    <a:pt x="3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2" name="Google Shape;2492;p47"/>
            <p:cNvSpPr/>
            <p:nvPr/>
          </p:nvSpPr>
          <p:spPr>
            <a:xfrm>
              <a:off x="3957075" y="4282800"/>
              <a:ext cx="47400" cy="85450"/>
            </a:xfrm>
            <a:custGeom>
              <a:rect b="b" l="l" r="r" t="t"/>
              <a:pathLst>
                <a:path extrusionOk="0" h="3418" w="1896">
                  <a:moveTo>
                    <a:pt x="393" y="0"/>
                  </a:moveTo>
                  <a:cubicBezTo>
                    <a:pt x="375" y="0"/>
                    <a:pt x="352" y="10"/>
                    <a:pt x="323" y="33"/>
                  </a:cubicBezTo>
                  <a:cubicBezTo>
                    <a:pt x="228" y="109"/>
                    <a:pt x="1" y="160"/>
                    <a:pt x="112" y="390"/>
                  </a:cubicBezTo>
                  <a:cubicBezTo>
                    <a:pt x="568" y="1350"/>
                    <a:pt x="1020" y="2310"/>
                    <a:pt x="1474" y="3271"/>
                  </a:cubicBezTo>
                  <a:cubicBezTo>
                    <a:pt x="1506" y="3338"/>
                    <a:pt x="1537" y="3417"/>
                    <a:pt x="1608" y="3417"/>
                  </a:cubicBezTo>
                  <a:cubicBezTo>
                    <a:pt x="1630" y="3417"/>
                    <a:pt x="1657" y="3409"/>
                    <a:pt x="1688" y="3391"/>
                  </a:cubicBezTo>
                  <a:cubicBezTo>
                    <a:pt x="1763" y="3348"/>
                    <a:pt x="1895" y="3338"/>
                    <a:pt x="1810" y="3088"/>
                  </a:cubicBezTo>
                  <a:cubicBezTo>
                    <a:pt x="1401" y="2187"/>
                    <a:pt x="950" y="1186"/>
                    <a:pt x="489" y="188"/>
                  </a:cubicBezTo>
                  <a:cubicBezTo>
                    <a:pt x="466" y="139"/>
                    <a:pt x="463" y="0"/>
                    <a:pt x="3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3" name="Google Shape;2493;p47"/>
            <p:cNvSpPr/>
            <p:nvPr/>
          </p:nvSpPr>
          <p:spPr>
            <a:xfrm>
              <a:off x="3707175" y="3720800"/>
              <a:ext cx="47525" cy="85175"/>
            </a:xfrm>
            <a:custGeom>
              <a:rect b="b" l="l" r="r" t="t"/>
              <a:pathLst>
                <a:path extrusionOk="0" h="3407" w="1901">
                  <a:moveTo>
                    <a:pt x="345" y="0"/>
                  </a:moveTo>
                  <a:cubicBezTo>
                    <a:pt x="311" y="0"/>
                    <a:pt x="269" y="12"/>
                    <a:pt x="214" y="40"/>
                  </a:cubicBezTo>
                  <a:cubicBezTo>
                    <a:pt x="1" y="147"/>
                    <a:pt x="118" y="247"/>
                    <a:pt x="169" y="360"/>
                  </a:cubicBezTo>
                  <a:cubicBezTo>
                    <a:pt x="593" y="1306"/>
                    <a:pt x="1020" y="2255"/>
                    <a:pt x="1450" y="3198"/>
                  </a:cubicBezTo>
                  <a:cubicBezTo>
                    <a:pt x="1484" y="3276"/>
                    <a:pt x="1556" y="3337"/>
                    <a:pt x="1611" y="3406"/>
                  </a:cubicBezTo>
                  <a:cubicBezTo>
                    <a:pt x="1718" y="3321"/>
                    <a:pt x="1826" y="3235"/>
                    <a:pt x="1900" y="3177"/>
                  </a:cubicBezTo>
                  <a:cubicBezTo>
                    <a:pt x="1857" y="3064"/>
                    <a:pt x="1843" y="3018"/>
                    <a:pt x="1823" y="2974"/>
                  </a:cubicBezTo>
                  <a:cubicBezTo>
                    <a:pt x="1390" y="2058"/>
                    <a:pt x="957" y="1141"/>
                    <a:pt x="514" y="230"/>
                  </a:cubicBezTo>
                  <a:cubicBezTo>
                    <a:pt x="474" y="151"/>
                    <a:pt x="466" y="0"/>
                    <a:pt x="34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4" name="Google Shape;2494;p47"/>
            <p:cNvSpPr/>
            <p:nvPr/>
          </p:nvSpPr>
          <p:spPr>
            <a:xfrm>
              <a:off x="3531475" y="3897725"/>
              <a:ext cx="87800" cy="44000"/>
            </a:xfrm>
            <a:custGeom>
              <a:rect b="b" l="l" r="r" t="t"/>
              <a:pathLst>
                <a:path extrusionOk="0" h="1760" w="3512">
                  <a:moveTo>
                    <a:pt x="227" y="0"/>
                  </a:moveTo>
                  <a:cubicBezTo>
                    <a:pt x="111" y="0"/>
                    <a:pt x="101" y="103"/>
                    <a:pt x="69" y="162"/>
                  </a:cubicBezTo>
                  <a:cubicBezTo>
                    <a:pt x="1" y="289"/>
                    <a:pt x="108" y="328"/>
                    <a:pt x="200" y="371"/>
                  </a:cubicBezTo>
                  <a:cubicBezTo>
                    <a:pt x="1149" y="820"/>
                    <a:pt x="2098" y="1269"/>
                    <a:pt x="3043" y="1726"/>
                  </a:cubicBezTo>
                  <a:cubicBezTo>
                    <a:pt x="3092" y="1749"/>
                    <a:pt x="3134" y="1759"/>
                    <a:pt x="3171" y="1759"/>
                  </a:cubicBezTo>
                  <a:cubicBezTo>
                    <a:pt x="3319" y="1759"/>
                    <a:pt x="3379" y="1600"/>
                    <a:pt x="3432" y="1514"/>
                  </a:cubicBezTo>
                  <a:cubicBezTo>
                    <a:pt x="3511" y="1380"/>
                    <a:pt x="3320" y="1380"/>
                    <a:pt x="3233" y="1339"/>
                  </a:cubicBezTo>
                  <a:cubicBezTo>
                    <a:pt x="2940" y="1195"/>
                    <a:pt x="2646" y="1050"/>
                    <a:pt x="2349" y="916"/>
                  </a:cubicBezTo>
                  <a:cubicBezTo>
                    <a:pt x="1656" y="604"/>
                    <a:pt x="961" y="299"/>
                    <a:pt x="331" y="20"/>
                  </a:cubicBezTo>
                  <a:cubicBezTo>
                    <a:pt x="289" y="6"/>
                    <a:pt x="255" y="0"/>
                    <a:pt x="2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5" name="Google Shape;2495;p47"/>
            <p:cNvSpPr/>
            <p:nvPr/>
          </p:nvSpPr>
          <p:spPr>
            <a:xfrm>
              <a:off x="4094975" y="3897875"/>
              <a:ext cx="85750" cy="43800"/>
            </a:xfrm>
            <a:custGeom>
              <a:rect b="b" l="l" r="r" t="t"/>
              <a:pathLst>
                <a:path extrusionOk="0" h="1752" w="3430">
                  <a:moveTo>
                    <a:pt x="3220" y="1"/>
                  </a:moveTo>
                  <a:cubicBezTo>
                    <a:pt x="3181" y="1"/>
                    <a:pt x="3132" y="14"/>
                    <a:pt x="3069" y="44"/>
                  </a:cubicBezTo>
                  <a:cubicBezTo>
                    <a:pt x="2133" y="490"/>
                    <a:pt x="1178" y="899"/>
                    <a:pt x="233" y="1326"/>
                  </a:cubicBezTo>
                  <a:cubicBezTo>
                    <a:pt x="145" y="1366"/>
                    <a:pt x="77" y="1446"/>
                    <a:pt x="1" y="1508"/>
                  </a:cubicBezTo>
                  <a:cubicBezTo>
                    <a:pt x="111" y="1576"/>
                    <a:pt x="161" y="1752"/>
                    <a:pt x="310" y="1752"/>
                  </a:cubicBezTo>
                  <a:cubicBezTo>
                    <a:pt x="346" y="1752"/>
                    <a:pt x="387" y="1742"/>
                    <a:pt x="436" y="1718"/>
                  </a:cubicBezTo>
                  <a:cubicBezTo>
                    <a:pt x="1349" y="1275"/>
                    <a:pt x="2266" y="844"/>
                    <a:pt x="3180" y="406"/>
                  </a:cubicBezTo>
                  <a:cubicBezTo>
                    <a:pt x="3271" y="361"/>
                    <a:pt x="3350" y="291"/>
                    <a:pt x="3430" y="237"/>
                  </a:cubicBezTo>
                  <a:cubicBezTo>
                    <a:pt x="3362" y="104"/>
                    <a:pt x="3328" y="1"/>
                    <a:pt x="32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6" name="Google Shape;2496;p47"/>
            <p:cNvSpPr/>
            <p:nvPr/>
          </p:nvSpPr>
          <p:spPr>
            <a:xfrm>
              <a:off x="3531050" y="4147300"/>
              <a:ext cx="86875" cy="44700"/>
            </a:xfrm>
            <a:custGeom>
              <a:rect b="b" l="l" r="r" t="t"/>
              <a:pathLst>
                <a:path extrusionOk="0" h="1788" w="3475">
                  <a:moveTo>
                    <a:pt x="3186" y="0"/>
                  </a:moveTo>
                  <a:cubicBezTo>
                    <a:pt x="3156" y="0"/>
                    <a:pt x="3120" y="9"/>
                    <a:pt x="3078" y="29"/>
                  </a:cubicBezTo>
                  <a:cubicBezTo>
                    <a:pt x="2119" y="484"/>
                    <a:pt x="1157" y="934"/>
                    <a:pt x="198" y="1390"/>
                  </a:cubicBezTo>
                  <a:cubicBezTo>
                    <a:pt x="114" y="1429"/>
                    <a:pt x="0" y="1478"/>
                    <a:pt x="96" y="1610"/>
                  </a:cubicBezTo>
                  <a:cubicBezTo>
                    <a:pt x="139" y="1669"/>
                    <a:pt x="185" y="1729"/>
                    <a:pt x="229" y="1787"/>
                  </a:cubicBezTo>
                  <a:cubicBezTo>
                    <a:pt x="323" y="1741"/>
                    <a:pt x="376" y="1713"/>
                    <a:pt x="431" y="1689"/>
                  </a:cubicBezTo>
                  <a:cubicBezTo>
                    <a:pt x="1377" y="1262"/>
                    <a:pt x="2325" y="837"/>
                    <a:pt x="3269" y="407"/>
                  </a:cubicBezTo>
                  <a:cubicBezTo>
                    <a:pt x="3346" y="372"/>
                    <a:pt x="3407" y="300"/>
                    <a:pt x="3475" y="245"/>
                  </a:cubicBezTo>
                  <a:cubicBezTo>
                    <a:pt x="3361" y="194"/>
                    <a:pt x="3330" y="0"/>
                    <a:pt x="31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7" name="Google Shape;2497;p47"/>
            <p:cNvSpPr/>
            <p:nvPr/>
          </p:nvSpPr>
          <p:spPr>
            <a:xfrm>
              <a:off x="4092100" y="4147175"/>
              <a:ext cx="88425" cy="44025"/>
            </a:xfrm>
            <a:custGeom>
              <a:rect b="b" l="l" r="r" t="t"/>
              <a:pathLst>
                <a:path extrusionOk="0" h="1761" w="3537">
                  <a:moveTo>
                    <a:pt x="387" y="0"/>
                  </a:moveTo>
                  <a:cubicBezTo>
                    <a:pt x="251" y="0"/>
                    <a:pt x="217" y="177"/>
                    <a:pt x="129" y="246"/>
                  </a:cubicBezTo>
                  <a:cubicBezTo>
                    <a:pt x="0" y="348"/>
                    <a:pt x="179" y="348"/>
                    <a:pt x="209" y="360"/>
                  </a:cubicBezTo>
                  <a:cubicBezTo>
                    <a:pt x="1207" y="818"/>
                    <a:pt x="2213" y="1257"/>
                    <a:pt x="3207" y="1724"/>
                  </a:cubicBezTo>
                  <a:cubicBezTo>
                    <a:pt x="3261" y="1749"/>
                    <a:pt x="3303" y="1760"/>
                    <a:pt x="3337" y="1760"/>
                  </a:cubicBezTo>
                  <a:cubicBezTo>
                    <a:pt x="3445" y="1760"/>
                    <a:pt x="3472" y="1649"/>
                    <a:pt x="3537" y="1542"/>
                  </a:cubicBezTo>
                  <a:cubicBezTo>
                    <a:pt x="3499" y="1498"/>
                    <a:pt x="3461" y="1423"/>
                    <a:pt x="3403" y="1396"/>
                  </a:cubicBezTo>
                  <a:cubicBezTo>
                    <a:pt x="2432" y="936"/>
                    <a:pt x="1459" y="482"/>
                    <a:pt x="487" y="26"/>
                  </a:cubicBezTo>
                  <a:cubicBezTo>
                    <a:pt x="448" y="8"/>
                    <a:pt x="415" y="0"/>
                    <a:pt x="3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8" name="Google Shape;2498;p47"/>
            <p:cNvSpPr/>
            <p:nvPr/>
          </p:nvSpPr>
          <p:spPr>
            <a:xfrm>
              <a:off x="3707950" y="4282175"/>
              <a:ext cx="47750" cy="86400"/>
            </a:xfrm>
            <a:custGeom>
              <a:rect b="b" l="l" r="r" t="t"/>
              <a:pathLst>
                <a:path extrusionOk="0" h="3456" w="1910">
                  <a:moveTo>
                    <a:pt x="1525" y="1"/>
                  </a:moveTo>
                  <a:cubicBezTo>
                    <a:pt x="1483" y="1"/>
                    <a:pt x="1480" y="103"/>
                    <a:pt x="1470" y="125"/>
                  </a:cubicBezTo>
                  <a:cubicBezTo>
                    <a:pt x="1014" y="1124"/>
                    <a:pt x="575" y="2130"/>
                    <a:pt x="107" y="3124"/>
                  </a:cubicBezTo>
                  <a:cubicBezTo>
                    <a:pt x="1" y="3349"/>
                    <a:pt x="147" y="3370"/>
                    <a:pt x="288" y="3455"/>
                  </a:cubicBezTo>
                  <a:cubicBezTo>
                    <a:pt x="333" y="3416"/>
                    <a:pt x="407" y="3380"/>
                    <a:pt x="434" y="3321"/>
                  </a:cubicBezTo>
                  <a:cubicBezTo>
                    <a:pt x="893" y="2350"/>
                    <a:pt x="1348" y="1377"/>
                    <a:pt x="1803" y="404"/>
                  </a:cubicBezTo>
                  <a:cubicBezTo>
                    <a:pt x="1910" y="181"/>
                    <a:pt x="1669" y="153"/>
                    <a:pt x="1585" y="47"/>
                  </a:cubicBezTo>
                  <a:cubicBezTo>
                    <a:pt x="1559" y="13"/>
                    <a:pt x="1539" y="1"/>
                    <a:pt x="15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9" name="Google Shape;2499;p47"/>
            <p:cNvSpPr/>
            <p:nvPr/>
          </p:nvSpPr>
          <p:spPr>
            <a:xfrm>
              <a:off x="3957075" y="3720775"/>
              <a:ext cx="47375" cy="85025"/>
            </a:xfrm>
            <a:custGeom>
              <a:rect b="b" l="l" r="r" t="t"/>
              <a:pathLst>
                <a:path extrusionOk="0" h="3401" w="1895">
                  <a:moveTo>
                    <a:pt x="1607" y="0"/>
                  </a:moveTo>
                  <a:cubicBezTo>
                    <a:pt x="1518" y="0"/>
                    <a:pt x="1496" y="108"/>
                    <a:pt x="1458" y="187"/>
                  </a:cubicBezTo>
                  <a:cubicBezTo>
                    <a:pt x="1015" y="1111"/>
                    <a:pt x="575" y="2038"/>
                    <a:pt x="123" y="2959"/>
                  </a:cubicBezTo>
                  <a:cubicBezTo>
                    <a:pt x="1" y="3206"/>
                    <a:pt x="203" y="3311"/>
                    <a:pt x="331" y="3385"/>
                  </a:cubicBezTo>
                  <a:cubicBezTo>
                    <a:pt x="351" y="3396"/>
                    <a:pt x="368" y="3401"/>
                    <a:pt x="382" y="3401"/>
                  </a:cubicBezTo>
                  <a:cubicBezTo>
                    <a:pt x="461" y="3401"/>
                    <a:pt x="472" y="3255"/>
                    <a:pt x="509" y="3181"/>
                  </a:cubicBezTo>
                  <a:cubicBezTo>
                    <a:pt x="650" y="2886"/>
                    <a:pt x="795" y="2593"/>
                    <a:pt x="929" y="2295"/>
                  </a:cubicBezTo>
                  <a:cubicBezTo>
                    <a:pt x="1241" y="1603"/>
                    <a:pt x="1546" y="907"/>
                    <a:pt x="1823" y="283"/>
                  </a:cubicBezTo>
                  <a:cubicBezTo>
                    <a:pt x="1894" y="58"/>
                    <a:pt x="1748" y="49"/>
                    <a:pt x="1679" y="18"/>
                  </a:cubicBezTo>
                  <a:cubicBezTo>
                    <a:pt x="1651" y="6"/>
                    <a:pt x="1627" y="0"/>
                    <a:pt x="160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00" name="Google Shape;2500;p47"/>
          <p:cNvGrpSpPr/>
          <p:nvPr/>
        </p:nvGrpSpPr>
        <p:grpSpPr>
          <a:xfrm>
            <a:off x="8491310" y="31875"/>
            <a:ext cx="606282" cy="606219"/>
            <a:chOff x="3248075" y="3436175"/>
            <a:chExt cx="1216700" cy="1216575"/>
          </a:xfrm>
        </p:grpSpPr>
        <p:sp>
          <p:nvSpPr>
            <p:cNvPr id="2501" name="Google Shape;2501;p47"/>
            <p:cNvSpPr/>
            <p:nvPr/>
          </p:nvSpPr>
          <p:spPr>
            <a:xfrm>
              <a:off x="3915900" y="4105500"/>
              <a:ext cx="344675" cy="341250"/>
            </a:xfrm>
            <a:custGeom>
              <a:rect b="b" l="l" r="r" t="t"/>
              <a:pathLst>
                <a:path extrusionOk="0" h="13650" w="13787">
                  <a:moveTo>
                    <a:pt x="395" y="0"/>
                  </a:moveTo>
                  <a:cubicBezTo>
                    <a:pt x="338" y="0"/>
                    <a:pt x="274" y="32"/>
                    <a:pt x="195" y="109"/>
                  </a:cubicBezTo>
                  <a:cubicBezTo>
                    <a:pt x="1" y="301"/>
                    <a:pt x="44" y="409"/>
                    <a:pt x="221" y="583"/>
                  </a:cubicBezTo>
                  <a:cubicBezTo>
                    <a:pt x="2109" y="2432"/>
                    <a:pt x="3989" y="4288"/>
                    <a:pt x="5869" y="6147"/>
                  </a:cubicBezTo>
                  <a:cubicBezTo>
                    <a:pt x="8347" y="8597"/>
                    <a:pt x="10822" y="11050"/>
                    <a:pt x="13302" y="13498"/>
                  </a:cubicBezTo>
                  <a:cubicBezTo>
                    <a:pt x="13372" y="13568"/>
                    <a:pt x="13473" y="13639"/>
                    <a:pt x="13566" y="13649"/>
                  </a:cubicBezTo>
                  <a:cubicBezTo>
                    <a:pt x="13568" y="13649"/>
                    <a:pt x="13570" y="13649"/>
                    <a:pt x="13572" y="13649"/>
                  </a:cubicBezTo>
                  <a:cubicBezTo>
                    <a:pt x="13634" y="13649"/>
                    <a:pt x="13707" y="13554"/>
                    <a:pt x="13786" y="13495"/>
                  </a:cubicBezTo>
                  <a:cubicBezTo>
                    <a:pt x="13535" y="13204"/>
                    <a:pt x="13333" y="12938"/>
                    <a:pt x="13097" y="12700"/>
                  </a:cubicBezTo>
                  <a:cubicBezTo>
                    <a:pt x="10615" y="10187"/>
                    <a:pt x="8131" y="7674"/>
                    <a:pt x="5640" y="5167"/>
                  </a:cubicBezTo>
                  <a:cubicBezTo>
                    <a:pt x="3979" y="3493"/>
                    <a:pt x="2305" y="1832"/>
                    <a:pt x="641" y="159"/>
                  </a:cubicBezTo>
                  <a:cubicBezTo>
                    <a:pt x="553" y="70"/>
                    <a:pt x="481" y="0"/>
                    <a:pt x="3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2" name="Google Shape;2502;p47"/>
            <p:cNvSpPr/>
            <p:nvPr/>
          </p:nvSpPr>
          <p:spPr>
            <a:xfrm>
              <a:off x="3449750" y="4104750"/>
              <a:ext cx="350900" cy="341200"/>
            </a:xfrm>
            <a:custGeom>
              <a:rect b="b" l="l" r="r" t="t"/>
              <a:pathLst>
                <a:path extrusionOk="0" h="13648" w="14036">
                  <a:moveTo>
                    <a:pt x="13461" y="1"/>
                  </a:moveTo>
                  <a:cubicBezTo>
                    <a:pt x="13371" y="1"/>
                    <a:pt x="13331" y="117"/>
                    <a:pt x="13279" y="170"/>
                  </a:cubicBezTo>
                  <a:cubicBezTo>
                    <a:pt x="11445" y="2020"/>
                    <a:pt x="9623" y="3883"/>
                    <a:pt x="7787" y="5729"/>
                  </a:cubicBezTo>
                  <a:cubicBezTo>
                    <a:pt x="5467" y="8060"/>
                    <a:pt x="3131" y="10370"/>
                    <a:pt x="826" y="12717"/>
                  </a:cubicBezTo>
                  <a:cubicBezTo>
                    <a:pt x="592" y="12958"/>
                    <a:pt x="0" y="13287"/>
                    <a:pt x="285" y="13572"/>
                  </a:cubicBezTo>
                  <a:cubicBezTo>
                    <a:pt x="338" y="13625"/>
                    <a:pt x="393" y="13647"/>
                    <a:pt x="449" y="13647"/>
                  </a:cubicBezTo>
                  <a:cubicBezTo>
                    <a:pt x="690" y="13647"/>
                    <a:pt x="943" y="13221"/>
                    <a:pt x="1140" y="13030"/>
                  </a:cubicBezTo>
                  <a:cubicBezTo>
                    <a:pt x="3662" y="10573"/>
                    <a:pt x="6160" y="8092"/>
                    <a:pt x="8658" y="5610"/>
                  </a:cubicBezTo>
                  <a:cubicBezTo>
                    <a:pt x="10331" y="3948"/>
                    <a:pt x="11994" y="2274"/>
                    <a:pt x="13664" y="609"/>
                  </a:cubicBezTo>
                  <a:cubicBezTo>
                    <a:pt x="13733" y="540"/>
                    <a:pt x="13831" y="500"/>
                    <a:pt x="14035" y="370"/>
                  </a:cubicBezTo>
                  <a:cubicBezTo>
                    <a:pt x="13814" y="218"/>
                    <a:pt x="13687" y="139"/>
                    <a:pt x="13572" y="49"/>
                  </a:cubicBezTo>
                  <a:cubicBezTo>
                    <a:pt x="13527" y="14"/>
                    <a:pt x="13491" y="1"/>
                    <a:pt x="1346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3" name="Google Shape;2503;p47"/>
            <p:cNvSpPr/>
            <p:nvPr/>
          </p:nvSpPr>
          <p:spPr>
            <a:xfrm>
              <a:off x="3449775" y="3642850"/>
              <a:ext cx="347925" cy="341325"/>
            </a:xfrm>
            <a:custGeom>
              <a:rect b="b" l="l" r="r" t="t"/>
              <a:pathLst>
                <a:path extrusionOk="0" h="13653" w="13917">
                  <a:moveTo>
                    <a:pt x="430" y="1"/>
                  </a:moveTo>
                  <a:cubicBezTo>
                    <a:pt x="380" y="1"/>
                    <a:pt x="326" y="25"/>
                    <a:pt x="266" y="83"/>
                  </a:cubicBezTo>
                  <a:cubicBezTo>
                    <a:pt x="0" y="341"/>
                    <a:pt x="531" y="635"/>
                    <a:pt x="731" y="838"/>
                  </a:cubicBezTo>
                  <a:cubicBezTo>
                    <a:pt x="4901" y="5071"/>
                    <a:pt x="9095" y="9280"/>
                    <a:pt x="13287" y="13492"/>
                  </a:cubicBezTo>
                  <a:cubicBezTo>
                    <a:pt x="13338" y="13543"/>
                    <a:pt x="13378" y="13652"/>
                    <a:pt x="13462" y="13652"/>
                  </a:cubicBezTo>
                  <a:cubicBezTo>
                    <a:pt x="13487" y="13652"/>
                    <a:pt x="13516" y="13642"/>
                    <a:pt x="13550" y="13618"/>
                  </a:cubicBezTo>
                  <a:cubicBezTo>
                    <a:pt x="13670" y="13533"/>
                    <a:pt x="13782" y="13433"/>
                    <a:pt x="13917" y="13323"/>
                  </a:cubicBezTo>
                  <a:cubicBezTo>
                    <a:pt x="13789" y="13187"/>
                    <a:pt x="13711" y="13095"/>
                    <a:pt x="13625" y="13011"/>
                  </a:cubicBezTo>
                  <a:cubicBezTo>
                    <a:pt x="9456" y="8866"/>
                    <a:pt x="5287" y="4720"/>
                    <a:pt x="1117" y="575"/>
                  </a:cubicBezTo>
                  <a:cubicBezTo>
                    <a:pt x="1098" y="557"/>
                    <a:pt x="1083" y="528"/>
                    <a:pt x="1062" y="523"/>
                  </a:cubicBezTo>
                  <a:cubicBezTo>
                    <a:pt x="798" y="461"/>
                    <a:pt x="650" y="1"/>
                    <a:pt x="4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4" name="Google Shape;2504;p47"/>
            <p:cNvSpPr/>
            <p:nvPr/>
          </p:nvSpPr>
          <p:spPr>
            <a:xfrm>
              <a:off x="3915000" y="3641525"/>
              <a:ext cx="345800" cy="341925"/>
            </a:xfrm>
            <a:custGeom>
              <a:rect b="b" l="l" r="r" t="t"/>
              <a:pathLst>
                <a:path extrusionOk="0" h="13677" w="13832">
                  <a:moveTo>
                    <a:pt x="13568" y="1"/>
                  </a:moveTo>
                  <a:cubicBezTo>
                    <a:pt x="13535" y="1"/>
                    <a:pt x="13495" y="19"/>
                    <a:pt x="13442" y="66"/>
                  </a:cubicBezTo>
                  <a:cubicBezTo>
                    <a:pt x="13239" y="251"/>
                    <a:pt x="13021" y="417"/>
                    <a:pt x="12827" y="610"/>
                  </a:cubicBezTo>
                  <a:cubicBezTo>
                    <a:pt x="10269" y="3137"/>
                    <a:pt x="7713" y="5666"/>
                    <a:pt x="5160" y="8200"/>
                  </a:cubicBezTo>
                  <a:cubicBezTo>
                    <a:pt x="3532" y="9819"/>
                    <a:pt x="1915" y="11449"/>
                    <a:pt x="286" y="13067"/>
                  </a:cubicBezTo>
                  <a:cubicBezTo>
                    <a:pt x="118" y="13235"/>
                    <a:pt x="1" y="13344"/>
                    <a:pt x="230" y="13566"/>
                  </a:cubicBezTo>
                  <a:cubicBezTo>
                    <a:pt x="312" y="13646"/>
                    <a:pt x="378" y="13677"/>
                    <a:pt x="435" y="13677"/>
                  </a:cubicBezTo>
                  <a:cubicBezTo>
                    <a:pt x="536" y="13677"/>
                    <a:pt x="610" y="13579"/>
                    <a:pt x="701" y="13487"/>
                  </a:cubicBezTo>
                  <a:cubicBezTo>
                    <a:pt x="4260" y="9901"/>
                    <a:pt x="7819" y="6317"/>
                    <a:pt x="11380" y="2733"/>
                  </a:cubicBezTo>
                  <a:cubicBezTo>
                    <a:pt x="11972" y="2137"/>
                    <a:pt x="12573" y="1548"/>
                    <a:pt x="13160" y="947"/>
                  </a:cubicBezTo>
                  <a:cubicBezTo>
                    <a:pt x="13384" y="717"/>
                    <a:pt x="13579" y="462"/>
                    <a:pt x="13831" y="167"/>
                  </a:cubicBezTo>
                  <a:lnTo>
                    <a:pt x="13831" y="167"/>
                  </a:lnTo>
                  <a:cubicBezTo>
                    <a:pt x="13829" y="167"/>
                    <a:pt x="13826" y="167"/>
                    <a:pt x="13823" y="167"/>
                  </a:cubicBezTo>
                  <a:cubicBezTo>
                    <a:pt x="13698" y="167"/>
                    <a:pt x="13667" y="1"/>
                    <a:pt x="1356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5" name="Google Shape;2505;p47"/>
            <p:cNvSpPr/>
            <p:nvPr/>
          </p:nvSpPr>
          <p:spPr>
            <a:xfrm>
              <a:off x="3848700" y="3436175"/>
              <a:ext cx="15725" cy="518175"/>
            </a:xfrm>
            <a:custGeom>
              <a:rect b="b" l="l" r="r" t="t"/>
              <a:pathLst>
                <a:path extrusionOk="0" h="20727" w="629">
                  <a:moveTo>
                    <a:pt x="322" y="0"/>
                  </a:moveTo>
                  <a:cubicBezTo>
                    <a:pt x="312" y="0"/>
                    <a:pt x="302" y="1"/>
                    <a:pt x="291" y="1"/>
                  </a:cubicBezTo>
                  <a:cubicBezTo>
                    <a:pt x="47" y="17"/>
                    <a:pt x="165" y="211"/>
                    <a:pt x="163" y="317"/>
                  </a:cubicBezTo>
                  <a:cubicBezTo>
                    <a:pt x="110" y="2621"/>
                    <a:pt x="164" y="4926"/>
                    <a:pt x="103" y="7233"/>
                  </a:cubicBezTo>
                  <a:cubicBezTo>
                    <a:pt x="20" y="10438"/>
                    <a:pt x="83" y="13647"/>
                    <a:pt x="83" y="16855"/>
                  </a:cubicBezTo>
                  <a:lnTo>
                    <a:pt x="7" y="16855"/>
                  </a:lnTo>
                  <a:cubicBezTo>
                    <a:pt x="7" y="18034"/>
                    <a:pt x="11" y="19213"/>
                    <a:pt x="3" y="20393"/>
                  </a:cubicBezTo>
                  <a:cubicBezTo>
                    <a:pt x="0" y="20601"/>
                    <a:pt x="4" y="20727"/>
                    <a:pt x="268" y="20727"/>
                  </a:cubicBezTo>
                  <a:cubicBezTo>
                    <a:pt x="275" y="20727"/>
                    <a:pt x="281" y="20727"/>
                    <a:pt x="288" y="20727"/>
                  </a:cubicBezTo>
                  <a:cubicBezTo>
                    <a:pt x="548" y="20721"/>
                    <a:pt x="621" y="20662"/>
                    <a:pt x="615" y="20395"/>
                  </a:cubicBezTo>
                  <a:cubicBezTo>
                    <a:pt x="556" y="17854"/>
                    <a:pt x="629" y="15312"/>
                    <a:pt x="551" y="12767"/>
                  </a:cubicBezTo>
                  <a:cubicBezTo>
                    <a:pt x="451" y="9423"/>
                    <a:pt x="482" y="6075"/>
                    <a:pt x="459" y="2728"/>
                  </a:cubicBezTo>
                  <a:cubicBezTo>
                    <a:pt x="453" y="1925"/>
                    <a:pt x="463" y="1122"/>
                    <a:pt x="452" y="319"/>
                  </a:cubicBezTo>
                  <a:cubicBezTo>
                    <a:pt x="451" y="209"/>
                    <a:pt x="562" y="0"/>
                    <a:pt x="3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6" name="Google Shape;2506;p47"/>
            <p:cNvSpPr/>
            <p:nvPr/>
          </p:nvSpPr>
          <p:spPr>
            <a:xfrm>
              <a:off x="3946325" y="4036700"/>
              <a:ext cx="518450" cy="15425"/>
            </a:xfrm>
            <a:custGeom>
              <a:rect b="b" l="l" r="r" t="t"/>
              <a:pathLst>
                <a:path extrusionOk="0" h="617" w="20738">
                  <a:moveTo>
                    <a:pt x="246" y="1"/>
                  </a:moveTo>
                  <a:cubicBezTo>
                    <a:pt x="112" y="1"/>
                    <a:pt x="8" y="37"/>
                    <a:pt x="4" y="298"/>
                  </a:cubicBezTo>
                  <a:cubicBezTo>
                    <a:pt x="1" y="576"/>
                    <a:pt x="110" y="616"/>
                    <a:pt x="257" y="616"/>
                  </a:cubicBezTo>
                  <a:cubicBezTo>
                    <a:pt x="309" y="616"/>
                    <a:pt x="366" y="610"/>
                    <a:pt x="425" y="610"/>
                  </a:cubicBezTo>
                  <a:cubicBezTo>
                    <a:pt x="2940" y="563"/>
                    <a:pt x="5458" y="617"/>
                    <a:pt x="7976" y="554"/>
                  </a:cubicBezTo>
                  <a:cubicBezTo>
                    <a:pt x="11948" y="453"/>
                    <a:pt x="15924" y="483"/>
                    <a:pt x="19898" y="458"/>
                  </a:cubicBezTo>
                  <a:cubicBezTo>
                    <a:pt x="20004" y="458"/>
                    <a:pt x="20110" y="464"/>
                    <a:pt x="20216" y="464"/>
                  </a:cubicBezTo>
                  <a:cubicBezTo>
                    <a:pt x="20286" y="464"/>
                    <a:pt x="20356" y="461"/>
                    <a:pt x="20425" y="453"/>
                  </a:cubicBezTo>
                  <a:cubicBezTo>
                    <a:pt x="20430" y="452"/>
                    <a:pt x="20435" y="452"/>
                    <a:pt x="20441" y="452"/>
                  </a:cubicBezTo>
                  <a:cubicBezTo>
                    <a:pt x="20492" y="452"/>
                    <a:pt x="20558" y="474"/>
                    <a:pt x="20613" y="474"/>
                  </a:cubicBezTo>
                  <a:cubicBezTo>
                    <a:pt x="20678" y="474"/>
                    <a:pt x="20730" y="445"/>
                    <a:pt x="20734" y="318"/>
                  </a:cubicBezTo>
                  <a:cubicBezTo>
                    <a:pt x="20738" y="171"/>
                    <a:pt x="20680" y="136"/>
                    <a:pt x="20607" y="136"/>
                  </a:cubicBezTo>
                  <a:cubicBezTo>
                    <a:pt x="20542" y="136"/>
                    <a:pt x="20466" y="164"/>
                    <a:pt x="20412" y="164"/>
                  </a:cubicBezTo>
                  <a:cubicBezTo>
                    <a:pt x="20411" y="164"/>
                    <a:pt x="20409" y="164"/>
                    <a:pt x="20408" y="164"/>
                  </a:cubicBezTo>
                  <a:cubicBezTo>
                    <a:pt x="18103" y="111"/>
                    <a:pt x="15798" y="165"/>
                    <a:pt x="13492" y="105"/>
                  </a:cubicBezTo>
                  <a:cubicBezTo>
                    <a:pt x="12216" y="71"/>
                    <a:pt x="10940" y="61"/>
                    <a:pt x="9663" y="61"/>
                  </a:cubicBezTo>
                  <a:cubicBezTo>
                    <a:pt x="7732" y="61"/>
                    <a:pt x="5801" y="84"/>
                    <a:pt x="3870" y="84"/>
                  </a:cubicBezTo>
                  <a:cubicBezTo>
                    <a:pt x="3870" y="60"/>
                    <a:pt x="3870" y="34"/>
                    <a:pt x="3871" y="6"/>
                  </a:cubicBezTo>
                  <a:lnTo>
                    <a:pt x="407" y="6"/>
                  </a:lnTo>
                  <a:cubicBezTo>
                    <a:pt x="351" y="6"/>
                    <a:pt x="296" y="1"/>
                    <a:pt x="2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7" name="Google Shape;2507;p47"/>
            <p:cNvSpPr/>
            <p:nvPr/>
          </p:nvSpPr>
          <p:spPr>
            <a:xfrm>
              <a:off x="3248075" y="4036800"/>
              <a:ext cx="518300" cy="15300"/>
            </a:xfrm>
            <a:custGeom>
              <a:rect b="b" l="l" r="r" t="t"/>
              <a:pathLst>
                <a:path extrusionOk="0" h="612" w="20732">
                  <a:moveTo>
                    <a:pt x="20440" y="0"/>
                  </a:moveTo>
                  <a:cubicBezTo>
                    <a:pt x="20420" y="0"/>
                    <a:pt x="20399" y="0"/>
                    <a:pt x="20377" y="1"/>
                  </a:cubicBezTo>
                  <a:cubicBezTo>
                    <a:pt x="19671" y="15"/>
                    <a:pt x="18965" y="19"/>
                    <a:pt x="18260" y="19"/>
                  </a:cubicBezTo>
                  <a:cubicBezTo>
                    <a:pt x="17507" y="19"/>
                    <a:pt x="16755" y="15"/>
                    <a:pt x="16003" y="15"/>
                  </a:cubicBezTo>
                  <a:cubicBezTo>
                    <a:pt x="14931" y="15"/>
                    <a:pt x="13859" y="23"/>
                    <a:pt x="12786" y="65"/>
                  </a:cubicBezTo>
                  <a:cubicBezTo>
                    <a:pt x="10258" y="163"/>
                    <a:pt x="7726" y="137"/>
                    <a:pt x="5194" y="153"/>
                  </a:cubicBezTo>
                  <a:cubicBezTo>
                    <a:pt x="4575" y="157"/>
                    <a:pt x="3955" y="158"/>
                    <a:pt x="3335" y="158"/>
                  </a:cubicBezTo>
                  <a:cubicBezTo>
                    <a:pt x="2762" y="158"/>
                    <a:pt x="2189" y="157"/>
                    <a:pt x="1615" y="157"/>
                  </a:cubicBezTo>
                  <a:cubicBezTo>
                    <a:pt x="1177" y="157"/>
                    <a:pt x="739" y="158"/>
                    <a:pt x="301" y="160"/>
                  </a:cubicBezTo>
                  <a:cubicBezTo>
                    <a:pt x="300" y="160"/>
                    <a:pt x="300" y="160"/>
                    <a:pt x="299" y="160"/>
                  </a:cubicBezTo>
                  <a:cubicBezTo>
                    <a:pt x="250" y="160"/>
                    <a:pt x="183" y="137"/>
                    <a:pt x="125" y="137"/>
                  </a:cubicBezTo>
                  <a:cubicBezTo>
                    <a:pt x="56" y="137"/>
                    <a:pt x="0" y="169"/>
                    <a:pt x="2" y="308"/>
                  </a:cubicBezTo>
                  <a:cubicBezTo>
                    <a:pt x="3" y="443"/>
                    <a:pt x="59" y="474"/>
                    <a:pt x="127" y="474"/>
                  </a:cubicBezTo>
                  <a:cubicBezTo>
                    <a:pt x="185" y="474"/>
                    <a:pt x="251" y="452"/>
                    <a:pt x="300" y="452"/>
                  </a:cubicBezTo>
                  <a:cubicBezTo>
                    <a:pt x="302" y="452"/>
                    <a:pt x="303" y="452"/>
                    <a:pt x="305" y="452"/>
                  </a:cubicBezTo>
                  <a:cubicBezTo>
                    <a:pt x="2622" y="504"/>
                    <a:pt x="4938" y="451"/>
                    <a:pt x="7258" y="511"/>
                  </a:cubicBezTo>
                  <a:cubicBezTo>
                    <a:pt x="8534" y="545"/>
                    <a:pt x="9810" y="555"/>
                    <a:pt x="11087" y="555"/>
                  </a:cubicBezTo>
                  <a:cubicBezTo>
                    <a:pt x="13018" y="555"/>
                    <a:pt x="14949" y="531"/>
                    <a:pt x="16880" y="531"/>
                  </a:cubicBezTo>
                  <a:lnTo>
                    <a:pt x="16880" y="607"/>
                  </a:lnTo>
                  <a:cubicBezTo>
                    <a:pt x="17463" y="607"/>
                    <a:pt x="18046" y="605"/>
                    <a:pt x="18630" y="605"/>
                  </a:cubicBezTo>
                  <a:cubicBezTo>
                    <a:pt x="19213" y="605"/>
                    <a:pt x="19797" y="607"/>
                    <a:pt x="20381" y="612"/>
                  </a:cubicBezTo>
                  <a:cubicBezTo>
                    <a:pt x="20391" y="612"/>
                    <a:pt x="20401" y="612"/>
                    <a:pt x="20410" y="612"/>
                  </a:cubicBezTo>
                  <a:cubicBezTo>
                    <a:pt x="20624" y="612"/>
                    <a:pt x="20729" y="585"/>
                    <a:pt x="20731" y="304"/>
                  </a:cubicBezTo>
                  <a:cubicBezTo>
                    <a:pt x="20732" y="33"/>
                    <a:pt x="20628" y="0"/>
                    <a:pt x="2044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8" name="Google Shape;2508;p47"/>
            <p:cNvSpPr/>
            <p:nvPr/>
          </p:nvSpPr>
          <p:spPr>
            <a:xfrm>
              <a:off x="3847925" y="4134500"/>
              <a:ext cx="16200" cy="518250"/>
            </a:xfrm>
            <a:custGeom>
              <a:rect b="b" l="l" r="r" t="t"/>
              <a:pathLst>
                <a:path extrusionOk="0" h="20730" w="648">
                  <a:moveTo>
                    <a:pt x="344" y="0"/>
                  </a:moveTo>
                  <a:cubicBezTo>
                    <a:pt x="343" y="0"/>
                    <a:pt x="341" y="0"/>
                    <a:pt x="340" y="0"/>
                  </a:cubicBezTo>
                  <a:cubicBezTo>
                    <a:pt x="47" y="1"/>
                    <a:pt x="29" y="118"/>
                    <a:pt x="34" y="351"/>
                  </a:cubicBezTo>
                  <a:cubicBezTo>
                    <a:pt x="87" y="2881"/>
                    <a:pt x="0" y="5410"/>
                    <a:pt x="97" y="7942"/>
                  </a:cubicBezTo>
                  <a:cubicBezTo>
                    <a:pt x="195" y="10496"/>
                    <a:pt x="168" y="13053"/>
                    <a:pt x="186" y="15610"/>
                  </a:cubicBezTo>
                  <a:cubicBezTo>
                    <a:pt x="197" y="17215"/>
                    <a:pt x="186" y="18822"/>
                    <a:pt x="194" y="20428"/>
                  </a:cubicBezTo>
                  <a:cubicBezTo>
                    <a:pt x="195" y="20534"/>
                    <a:pt x="84" y="20726"/>
                    <a:pt x="338" y="20729"/>
                  </a:cubicBezTo>
                  <a:cubicBezTo>
                    <a:pt x="340" y="20729"/>
                    <a:pt x="341" y="20729"/>
                    <a:pt x="342" y="20729"/>
                  </a:cubicBezTo>
                  <a:cubicBezTo>
                    <a:pt x="592" y="20729"/>
                    <a:pt x="483" y="20536"/>
                    <a:pt x="485" y="20431"/>
                  </a:cubicBezTo>
                  <a:cubicBezTo>
                    <a:pt x="537" y="18113"/>
                    <a:pt x="484" y="15796"/>
                    <a:pt x="545" y="13478"/>
                  </a:cubicBezTo>
                  <a:cubicBezTo>
                    <a:pt x="629" y="10271"/>
                    <a:pt x="566" y="7062"/>
                    <a:pt x="566" y="3855"/>
                  </a:cubicBezTo>
                  <a:lnTo>
                    <a:pt x="640" y="3855"/>
                  </a:lnTo>
                  <a:cubicBezTo>
                    <a:pt x="640" y="2689"/>
                    <a:pt x="635" y="1520"/>
                    <a:pt x="644" y="354"/>
                  </a:cubicBezTo>
                  <a:cubicBezTo>
                    <a:pt x="647" y="126"/>
                    <a:pt x="639" y="0"/>
                    <a:pt x="3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9" name="Google Shape;2509;p47"/>
            <p:cNvSpPr/>
            <p:nvPr/>
          </p:nvSpPr>
          <p:spPr>
            <a:xfrm>
              <a:off x="3755675" y="3824725"/>
              <a:ext cx="70500" cy="134825"/>
            </a:xfrm>
            <a:custGeom>
              <a:rect b="b" l="l" r="r" t="t"/>
              <a:pathLst>
                <a:path extrusionOk="0" h="5393" w="2820">
                  <a:moveTo>
                    <a:pt x="400" y="1"/>
                  </a:moveTo>
                  <a:cubicBezTo>
                    <a:pt x="378" y="1"/>
                    <a:pt x="349" y="13"/>
                    <a:pt x="309" y="45"/>
                  </a:cubicBezTo>
                  <a:cubicBezTo>
                    <a:pt x="187" y="137"/>
                    <a:pt x="1" y="182"/>
                    <a:pt x="111" y="413"/>
                  </a:cubicBezTo>
                  <a:cubicBezTo>
                    <a:pt x="891" y="2036"/>
                    <a:pt x="1665" y="3660"/>
                    <a:pt x="2434" y="5288"/>
                  </a:cubicBezTo>
                  <a:cubicBezTo>
                    <a:pt x="2465" y="5355"/>
                    <a:pt x="2488" y="5393"/>
                    <a:pt x="2525" y="5393"/>
                  </a:cubicBezTo>
                  <a:cubicBezTo>
                    <a:pt x="2547" y="5393"/>
                    <a:pt x="2574" y="5380"/>
                    <a:pt x="2612" y="5352"/>
                  </a:cubicBezTo>
                  <a:cubicBezTo>
                    <a:pt x="2676" y="5303"/>
                    <a:pt x="2752" y="5268"/>
                    <a:pt x="2820" y="5228"/>
                  </a:cubicBezTo>
                  <a:cubicBezTo>
                    <a:pt x="2782" y="5166"/>
                    <a:pt x="2766" y="5146"/>
                    <a:pt x="2756" y="5124"/>
                  </a:cubicBezTo>
                  <a:cubicBezTo>
                    <a:pt x="2001" y="3466"/>
                    <a:pt x="1247" y="1808"/>
                    <a:pt x="492" y="151"/>
                  </a:cubicBezTo>
                  <a:cubicBezTo>
                    <a:pt x="467" y="94"/>
                    <a:pt x="460" y="1"/>
                    <a:pt x="4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0" name="Google Shape;2510;p47"/>
            <p:cNvSpPr/>
            <p:nvPr/>
          </p:nvSpPr>
          <p:spPr>
            <a:xfrm>
              <a:off x="3885600" y="3824875"/>
              <a:ext cx="72000" cy="134625"/>
            </a:xfrm>
            <a:custGeom>
              <a:rect b="b" l="l" r="r" t="t"/>
              <a:pathLst>
                <a:path extrusionOk="0" h="5385" w="2880">
                  <a:moveTo>
                    <a:pt x="2447" y="0"/>
                  </a:moveTo>
                  <a:cubicBezTo>
                    <a:pt x="2347" y="0"/>
                    <a:pt x="2352" y="168"/>
                    <a:pt x="2325" y="224"/>
                  </a:cubicBezTo>
                  <a:cubicBezTo>
                    <a:pt x="1581" y="1833"/>
                    <a:pt x="855" y="3450"/>
                    <a:pt x="113" y="5061"/>
                  </a:cubicBezTo>
                  <a:cubicBezTo>
                    <a:pt x="0" y="5302"/>
                    <a:pt x="171" y="5310"/>
                    <a:pt x="336" y="5385"/>
                  </a:cubicBezTo>
                  <a:cubicBezTo>
                    <a:pt x="356" y="5364"/>
                    <a:pt x="397" y="5334"/>
                    <a:pt x="414" y="5292"/>
                  </a:cubicBezTo>
                  <a:cubicBezTo>
                    <a:pt x="1193" y="3657"/>
                    <a:pt x="1969" y="2019"/>
                    <a:pt x="2753" y="387"/>
                  </a:cubicBezTo>
                  <a:cubicBezTo>
                    <a:pt x="2879" y="126"/>
                    <a:pt x="2652" y="98"/>
                    <a:pt x="2535" y="30"/>
                  </a:cubicBezTo>
                  <a:cubicBezTo>
                    <a:pt x="2499" y="9"/>
                    <a:pt x="2470" y="0"/>
                    <a:pt x="24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1" name="Google Shape;2511;p47"/>
            <p:cNvSpPr/>
            <p:nvPr/>
          </p:nvSpPr>
          <p:spPr>
            <a:xfrm>
              <a:off x="3633900" y="3945600"/>
              <a:ext cx="138050" cy="67875"/>
            </a:xfrm>
            <a:custGeom>
              <a:rect b="b" l="l" r="r" t="t"/>
              <a:pathLst>
                <a:path extrusionOk="0" h="2715" w="5522">
                  <a:moveTo>
                    <a:pt x="378" y="1"/>
                  </a:moveTo>
                  <a:cubicBezTo>
                    <a:pt x="254" y="1"/>
                    <a:pt x="229" y="144"/>
                    <a:pt x="164" y="227"/>
                  </a:cubicBezTo>
                  <a:cubicBezTo>
                    <a:pt x="0" y="435"/>
                    <a:pt x="256" y="418"/>
                    <a:pt x="318" y="445"/>
                  </a:cubicBezTo>
                  <a:cubicBezTo>
                    <a:pt x="1938" y="1194"/>
                    <a:pt x="3568" y="1926"/>
                    <a:pt x="5187" y="2678"/>
                  </a:cubicBezTo>
                  <a:cubicBezTo>
                    <a:pt x="5242" y="2703"/>
                    <a:pt x="5283" y="2714"/>
                    <a:pt x="5316" y="2714"/>
                  </a:cubicBezTo>
                  <a:cubicBezTo>
                    <a:pt x="5445" y="2714"/>
                    <a:pt x="5435" y="2549"/>
                    <a:pt x="5522" y="2457"/>
                  </a:cubicBezTo>
                  <a:cubicBezTo>
                    <a:pt x="5480" y="2426"/>
                    <a:pt x="5445" y="2389"/>
                    <a:pt x="5403" y="2370"/>
                  </a:cubicBezTo>
                  <a:cubicBezTo>
                    <a:pt x="3768" y="1591"/>
                    <a:pt x="2131" y="816"/>
                    <a:pt x="498" y="33"/>
                  </a:cubicBezTo>
                  <a:cubicBezTo>
                    <a:pt x="450" y="10"/>
                    <a:pt x="411" y="1"/>
                    <a:pt x="3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2" name="Google Shape;2512;p47"/>
            <p:cNvSpPr/>
            <p:nvPr/>
          </p:nvSpPr>
          <p:spPr>
            <a:xfrm>
              <a:off x="3939825" y="3945550"/>
              <a:ext cx="138250" cy="68375"/>
            </a:xfrm>
            <a:custGeom>
              <a:rect b="b" l="l" r="r" t="t"/>
              <a:pathLst>
                <a:path extrusionOk="0" h="2735" w="5530">
                  <a:moveTo>
                    <a:pt x="5159" y="0"/>
                  </a:moveTo>
                  <a:cubicBezTo>
                    <a:pt x="5119" y="0"/>
                    <a:pt x="5072" y="12"/>
                    <a:pt x="5017" y="39"/>
                  </a:cubicBezTo>
                  <a:cubicBezTo>
                    <a:pt x="3406" y="813"/>
                    <a:pt x="1793" y="1584"/>
                    <a:pt x="180" y="2353"/>
                  </a:cubicBezTo>
                  <a:cubicBezTo>
                    <a:pt x="103" y="2391"/>
                    <a:pt x="1" y="2402"/>
                    <a:pt x="92" y="2526"/>
                  </a:cubicBezTo>
                  <a:cubicBezTo>
                    <a:pt x="144" y="2595"/>
                    <a:pt x="178" y="2677"/>
                    <a:pt x="211" y="2734"/>
                  </a:cubicBezTo>
                  <a:cubicBezTo>
                    <a:pt x="297" y="2703"/>
                    <a:pt x="344" y="2691"/>
                    <a:pt x="387" y="2670"/>
                  </a:cubicBezTo>
                  <a:cubicBezTo>
                    <a:pt x="2002" y="1936"/>
                    <a:pt x="3616" y="1205"/>
                    <a:pt x="5225" y="460"/>
                  </a:cubicBezTo>
                  <a:cubicBezTo>
                    <a:pt x="5291" y="430"/>
                    <a:pt x="5529" y="455"/>
                    <a:pt x="5416" y="247"/>
                  </a:cubicBezTo>
                  <a:cubicBezTo>
                    <a:pt x="5354" y="131"/>
                    <a:pt x="5294" y="0"/>
                    <a:pt x="51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3" name="Google Shape;2513;p47"/>
            <p:cNvSpPr/>
            <p:nvPr/>
          </p:nvSpPr>
          <p:spPr>
            <a:xfrm>
              <a:off x="3634775" y="4075700"/>
              <a:ext cx="136650" cy="67325"/>
            </a:xfrm>
            <a:custGeom>
              <a:rect b="b" l="l" r="r" t="t"/>
              <a:pathLst>
                <a:path extrusionOk="0" h="2693" w="5466">
                  <a:moveTo>
                    <a:pt x="5267" y="0"/>
                  </a:moveTo>
                  <a:cubicBezTo>
                    <a:pt x="5227" y="0"/>
                    <a:pt x="5179" y="13"/>
                    <a:pt x="5117" y="42"/>
                  </a:cubicBezTo>
                  <a:cubicBezTo>
                    <a:pt x="3529" y="777"/>
                    <a:pt x="1933" y="1491"/>
                    <a:pt x="347" y="2227"/>
                  </a:cubicBezTo>
                  <a:cubicBezTo>
                    <a:pt x="274" y="2260"/>
                    <a:pt x="0" y="2220"/>
                    <a:pt x="124" y="2481"/>
                  </a:cubicBezTo>
                  <a:cubicBezTo>
                    <a:pt x="191" y="2622"/>
                    <a:pt x="270" y="2693"/>
                    <a:pt x="380" y="2693"/>
                  </a:cubicBezTo>
                  <a:cubicBezTo>
                    <a:pt x="434" y="2693"/>
                    <a:pt x="495" y="2676"/>
                    <a:pt x="567" y="2642"/>
                  </a:cubicBezTo>
                  <a:cubicBezTo>
                    <a:pt x="2147" y="1884"/>
                    <a:pt x="3729" y="1133"/>
                    <a:pt x="5309" y="379"/>
                  </a:cubicBezTo>
                  <a:cubicBezTo>
                    <a:pt x="5373" y="349"/>
                    <a:pt x="5426" y="293"/>
                    <a:pt x="5466" y="262"/>
                  </a:cubicBezTo>
                  <a:cubicBezTo>
                    <a:pt x="5416" y="115"/>
                    <a:pt x="5384" y="0"/>
                    <a:pt x="52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4" name="Google Shape;2514;p47"/>
            <p:cNvSpPr/>
            <p:nvPr/>
          </p:nvSpPr>
          <p:spPr>
            <a:xfrm>
              <a:off x="3939825" y="4074875"/>
              <a:ext cx="138475" cy="68450"/>
            </a:xfrm>
            <a:custGeom>
              <a:rect b="b" l="l" r="r" t="t"/>
              <a:pathLst>
                <a:path extrusionOk="0" h="2738" w="5539">
                  <a:moveTo>
                    <a:pt x="213" y="0"/>
                  </a:moveTo>
                  <a:cubicBezTo>
                    <a:pt x="186" y="53"/>
                    <a:pt x="152" y="121"/>
                    <a:pt x="114" y="183"/>
                  </a:cubicBezTo>
                  <a:cubicBezTo>
                    <a:pt x="70" y="258"/>
                    <a:pt x="1" y="301"/>
                    <a:pt x="149" y="370"/>
                  </a:cubicBezTo>
                  <a:cubicBezTo>
                    <a:pt x="1800" y="1140"/>
                    <a:pt x="3448" y="1917"/>
                    <a:pt x="5094" y="2703"/>
                  </a:cubicBezTo>
                  <a:cubicBezTo>
                    <a:pt x="5144" y="2727"/>
                    <a:pt x="5184" y="2737"/>
                    <a:pt x="5217" y="2737"/>
                  </a:cubicBezTo>
                  <a:cubicBezTo>
                    <a:pt x="5355" y="2737"/>
                    <a:pt x="5356" y="2555"/>
                    <a:pt x="5413" y="2483"/>
                  </a:cubicBezTo>
                  <a:cubicBezTo>
                    <a:pt x="5538" y="2322"/>
                    <a:pt x="5321" y="2327"/>
                    <a:pt x="5255" y="2296"/>
                  </a:cubicBezTo>
                  <a:cubicBezTo>
                    <a:pt x="4219" y="1804"/>
                    <a:pt x="3179" y="1315"/>
                    <a:pt x="2135" y="839"/>
                  </a:cubicBezTo>
                  <a:cubicBezTo>
                    <a:pt x="1511" y="554"/>
                    <a:pt x="877" y="289"/>
                    <a:pt x="2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5" name="Google Shape;2515;p47"/>
            <p:cNvSpPr/>
            <p:nvPr/>
          </p:nvSpPr>
          <p:spPr>
            <a:xfrm>
              <a:off x="3755225" y="4129350"/>
              <a:ext cx="70775" cy="134825"/>
            </a:xfrm>
            <a:custGeom>
              <a:rect b="b" l="l" r="r" t="t"/>
              <a:pathLst>
                <a:path extrusionOk="0" h="5393" w="2831">
                  <a:moveTo>
                    <a:pt x="2542" y="1"/>
                  </a:moveTo>
                  <a:cubicBezTo>
                    <a:pt x="2516" y="1"/>
                    <a:pt x="2490" y="23"/>
                    <a:pt x="2459" y="91"/>
                  </a:cubicBezTo>
                  <a:cubicBezTo>
                    <a:pt x="1689" y="1743"/>
                    <a:pt x="912" y="3391"/>
                    <a:pt x="127" y="5037"/>
                  </a:cubicBezTo>
                  <a:cubicBezTo>
                    <a:pt x="0" y="5301"/>
                    <a:pt x="260" y="5284"/>
                    <a:pt x="348" y="5353"/>
                  </a:cubicBezTo>
                  <a:cubicBezTo>
                    <a:pt x="383" y="5381"/>
                    <a:pt x="411" y="5392"/>
                    <a:pt x="432" y="5392"/>
                  </a:cubicBezTo>
                  <a:cubicBezTo>
                    <a:pt x="509" y="5392"/>
                    <a:pt x="510" y="5247"/>
                    <a:pt x="535" y="5196"/>
                  </a:cubicBezTo>
                  <a:cubicBezTo>
                    <a:pt x="1028" y="4158"/>
                    <a:pt x="1516" y="3120"/>
                    <a:pt x="1992" y="2076"/>
                  </a:cubicBezTo>
                  <a:cubicBezTo>
                    <a:pt x="2279" y="1451"/>
                    <a:pt x="2542" y="818"/>
                    <a:pt x="2831" y="154"/>
                  </a:cubicBezTo>
                  <a:cubicBezTo>
                    <a:pt x="2778" y="126"/>
                    <a:pt x="2709" y="93"/>
                    <a:pt x="2644" y="55"/>
                  </a:cubicBezTo>
                  <a:cubicBezTo>
                    <a:pt x="2604" y="31"/>
                    <a:pt x="2573" y="1"/>
                    <a:pt x="25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6" name="Google Shape;2516;p47"/>
            <p:cNvSpPr/>
            <p:nvPr/>
          </p:nvSpPr>
          <p:spPr>
            <a:xfrm>
              <a:off x="3884950" y="4128825"/>
              <a:ext cx="71375" cy="134625"/>
            </a:xfrm>
            <a:custGeom>
              <a:rect b="b" l="l" r="r" t="t"/>
              <a:pathLst>
                <a:path extrusionOk="0" h="5385" w="2855">
                  <a:moveTo>
                    <a:pt x="378" y="0"/>
                  </a:moveTo>
                  <a:cubicBezTo>
                    <a:pt x="247" y="106"/>
                    <a:pt x="1" y="62"/>
                    <a:pt x="140" y="353"/>
                  </a:cubicBezTo>
                  <a:cubicBezTo>
                    <a:pt x="875" y="1927"/>
                    <a:pt x="1587" y="3512"/>
                    <a:pt x="2320" y="5086"/>
                  </a:cubicBezTo>
                  <a:cubicBezTo>
                    <a:pt x="2361" y="5171"/>
                    <a:pt x="2325" y="5384"/>
                    <a:pt x="2480" y="5384"/>
                  </a:cubicBezTo>
                  <a:cubicBezTo>
                    <a:pt x="2511" y="5384"/>
                    <a:pt x="2550" y="5376"/>
                    <a:pt x="2598" y="5356"/>
                  </a:cubicBezTo>
                  <a:cubicBezTo>
                    <a:pt x="2855" y="5251"/>
                    <a:pt x="2828" y="5100"/>
                    <a:pt x="2724" y="4883"/>
                  </a:cubicBezTo>
                  <a:cubicBezTo>
                    <a:pt x="1980" y="3337"/>
                    <a:pt x="1251" y="1785"/>
                    <a:pt x="516" y="236"/>
                  </a:cubicBezTo>
                  <a:cubicBezTo>
                    <a:pt x="476" y="155"/>
                    <a:pt x="425" y="80"/>
                    <a:pt x="3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7" name="Google Shape;2517;p47"/>
            <p:cNvSpPr/>
            <p:nvPr/>
          </p:nvSpPr>
          <p:spPr>
            <a:xfrm>
              <a:off x="3411350" y="4196100"/>
              <a:ext cx="102300" cy="51100"/>
            </a:xfrm>
            <a:custGeom>
              <a:rect b="b" l="l" r="r" t="t"/>
              <a:pathLst>
                <a:path extrusionOk="0" h="2044" w="4092">
                  <a:moveTo>
                    <a:pt x="3834" y="1"/>
                  </a:moveTo>
                  <a:cubicBezTo>
                    <a:pt x="3806" y="1"/>
                    <a:pt x="3771" y="11"/>
                    <a:pt x="3724" y="33"/>
                  </a:cubicBezTo>
                  <a:cubicBezTo>
                    <a:pt x="2545" y="591"/>
                    <a:pt x="1362" y="1141"/>
                    <a:pt x="179" y="1692"/>
                  </a:cubicBezTo>
                  <a:cubicBezTo>
                    <a:pt x="81" y="1738"/>
                    <a:pt x="0" y="1774"/>
                    <a:pt x="93" y="1898"/>
                  </a:cubicBezTo>
                  <a:cubicBezTo>
                    <a:pt x="122" y="1937"/>
                    <a:pt x="127" y="1995"/>
                    <a:pt x="143" y="2044"/>
                  </a:cubicBezTo>
                  <a:cubicBezTo>
                    <a:pt x="199" y="2018"/>
                    <a:pt x="222" y="2007"/>
                    <a:pt x="244" y="1998"/>
                  </a:cubicBezTo>
                  <a:cubicBezTo>
                    <a:pt x="1465" y="1446"/>
                    <a:pt x="2685" y="889"/>
                    <a:pt x="3912" y="349"/>
                  </a:cubicBezTo>
                  <a:cubicBezTo>
                    <a:pt x="4092" y="271"/>
                    <a:pt x="3975" y="224"/>
                    <a:pt x="3948" y="139"/>
                  </a:cubicBezTo>
                  <a:cubicBezTo>
                    <a:pt x="3919" y="52"/>
                    <a:pt x="3895" y="1"/>
                    <a:pt x="38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8" name="Google Shape;2518;p47"/>
            <p:cNvSpPr/>
            <p:nvPr/>
          </p:nvSpPr>
          <p:spPr>
            <a:xfrm>
              <a:off x="3650600" y="3601650"/>
              <a:ext cx="54800" cy="98225"/>
            </a:xfrm>
            <a:custGeom>
              <a:rect b="b" l="l" r="r" t="t"/>
              <a:pathLst>
                <a:path extrusionOk="0" h="3929" w="2192">
                  <a:moveTo>
                    <a:pt x="338" y="0"/>
                  </a:moveTo>
                  <a:cubicBezTo>
                    <a:pt x="290" y="0"/>
                    <a:pt x="236" y="6"/>
                    <a:pt x="198" y="14"/>
                  </a:cubicBezTo>
                  <a:cubicBezTo>
                    <a:pt x="1" y="58"/>
                    <a:pt x="176" y="200"/>
                    <a:pt x="186" y="224"/>
                  </a:cubicBezTo>
                  <a:cubicBezTo>
                    <a:pt x="717" y="1417"/>
                    <a:pt x="1260" y="2603"/>
                    <a:pt x="1804" y="3789"/>
                  </a:cubicBezTo>
                  <a:cubicBezTo>
                    <a:pt x="1830" y="3849"/>
                    <a:pt x="1848" y="3928"/>
                    <a:pt x="1904" y="3928"/>
                  </a:cubicBezTo>
                  <a:cubicBezTo>
                    <a:pt x="1928" y="3928"/>
                    <a:pt x="1959" y="3913"/>
                    <a:pt x="2000" y="3876"/>
                  </a:cubicBezTo>
                  <a:cubicBezTo>
                    <a:pt x="2058" y="3823"/>
                    <a:pt x="2132" y="3786"/>
                    <a:pt x="2192" y="3745"/>
                  </a:cubicBezTo>
                  <a:cubicBezTo>
                    <a:pt x="1596" y="2474"/>
                    <a:pt x="1023" y="1247"/>
                    <a:pt x="440" y="24"/>
                  </a:cubicBezTo>
                  <a:cubicBezTo>
                    <a:pt x="431" y="7"/>
                    <a:pt x="388" y="0"/>
                    <a:pt x="3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9" name="Google Shape;2519;p47"/>
            <p:cNvSpPr/>
            <p:nvPr/>
          </p:nvSpPr>
          <p:spPr>
            <a:xfrm>
              <a:off x="4200200" y="3842100"/>
              <a:ext cx="99425" cy="50650"/>
            </a:xfrm>
            <a:custGeom>
              <a:rect b="b" l="l" r="r" t="t"/>
              <a:pathLst>
                <a:path extrusionOk="0" h="2026" w="3977">
                  <a:moveTo>
                    <a:pt x="3861" y="0"/>
                  </a:moveTo>
                  <a:cubicBezTo>
                    <a:pt x="3828" y="0"/>
                    <a:pt x="3788" y="13"/>
                    <a:pt x="3742" y="35"/>
                  </a:cubicBezTo>
                  <a:cubicBezTo>
                    <a:pt x="2554" y="576"/>
                    <a:pt x="1368" y="1116"/>
                    <a:pt x="179" y="1657"/>
                  </a:cubicBezTo>
                  <a:cubicBezTo>
                    <a:pt x="72" y="1705"/>
                    <a:pt x="1" y="1724"/>
                    <a:pt x="92" y="1887"/>
                  </a:cubicBezTo>
                  <a:cubicBezTo>
                    <a:pt x="146" y="1983"/>
                    <a:pt x="183" y="2025"/>
                    <a:pt x="241" y="2025"/>
                  </a:cubicBezTo>
                  <a:cubicBezTo>
                    <a:pt x="271" y="2025"/>
                    <a:pt x="307" y="2014"/>
                    <a:pt x="354" y="1992"/>
                  </a:cubicBezTo>
                  <a:cubicBezTo>
                    <a:pt x="1502" y="1451"/>
                    <a:pt x="2652" y="913"/>
                    <a:pt x="3800" y="372"/>
                  </a:cubicBezTo>
                  <a:cubicBezTo>
                    <a:pt x="3878" y="336"/>
                    <a:pt x="3944" y="273"/>
                    <a:pt x="3960" y="261"/>
                  </a:cubicBezTo>
                  <a:cubicBezTo>
                    <a:pt x="3977" y="69"/>
                    <a:pt x="3938" y="0"/>
                    <a:pt x="38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0" name="Google Shape;2520;p47"/>
            <p:cNvSpPr/>
            <p:nvPr/>
          </p:nvSpPr>
          <p:spPr>
            <a:xfrm>
              <a:off x="3412275" y="3841150"/>
              <a:ext cx="99550" cy="51625"/>
            </a:xfrm>
            <a:custGeom>
              <a:rect b="b" l="l" r="r" t="t"/>
              <a:pathLst>
                <a:path extrusionOk="0" h="2065" w="3982">
                  <a:moveTo>
                    <a:pt x="165" y="1"/>
                  </a:moveTo>
                  <a:cubicBezTo>
                    <a:pt x="125" y="1"/>
                    <a:pt x="85" y="30"/>
                    <a:pt x="56" y="121"/>
                  </a:cubicBezTo>
                  <a:cubicBezTo>
                    <a:pt x="1" y="296"/>
                    <a:pt x="63" y="337"/>
                    <a:pt x="200" y="402"/>
                  </a:cubicBezTo>
                  <a:cubicBezTo>
                    <a:pt x="1350" y="939"/>
                    <a:pt x="2498" y="1480"/>
                    <a:pt x="3642" y="2030"/>
                  </a:cubicBezTo>
                  <a:cubicBezTo>
                    <a:pt x="3692" y="2054"/>
                    <a:pt x="3733" y="2064"/>
                    <a:pt x="3767" y="2064"/>
                  </a:cubicBezTo>
                  <a:cubicBezTo>
                    <a:pt x="3884" y="2064"/>
                    <a:pt x="3917" y="1936"/>
                    <a:pt x="3982" y="1803"/>
                  </a:cubicBezTo>
                  <a:cubicBezTo>
                    <a:pt x="3925" y="1762"/>
                    <a:pt x="3864" y="1698"/>
                    <a:pt x="3790" y="1665"/>
                  </a:cubicBezTo>
                  <a:cubicBezTo>
                    <a:pt x="2637" y="1135"/>
                    <a:pt x="1483" y="608"/>
                    <a:pt x="321" y="96"/>
                  </a:cubicBezTo>
                  <a:cubicBezTo>
                    <a:pt x="305" y="89"/>
                    <a:pt x="234" y="1"/>
                    <a:pt x="1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1" name="Google Shape;2521;p47"/>
            <p:cNvSpPr/>
            <p:nvPr/>
          </p:nvSpPr>
          <p:spPr>
            <a:xfrm>
              <a:off x="4005725" y="3601225"/>
              <a:ext cx="56825" cy="99350"/>
            </a:xfrm>
            <a:custGeom>
              <a:rect b="b" l="l" r="r" t="t"/>
              <a:pathLst>
                <a:path extrusionOk="0" h="3974" w="2273">
                  <a:moveTo>
                    <a:pt x="1931" y="1"/>
                  </a:moveTo>
                  <a:cubicBezTo>
                    <a:pt x="1861" y="1"/>
                    <a:pt x="1815" y="41"/>
                    <a:pt x="1764" y="153"/>
                  </a:cubicBezTo>
                  <a:cubicBezTo>
                    <a:pt x="1231" y="1317"/>
                    <a:pt x="685" y="2475"/>
                    <a:pt x="128" y="3629"/>
                  </a:cubicBezTo>
                  <a:cubicBezTo>
                    <a:pt x="1" y="3894"/>
                    <a:pt x="262" y="3842"/>
                    <a:pt x="355" y="3973"/>
                  </a:cubicBezTo>
                  <a:cubicBezTo>
                    <a:pt x="398" y="3903"/>
                    <a:pt x="440" y="3852"/>
                    <a:pt x="469" y="3795"/>
                  </a:cubicBezTo>
                  <a:cubicBezTo>
                    <a:pt x="1010" y="2620"/>
                    <a:pt x="1551" y="1445"/>
                    <a:pt x="2074" y="263"/>
                  </a:cubicBezTo>
                  <a:cubicBezTo>
                    <a:pt x="2085" y="240"/>
                    <a:pt x="2273" y="88"/>
                    <a:pt x="2051" y="24"/>
                  </a:cubicBezTo>
                  <a:cubicBezTo>
                    <a:pt x="2004" y="10"/>
                    <a:pt x="1965" y="1"/>
                    <a:pt x="19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2" name="Google Shape;2522;p47"/>
            <p:cNvSpPr/>
            <p:nvPr/>
          </p:nvSpPr>
          <p:spPr>
            <a:xfrm>
              <a:off x="4200375" y="4196000"/>
              <a:ext cx="99750" cy="50850"/>
            </a:xfrm>
            <a:custGeom>
              <a:rect b="b" l="l" r="r" t="t"/>
              <a:pathLst>
                <a:path extrusionOk="0" h="2034" w="3990">
                  <a:moveTo>
                    <a:pt x="206" y="1"/>
                  </a:moveTo>
                  <a:cubicBezTo>
                    <a:pt x="133" y="1"/>
                    <a:pt x="131" y="95"/>
                    <a:pt x="91" y="152"/>
                  </a:cubicBezTo>
                  <a:cubicBezTo>
                    <a:pt x="13" y="259"/>
                    <a:pt x="1" y="296"/>
                    <a:pt x="143" y="358"/>
                  </a:cubicBezTo>
                  <a:cubicBezTo>
                    <a:pt x="1358" y="899"/>
                    <a:pt x="2569" y="1446"/>
                    <a:pt x="3774" y="2004"/>
                  </a:cubicBezTo>
                  <a:cubicBezTo>
                    <a:pt x="3819" y="2025"/>
                    <a:pt x="3852" y="2034"/>
                    <a:pt x="3876" y="2034"/>
                  </a:cubicBezTo>
                  <a:cubicBezTo>
                    <a:pt x="3969" y="2034"/>
                    <a:pt x="3940" y="1906"/>
                    <a:pt x="3989" y="1814"/>
                  </a:cubicBezTo>
                  <a:cubicBezTo>
                    <a:pt x="3975" y="1794"/>
                    <a:pt x="3957" y="1738"/>
                    <a:pt x="3918" y="1719"/>
                  </a:cubicBezTo>
                  <a:cubicBezTo>
                    <a:pt x="2705" y="1151"/>
                    <a:pt x="1487" y="584"/>
                    <a:pt x="271" y="18"/>
                  </a:cubicBezTo>
                  <a:cubicBezTo>
                    <a:pt x="244" y="6"/>
                    <a:pt x="223" y="1"/>
                    <a:pt x="2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3" name="Google Shape;2523;p47"/>
            <p:cNvSpPr/>
            <p:nvPr/>
          </p:nvSpPr>
          <p:spPr>
            <a:xfrm>
              <a:off x="3649725" y="4388975"/>
              <a:ext cx="55625" cy="98725"/>
            </a:xfrm>
            <a:custGeom>
              <a:rect b="b" l="l" r="r" t="t"/>
              <a:pathLst>
                <a:path extrusionOk="0" h="3949" w="2225">
                  <a:moveTo>
                    <a:pt x="1922" y="0"/>
                  </a:moveTo>
                  <a:cubicBezTo>
                    <a:pt x="1842" y="0"/>
                    <a:pt x="1843" y="126"/>
                    <a:pt x="1823" y="169"/>
                  </a:cubicBezTo>
                  <a:cubicBezTo>
                    <a:pt x="1281" y="1331"/>
                    <a:pt x="747" y="2495"/>
                    <a:pt x="229" y="3666"/>
                  </a:cubicBezTo>
                  <a:cubicBezTo>
                    <a:pt x="221" y="3686"/>
                    <a:pt x="1" y="3852"/>
                    <a:pt x="261" y="3930"/>
                  </a:cubicBezTo>
                  <a:cubicBezTo>
                    <a:pt x="304" y="3943"/>
                    <a:pt x="338" y="3949"/>
                    <a:pt x="366" y="3949"/>
                  </a:cubicBezTo>
                  <a:cubicBezTo>
                    <a:pt x="464" y="3949"/>
                    <a:pt x="494" y="3880"/>
                    <a:pt x="541" y="3781"/>
                  </a:cubicBezTo>
                  <a:cubicBezTo>
                    <a:pt x="814" y="3202"/>
                    <a:pt x="1097" y="2626"/>
                    <a:pt x="1369" y="2045"/>
                  </a:cubicBezTo>
                  <a:cubicBezTo>
                    <a:pt x="1654" y="1432"/>
                    <a:pt x="1932" y="816"/>
                    <a:pt x="2225" y="177"/>
                  </a:cubicBezTo>
                  <a:cubicBezTo>
                    <a:pt x="2162" y="136"/>
                    <a:pt x="2086" y="85"/>
                    <a:pt x="2008" y="33"/>
                  </a:cubicBezTo>
                  <a:cubicBezTo>
                    <a:pt x="1972" y="10"/>
                    <a:pt x="1944" y="0"/>
                    <a:pt x="19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4" name="Google Shape;2524;p47"/>
            <p:cNvSpPr/>
            <p:nvPr/>
          </p:nvSpPr>
          <p:spPr>
            <a:xfrm>
              <a:off x="4005600" y="4387675"/>
              <a:ext cx="56850" cy="100075"/>
            </a:xfrm>
            <a:custGeom>
              <a:rect b="b" l="l" r="r" t="t"/>
              <a:pathLst>
                <a:path extrusionOk="0" h="4003" w="2274">
                  <a:moveTo>
                    <a:pt x="342" y="1"/>
                  </a:moveTo>
                  <a:cubicBezTo>
                    <a:pt x="286" y="169"/>
                    <a:pt x="0" y="98"/>
                    <a:pt x="131" y="370"/>
                  </a:cubicBezTo>
                  <a:cubicBezTo>
                    <a:pt x="686" y="1523"/>
                    <a:pt x="1232" y="2682"/>
                    <a:pt x="1767" y="3846"/>
                  </a:cubicBezTo>
                  <a:cubicBezTo>
                    <a:pt x="1818" y="3956"/>
                    <a:pt x="1861" y="4003"/>
                    <a:pt x="1934" y="4003"/>
                  </a:cubicBezTo>
                  <a:cubicBezTo>
                    <a:pt x="1967" y="4003"/>
                    <a:pt x="2005" y="3993"/>
                    <a:pt x="2052" y="3976"/>
                  </a:cubicBezTo>
                  <a:cubicBezTo>
                    <a:pt x="2274" y="3893"/>
                    <a:pt x="2083" y="3748"/>
                    <a:pt x="2066" y="3707"/>
                  </a:cubicBezTo>
                  <a:cubicBezTo>
                    <a:pt x="1553" y="2545"/>
                    <a:pt x="1025" y="1393"/>
                    <a:pt x="496" y="240"/>
                  </a:cubicBezTo>
                  <a:cubicBezTo>
                    <a:pt x="464" y="169"/>
                    <a:pt x="412" y="107"/>
                    <a:pt x="3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5" name="Google Shape;2525;p47"/>
            <p:cNvSpPr/>
            <p:nvPr/>
          </p:nvSpPr>
          <p:spPr>
            <a:xfrm>
              <a:off x="3957075" y="4282800"/>
              <a:ext cx="47400" cy="85450"/>
            </a:xfrm>
            <a:custGeom>
              <a:rect b="b" l="l" r="r" t="t"/>
              <a:pathLst>
                <a:path extrusionOk="0" h="3418" w="1896">
                  <a:moveTo>
                    <a:pt x="393" y="0"/>
                  </a:moveTo>
                  <a:cubicBezTo>
                    <a:pt x="375" y="0"/>
                    <a:pt x="352" y="10"/>
                    <a:pt x="323" y="33"/>
                  </a:cubicBezTo>
                  <a:cubicBezTo>
                    <a:pt x="228" y="109"/>
                    <a:pt x="1" y="160"/>
                    <a:pt x="112" y="390"/>
                  </a:cubicBezTo>
                  <a:cubicBezTo>
                    <a:pt x="568" y="1350"/>
                    <a:pt x="1020" y="2310"/>
                    <a:pt x="1474" y="3271"/>
                  </a:cubicBezTo>
                  <a:cubicBezTo>
                    <a:pt x="1506" y="3338"/>
                    <a:pt x="1537" y="3417"/>
                    <a:pt x="1608" y="3417"/>
                  </a:cubicBezTo>
                  <a:cubicBezTo>
                    <a:pt x="1630" y="3417"/>
                    <a:pt x="1657" y="3409"/>
                    <a:pt x="1688" y="3391"/>
                  </a:cubicBezTo>
                  <a:cubicBezTo>
                    <a:pt x="1763" y="3348"/>
                    <a:pt x="1895" y="3338"/>
                    <a:pt x="1810" y="3088"/>
                  </a:cubicBezTo>
                  <a:cubicBezTo>
                    <a:pt x="1401" y="2187"/>
                    <a:pt x="950" y="1186"/>
                    <a:pt x="489" y="188"/>
                  </a:cubicBezTo>
                  <a:cubicBezTo>
                    <a:pt x="466" y="139"/>
                    <a:pt x="463" y="0"/>
                    <a:pt x="3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6" name="Google Shape;2526;p47"/>
            <p:cNvSpPr/>
            <p:nvPr/>
          </p:nvSpPr>
          <p:spPr>
            <a:xfrm>
              <a:off x="3707175" y="3720800"/>
              <a:ext cx="47525" cy="85175"/>
            </a:xfrm>
            <a:custGeom>
              <a:rect b="b" l="l" r="r" t="t"/>
              <a:pathLst>
                <a:path extrusionOk="0" h="3407" w="1901">
                  <a:moveTo>
                    <a:pt x="345" y="0"/>
                  </a:moveTo>
                  <a:cubicBezTo>
                    <a:pt x="311" y="0"/>
                    <a:pt x="269" y="12"/>
                    <a:pt x="214" y="40"/>
                  </a:cubicBezTo>
                  <a:cubicBezTo>
                    <a:pt x="1" y="147"/>
                    <a:pt x="118" y="247"/>
                    <a:pt x="169" y="360"/>
                  </a:cubicBezTo>
                  <a:cubicBezTo>
                    <a:pt x="593" y="1306"/>
                    <a:pt x="1020" y="2255"/>
                    <a:pt x="1450" y="3198"/>
                  </a:cubicBezTo>
                  <a:cubicBezTo>
                    <a:pt x="1484" y="3276"/>
                    <a:pt x="1556" y="3337"/>
                    <a:pt x="1611" y="3406"/>
                  </a:cubicBezTo>
                  <a:cubicBezTo>
                    <a:pt x="1718" y="3321"/>
                    <a:pt x="1826" y="3235"/>
                    <a:pt x="1900" y="3177"/>
                  </a:cubicBezTo>
                  <a:cubicBezTo>
                    <a:pt x="1857" y="3064"/>
                    <a:pt x="1843" y="3018"/>
                    <a:pt x="1823" y="2974"/>
                  </a:cubicBezTo>
                  <a:cubicBezTo>
                    <a:pt x="1390" y="2058"/>
                    <a:pt x="957" y="1141"/>
                    <a:pt x="514" y="230"/>
                  </a:cubicBezTo>
                  <a:cubicBezTo>
                    <a:pt x="474" y="151"/>
                    <a:pt x="466" y="0"/>
                    <a:pt x="34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7" name="Google Shape;2527;p47"/>
            <p:cNvSpPr/>
            <p:nvPr/>
          </p:nvSpPr>
          <p:spPr>
            <a:xfrm>
              <a:off x="3531475" y="3897725"/>
              <a:ext cx="87800" cy="44000"/>
            </a:xfrm>
            <a:custGeom>
              <a:rect b="b" l="l" r="r" t="t"/>
              <a:pathLst>
                <a:path extrusionOk="0" h="1760" w="3512">
                  <a:moveTo>
                    <a:pt x="227" y="0"/>
                  </a:moveTo>
                  <a:cubicBezTo>
                    <a:pt x="111" y="0"/>
                    <a:pt x="101" y="103"/>
                    <a:pt x="69" y="162"/>
                  </a:cubicBezTo>
                  <a:cubicBezTo>
                    <a:pt x="1" y="289"/>
                    <a:pt x="108" y="328"/>
                    <a:pt x="200" y="371"/>
                  </a:cubicBezTo>
                  <a:cubicBezTo>
                    <a:pt x="1149" y="820"/>
                    <a:pt x="2098" y="1269"/>
                    <a:pt x="3043" y="1726"/>
                  </a:cubicBezTo>
                  <a:cubicBezTo>
                    <a:pt x="3092" y="1749"/>
                    <a:pt x="3134" y="1759"/>
                    <a:pt x="3171" y="1759"/>
                  </a:cubicBezTo>
                  <a:cubicBezTo>
                    <a:pt x="3319" y="1759"/>
                    <a:pt x="3379" y="1600"/>
                    <a:pt x="3432" y="1514"/>
                  </a:cubicBezTo>
                  <a:cubicBezTo>
                    <a:pt x="3511" y="1380"/>
                    <a:pt x="3320" y="1380"/>
                    <a:pt x="3233" y="1339"/>
                  </a:cubicBezTo>
                  <a:cubicBezTo>
                    <a:pt x="2940" y="1195"/>
                    <a:pt x="2646" y="1050"/>
                    <a:pt x="2349" y="916"/>
                  </a:cubicBezTo>
                  <a:cubicBezTo>
                    <a:pt x="1656" y="604"/>
                    <a:pt x="961" y="299"/>
                    <a:pt x="331" y="20"/>
                  </a:cubicBezTo>
                  <a:cubicBezTo>
                    <a:pt x="289" y="6"/>
                    <a:pt x="255" y="0"/>
                    <a:pt x="2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8" name="Google Shape;2528;p47"/>
            <p:cNvSpPr/>
            <p:nvPr/>
          </p:nvSpPr>
          <p:spPr>
            <a:xfrm>
              <a:off x="4094975" y="3897875"/>
              <a:ext cx="85750" cy="43800"/>
            </a:xfrm>
            <a:custGeom>
              <a:rect b="b" l="l" r="r" t="t"/>
              <a:pathLst>
                <a:path extrusionOk="0" h="1752" w="3430">
                  <a:moveTo>
                    <a:pt x="3220" y="1"/>
                  </a:moveTo>
                  <a:cubicBezTo>
                    <a:pt x="3181" y="1"/>
                    <a:pt x="3132" y="14"/>
                    <a:pt x="3069" y="44"/>
                  </a:cubicBezTo>
                  <a:cubicBezTo>
                    <a:pt x="2133" y="490"/>
                    <a:pt x="1178" y="899"/>
                    <a:pt x="233" y="1326"/>
                  </a:cubicBezTo>
                  <a:cubicBezTo>
                    <a:pt x="145" y="1366"/>
                    <a:pt x="77" y="1446"/>
                    <a:pt x="1" y="1508"/>
                  </a:cubicBezTo>
                  <a:cubicBezTo>
                    <a:pt x="111" y="1576"/>
                    <a:pt x="161" y="1752"/>
                    <a:pt x="310" y="1752"/>
                  </a:cubicBezTo>
                  <a:cubicBezTo>
                    <a:pt x="346" y="1752"/>
                    <a:pt x="387" y="1742"/>
                    <a:pt x="436" y="1718"/>
                  </a:cubicBezTo>
                  <a:cubicBezTo>
                    <a:pt x="1349" y="1275"/>
                    <a:pt x="2266" y="844"/>
                    <a:pt x="3180" y="406"/>
                  </a:cubicBezTo>
                  <a:cubicBezTo>
                    <a:pt x="3271" y="361"/>
                    <a:pt x="3350" y="291"/>
                    <a:pt x="3430" y="237"/>
                  </a:cubicBezTo>
                  <a:cubicBezTo>
                    <a:pt x="3362" y="104"/>
                    <a:pt x="3328" y="1"/>
                    <a:pt x="32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9" name="Google Shape;2529;p47"/>
            <p:cNvSpPr/>
            <p:nvPr/>
          </p:nvSpPr>
          <p:spPr>
            <a:xfrm>
              <a:off x="3531050" y="4147300"/>
              <a:ext cx="86875" cy="44700"/>
            </a:xfrm>
            <a:custGeom>
              <a:rect b="b" l="l" r="r" t="t"/>
              <a:pathLst>
                <a:path extrusionOk="0" h="1788" w="3475">
                  <a:moveTo>
                    <a:pt x="3186" y="0"/>
                  </a:moveTo>
                  <a:cubicBezTo>
                    <a:pt x="3156" y="0"/>
                    <a:pt x="3120" y="9"/>
                    <a:pt x="3078" y="29"/>
                  </a:cubicBezTo>
                  <a:cubicBezTo>
                    <a:pt x="2119" y="484"/>
                    <a:pt x="1157" y="934"/>
                    <a:pt x="198" y="1390"/>
                  </a:cubicBezTo>
                  <a:cubicBezTo>
                    <a:pt x="114" y="1429"/>
                    <a:pt x="0" y="1478"/>
                    <a:pt x="96" y="1610"/>
                  </a:cubicBezTo>
                  <a:cubicBezTo>
                    <a:pt x="139" y="1669"/>
                    <a:pt x="185" y="1729"/>
                    <a:pt x="229" y="1787"/>
                  </a:cubicBezTo>
                  <a:cubicBezTo>
                    <a:pt x="323" y="1741"/>
                    <a:pt x="376" y="1713"/>
                    <a:pt x="431" y="1689"/>
                  </a:cubicBezTo>
                  <a:cubicBezTo>
                    <a:pt x="1377" y="1262"/>
                    <a:pt x="2325" y="837"/>
                    <a:pt x="3269" y="407"/>
                  </a:cubicBezTo>
                  <a:cubicBezTo>
                    <a:pt x="3346" y="372"/>
                    <a:pt x="3407" y="300"/>
                    <a:pt x="3475" y="245"/>
                  </a:cubicBezTo>
                  <a:cubicBezTo>
                    <a:pt x="3361" y="194"/>
                    <a:pt x="3330" y="0"/>
                    <a:pt x="31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0" name="Google Shape;2530;p47"/>
            <p:cNvSpPr/>
            <p:nvPr/>
          </p:nvSpPr>
          <p:spPr>
            <a:xfrm>
              <a:off x="4092100" y="4147175"/>
              <a:ext cx="88425" cy="44025"/>
            </a:xfrm>
            <a:custGeom>
              <a:rect b="b" l="l" r="r" t="t"/>
              <a:pathLst>
                <a:path extrusionOk="0" h="1761" w="3537">
                  <a:moveTo>
                    <a:pt x="387" y="0"/>
                  </a:moveTo>
                  <a:cubicBezTo>
                    <a:pt x="251" y="0"/>
                    <a:pt x="217" y="177"/>
                    <a:pt x="129" y="246"/>
                  </a:cubicBezTo>
                  <a:cubicBezTo>
                    <a:pt x="0" y="348"/>
                    <a:pt x="179" y="348"/>
                    <a:pt x="209" y="360"/>
                  </a:cubicBezTo>
                  <a:cubicBezTo>
                    <a:pt x="1207" y="818"/>
                    <a:pt x="2213" y="1257"/>
                    <a:pt x="3207" y="1724"/>
                  </a:cubicBezTo>
                  <a:cubicBezTo>
                    <a:pt x="3261" y="1749"/>
                    <a:pt x="3303" y="1760"/>
                    <a:pt x="3337" y="1760"/>
                  </a:cubicBezTo>
                  <a:cubicBezTo>
                    <a:pt x="3445" y="1760"/>
                    <a:pt x="3472" y="1649"/>
                    <a:pt x="3537" y="1542"/>
                  </a:cubicBezTo>
                  <a:cubicBezTo>
                    <a:pt x="3499" y="1498"/>
                    <a:pt x="3461" y="1423"/>
                    <a:pt x="3403" y="1396"/>
                  </a:cubicBezTo>
                  <a:cubicBezTo>
                    <a:pt x="2432" y="936"/>
                    <a:pt x="1459" y="482"/>
                    <a:pt x="487" y="26"/>
                  </a:cubicBezTo>
                  <a:cubicBezTo>
                    <a:pt x="448" y="8"/>
                    <a:pt x="415" y="0"/>
                    <a:pt x="3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1" name="Google Shape;2531;p47"/>
            <p:cNvSpPr/>
            <p:nvPr/>
          </p:nvSpPr>
          <p:spPr>
            <a:xfrm>
              <a:off x="3707950" y="4282175"/>
              <a:ext cx="47750" cy="86400"/>
            </a:xfrm>
            <a:custGeom>
              <a:rect b="b" l="l" r="r" t="t"/>
              <a:pathLst>
                <a:path extrusionOk="0" h="3456" w="1910">
                  <a:moveTo>
                    <a:pt x="1525" y="1"/>
                  </a:moveTo>
                  <a:cubicBezTo>
                    <a:pt x="1483" y="1"/>
                    <a:pt x="1480" y="103"/>
                    <a:pt x="1470" y="125"/>
                  </a:cubicBezTo>
                  <a:cubicBezTo>
                    <a:pt x="1014" y="1124"/>
                    <a:pt x="575" y="2130"/>
                    <a:pt x="107" y="3124"/>
                  </a:cubicBezTo>
                  <a:cubicBezTo>
                    <a:pt x="1" y="3349"/>
                    <a:pt x="147" y="3370"/>
                    <a:pt x="288" y="3455"/>
                  </a:cubicBezTo>
                  <a:cubicBezTo>
                    <a:pt x="333" y="3416"/>
                    <a:pt x="407" y="3380"/>
                    <a:pt x="434" y="3321"/>
                  </a:cubicBezTo>
                  <a:cubicBezTo>
                    <a:pt x="893" y="2350"/>
                    <a:pt x="1348" y="1377"/>
                    <a:pt x="1803" y="404"/>
                  </a:cubicBezTo>
                  <a:cubicBezTo>
                    <a:pt x="1910" y="181"/>
                    <a:pt x="1669" y="153"/>
                    <a:pt x="1585" y="47"/>
                  </a:cubicBezTo>
                  <a:cubicBezTo>
                    <a:pt x="1559" y="13"/>
                    <a:pt x="1539" y="1"/>
                    <a:pt x="15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2" name="Google Shape;2532;p47"/>
            <p:cNvSpPr/>
            <p:nvPr/>
          </p:nvSpPr>
          <p:spPr>
            <a:xfrm>
              <a:off x="3957075" y="3720775"/>
              <a:ext cx="47375" cy="85025"/>
            </a:xfrm>
            <a:custGeom>
              <a:rect b="b" l="l" r="r" t="t"/>
              <a:pathLst>
                <a:path extrusionOk="0" h="3401" w="1895">
                  <a:moveTo>
                    <a:pt x="1607" y="0"/>
                  </a:moveTo>
                  <a:cubicBezTo>
                    <a:pt x="1518" y="0"/>
                    <a:pt x="1496" y="108"/>
                    <a:pt x="1458" y="187"/>
                  </a:cubicBezTo>
                  <a:cubicBezTo>
                    <a:pt x="1015" y="1111"/>
                    <a:pt x="575" y="2038"/>
                    <a:pt x="123" y="2959"/>
                  </a:cubicBezTo>
                  <a:cubicBezTo>
                    <a:pt x="1" y="3206"/>
                    <a:pt x="203" y="3311"/>
                    <a:pt x="331" y="3385"/>
                  </a:cubicBezTo>
                  <a:cubicBezTo>
                    <a:pt x="351" y="3396"/>
                    <a:pt x="368" y="3401"/>
                    <a:pt x="382" y="3401"/>
                  </a:cubicBezTo>
                  <a:cubicBezTo>
                    <a:pt x="461" y="3401"/>
                    <a:pt x="472" y="3255"/>
                    <a:pt x="509" y="3181"/>
                  </a:cubicBezTo>
                  <a:cubicBezTo>
                    <a:pt x="650" y="2886"/>
                    <a:pt x="795" y="2593"/>
                    <a:pt x="929" y="2295"/>
                  </a:cubicBezTo>
                  <a:cubicBezTo>
                    <a:pt x="1241" y="1603"/>
                    <a:pt x="1546" y="907"/>
                    <a:pt x="1823" y="283"/>
                  </a:cubicBezTo>
                  <a:cubicBezTo>
                    <a:pt x="1894" y="58"/>
                    <a:pt x="1748" y="49"/>
                    <a:pt x="1679" y="18"/>
                  </a:cubicBezTo>
                  <a:cubicBezTo>
                    <a:pt x="1651" y="6"/>
                    <a:pt x="1627" y="0"/>
                    <a:pt x="160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33" name="Google Shape;2533;p47"/>
          <p:cNvGrpSpPr/>
          <p:nvPr/>
        </p:nvGrpSpPr>
        <p:grpSpPr>
          <a:xfrm>
            <a:off x="8491310" y="4505400"/>
            <a:ext cx="606282" cy="606219"/>
            <a:chOff x="3248075" y="3436175"/>
            <a:chExt cx="1216700" cy="1216575"/>
          </a:xfrm>
        </p:grpSpPr>
        <p:sp>
          <p:nvSpPr>
            <p:cNvPr id="2534" name="Google Shape;2534;p47"/>
            <p:cNvSpPr/>
            <p:nvPr/>
          </p:nvSpPr>
          <p:spPr>
            <a:xfrm>
              <a:off x="3915900" y="4105500"/>
              <a:ext cx="344675" cy="341250"/>
            </a:xfrm>
            <a:custGeom>
              <a:rect b="b" l="l" r="r" t="t"/>
              <a:pathLst>
                <a:path extrusionOk="0" h="13650" w="13787">
                  <a:moveTo>
                    <a:pt x="395" y="0"/>
                  </a:moveTo>
                  <a:cubicBezTo>
                    <a:pt x="338" y="0"/>
                    <a:pt x="274" y="32"/>
                    <a:pt x="195" y="109"/>
                  </a:cubicBezTo>
                  <a:cubicBezTo>
                    <a:pt x="1" y="301"/>
                    <a:pt x="44" y="409"/>
                    <a:pt x="221" y="583"/>
                  </a:cubicBezTo>
                  <a:cubicBezTo>
                    <a:pt x="2109" y="2432"/>
                    <a:pt x="3989" y="4288"/>
                    <a:pt x="5869" y="6147"/>
                  </a:cubicBezTo>
                  <a:cubicBezTo>
                    <a:pt x="8347" y="8597"/>
                    <a:pt x="10822" y="11050"/>
                    <a:pt x="13302" y="13498"/>
                  </a:cubicBezTo>
                  <a:cubicBezTo>
                    <a:pt x="13372" y="13568"/>
                    <a:pt x="13473" y="13639"/>
                    <a:pt x="13566" y="13649"/>
                  </a:cubicBezTo>
                  <a:cubicBezTo>
                    <a:pt x="13568" y="13649"/>
                    <a:pt x="13570" y="13649"/>
                    <a:pt x="13572" y="13649"/>
                  </a:cubicBezTo>
                  <a:cubicBezTo>
                    <a:pt x="13634" y="13649"/>
                    <a:pt x="13707" y="13554"/>
                    <a:pt x="13786" y="13495"/>
                  </a:cubicBezTo>
                  <a:cubicBezTo>
                    <a:pt x="13535" y="13204"/>
                    <a:pt x="13333" y="12938"/>
                    <a:pt x="13097" y="12700"/>
                  </a:cubicBezTo>
                  <a:cubicBezTo>
                    <a:pt x="10615" y="10187"/>
                    <a:pt x="8131" y="7674"/>
                    <a:pt x="5640" y="5167"/>
                  </a:cubicBezTo>
                  <a:cubicBezTo>
                    <a:pt x="3979" y="3493"/>
                    <a:pt x="2305" y="1832"/>
                    <a:pt x="641" y="159"/>
                  </a:cubicBezTo>
                  <a:cubicBezTo>
                    <a:pt x="553" y="70"/>
                    <a:pt x="481" y="0"/>
                    <a:pt x="3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5" name="Google Shape;2535;p47"/>
            <p:cNvSpPr/>
            <p:nvPr/>
          </p:nvSpPr>
          <p:spPr>
            <a:xfrm>
              <a:off x="3449750" y="4104750"/>
              <a:ext cx="350900" cy="341200"/>
            </a:xfrm>
            <a:custGeom>
              <a:rect b="b" l="l" r="r" t="t"/>
              <a:pathLst>
                <a:path extrusionOk="0" h="13648" w="14036">
                  <a:moveTo>
                    <a:pt x="13461" y="1"/>
                  </a:moveTo>
                  <a:cubicBezTo>
                    <a:pt x="13371" y="1"/>
                    <a:pt x="13331" y="117"/>
                    <a:pt x="13279" y="170"/>
                  </a:cubicBezTo>
                  <a:cubicBezTo>
                    <a:pt x="11445" y="2020"/>
                    <a:pt x="9623" y="3883"/>
                    <a:pt x="7787" y="5729"/>
                  </a:cubicBezTo>
                  <a:cubicBezTo>
                    <a:pt x="5467" y="8060"/>
                    <a:pt x="3131" y="10370"/>
                    <a:pt x="826" y="12717"/>
                  </a:cubicBezTo>
                  <a:cubicBezTo>
                    <a:pt x="592" y="12958"/>
                    <a:pt x="0" y="13287"/>
                    <a:pt x="285" y="13572"/>
                  </a:cubicBezTo>
                  <a:cubicBezTo>
                    <a:pt x="338" y="13625"/>
                    <a:pt x="393" y="13647"/>
                    <a:pt x="449" y="13647"/>
                  </a:cubicBezTo>
                  <a:cubicBezTo>
                    <a:pt x="690" y="13647"/>
                    <a:pt x="943" y="13221"/>
                    <a:pt x="1140" y="13030"/>
                  </a:cubicBezTo>
                  <a:cubicBezTo>
                    <a:pt x="3662" y="10573"/>
                    <a:pt x="6160" y="8092"/>
                    <a:pt x="8658" y="5610"/>
                  </a:cubicBezTo>
                  <a:cubicBezTo>
                    <a:pt x="10331" y="3948"/>
                    <a:pt x="11994" y="2274"/>
                    <a:pt x="13664" y="609"/>
                  </a:cubicBezTo>
                  <a:cubicBezTo>
                    <a:pt x="13733" y="540"/>
                    <a:pt x="13831" y="500"/>
                    <a:pt x="14035" y="370"/>
                  </a:cubicBezTo>
                  <a:cubicBezTo>
                    <a:pt x="13814" y="218"/>
                    <a:pt x="13687" y="139"/>
                    <a:pt x="13572" y="49"/>
                  </a:cubicBezTo>
                  <a:cubicBezTo>
                    <a:pt x="13527" y="14"/>
                    <a:pt x="13491" y="1"/>
                    <a:pt x="1346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6" name="Google Shape;2536;p47"/>
            <p:cNvSpPr/>
            <p:nvPr/>
          </p:nvSpPr>
          <p:spPr>
            <a:xfrm>
              <a:off x="3449775" y="3642850"/>
              <a:ext cx="347925" cy="341325"/>
            </a:xfrm>
            <a:custGeom>
              <a:rect b="b" l="l" r="r" t="t"/>
              <a:pathLst>
                <a:path extrusionOk="0" h="13653" w="13917">
                  <a:moveTo>
                    <a:pt x="430" y="1"/>
                  </a:moveTo>
                  <a:cubicBezTo>
                    <a:pt x="380" y="1"/>
                    <a:pt x="326" y="25"/>
                    <a:pt x="266" y="83"/>
                  </a:cubicBezTo>
                  <a:cubicBezTo>
                    <a:pt x="0" y="341"/>
                    <a:pt x="531" y="635"/>
                    <a:pt x="731" y="838"/>
                  </a:cubicBezTo>
                  <a:cubicBezTo>
                    <a:pt x="4901" y="5071"/>
                    <a:pt x="9095" y="9280"/>
                    <a:pt x="13287" y="13492"/>
                  </a:cubicBezTo>
                  <a:cubicBezTo>
                    <a:pt x="13338" y="13543"/>
                    <a:pt x="13378" y="13652"/>
                    <a:pt x="13462" y="13652"/>
                  </a:cubicBezTo>
                  <a:cubicBezTo>
                    <a:pt x="13487" y="13652"/>
                    <a:pt x="13516" y="13642"/>
                    <a:pt x="13550" y="13618"/>
                  </a:cubicBezTo>
                  <a:cubicBezTo>
                    <a:pt x="13670" y="13533"/>
                    <a:pt x="13782" y="13433"/>
                    <a:pt x="13917" y="13323"/>
                  </a:cubicBezTo>
                  <a:cubicBezTo>
                    <a:pt x="13789" y="13187"/>
                    <a:pt x="13711" y="13095"/>
                    <a:pt x="13625" y="13011"/>
                  </a:cubicBezTo>
                  <a:cubicBezTo>
                    <a:pt x="9456" y="8866"/>
                    <a:pt x="5287" y="4720"/>
                    <a:pt x="1117" y="575"/>
                  </a:cubicBezTo>
                  <a:cubicBezTo>
                    <a:pt x="1098" y="557"/>
                    <a:pt x="1083" y="528"/>
                    <a:pt x="1062" y="523"/>
                  </a:cubicBezTo>
                  <a:cubicBezTo>
                    <a:pt x="798" y="461"/>
                    <a:pt x="650" y="1"/>
                    <a:pt x="4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7" name="Google Shape;2537;p47"/>
            <p:cNvSpPr/>
            <p:nvPr/>
          </p:nvSpPr>
          <p:spPr>
            <a:xfrm>
              <a:off x="3915000" y="3641525"/>
              <a:ext cx="345800" cy="341925"/>
            </a:xfrm>
            <a:custGeom>
              <a:rect b="b" l="l" r="r" t="t"/>
              <a:pathLst>
                <a:path extrusionOk="0" h="13677" w="13832">
                  <a:moveTo>
                    <a:pt x="13568" y="1"/>
                  </a:moveTo>
                  <a:cubicBezTo>
                    <a:pt x="13535" y="1"/>
                    <a:pt x="13495" y="19"/>
                    <a:pt x="13442" y="66"/>
                  </a:cubicBezTo>
                  <a:cubicBezTo>
                    <a:pt x="13239" y="251"/>
                    <a:pt x="13021" y="417"/>
                    <a:pt x="12827" y="610"/>
                  </a:cubicBezTo>
                  <a:cubicBezTo>
                    <a:pt x="10269" y="3137"/>
                    <a:pt x="7713" y="5666"/>
                    <a:pt x="5160" y="8200"/>
                  </a:cubicBezTo>
                  <a:cubicBezTo>
                    <a:pt x="3532" y="9819"/>
                    <a:pt x="1915" y="11449"/>
                    <a:pt x="286" y="13067"/>
                  </a:cubicBezTo>
                  <a:cubicBezTo>
                    <a:pt x="118" y="13235"/>
                    <a:pt x="1" y="13344"/>
                    <a:pt x="230" y="13566"/>
                  </a:cubicBezTo>
                  <a:cubicBezTo>
                    <a:pt x="312" y="13646"/>
                    <a:pt x="378" y="13677"/>
                    <a:pt x="435" y="13677"/>
                  </a:cubicBezTo>
                  <a:cubicBezTo>
                    <a:pt x="536" y="13677"/>
                    <a:pt x="610" y="13579"/>
                    <a:pt x="701" y="13487"/>
                  </a:cubicBezTo>
                  <a:cubicBezTo>
                    <a:pt x="4260" y="9901"/>
                    <a:pt x="7819" y="6317"/>
                    <a:pt x="11380" y="2733"/>
                  </a:cubicBezTo>
                  <a:cubicBezTo>
                    <a:pt x="11972" y="2137"/>
                    <a:pt x="12573" y="1548"/>
                    <a:pt x="13160" y="947"/>
                  </a:cubicBezTo>
                  <a:cubicBezTo>
                    <a:pt x="13384" y="717"/>
                    <a:pt x="13579" y="462"/>
                    <a:pt x="13831" y="167"/>
                  </a:cubicBezTo>
                  <a:lnTo>
                    <a:pt x="13831" y="167"/>
                  </a:lnTo>
                  <a:cubicBezTo>
                    <a:pt x="13829" y="167"/>
                    <a:pt x="13826" y="167"/>
                    <a:pt x="13823" y="167"/>
                  </a:cubicBezTo>
                  <a:cubicBezTo>
                    <a:pt x="13698" y="167"/>
                    <a:pt x="13667" y="1"/>
                    <a:pt x="1356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8" name="Google Shape;2538;p47"/>
            <p:cNvSpPr/>
            <p:nvPr/>
          </p:nvSpPr>
          <p:spPr>
            <a:xfrm>
              <a:off x="3848700" y="3436175"/>
              <a:ext cx="15725" cy="518175"/>
            </a:xfrm>
            <a:custGeom>
              <a:rect b="b" l="l" r="r" t="t"/>
              <a:pathLst>
                <a:path extrusionOk="0" h="20727" w="629">
                  <a:moveTo>
                    <a:pt x="322" y="0"/>
                  </a:moveTo>
                  <a:cubicBezTo>
                    <a:pt x="312" y="0"/>
                    <a:pt x="302" y="1"/>
                    <a:pt x="291" y="1"/>
                  </a:cubicBezTo>
                  <a:cubicBezTo>
                    <a:pt x="47" y="17"/>
                    <a:pt x="165" y="211"/>
                    <a:pt x="163" y="317"/>
                  </a:cubicBezTo>
                  <a:cubicBezTo>
                    <a:pt x="110" y="2621"/>
                    <a:pt x="164" y="4926"/>
                    <a:pt x="103" y="7233"/>
                  </a:cubicBezTo>
                  <a:cubicBezTo>
                    <a:pt x="20" y="10438"/>
                    <a:pt x="83" y="13647"/>
                    <a:pt x="83" y="16855"/>
                  </a:cubicBezTo>
                  <a:lnTo>
                    <a:pt x="7" y="16855"/>
                  </a:lnTo>
                  <a:cubicBezTo>
                    <a:pt x="7" y="18034"/>
                    <a:pt x="11" y="19213"/>
                    <a:pt x="3" y="20393"/>
                  </a:cubicBezTo>
                  <a:cubicBezTo>
                    <a:pt x="0" y="20601"/>
                    <a:pt x="4" y="20727"/>
                    <a:pt x="268" y="20727"/>
                  </a:cubicBezTo>
                  <a:cubicBezTo>
                    <a:pt x="275" y="20727"/>
                    <a:pt x="281" y="20727"/>
                    <a:pt x="288" y="20727"/>
                  </a:cubicBezTo>
                  <a:cubicBezTo>
                    <a:pt x="548" y="20721"/>
                    <a:pt x="621" y="20662"/>
                    <a:pt x="615" y="20395"/>
                  </a:cubicBezTo>
                  <a:cubicBezTo>
                    <a:pt x="556" y="17854"/>
                    <a:pt x="629" y="15312"/>
                    <a:pt x="551" y="12767"/>
                  </a:cubicBezTo>
                  <a:cubicBezTo>
                    <a:pt x="451" y="9423"/>
                    <a:pt x="482" y="6075"/>
                    <a:pt x="459" y="2728"/>
                  </a:cubicBezTo>
                  <a:cubicBezTo>
                    <a:pt x="453" y="1925"/>
                    <a:pt x="463" y="1122"/>
                    <a:pt x="452" y="319"/>
                  </a:cubicBezTo>
                  <a:cubicBezTo>
                    <a:pt x="451" y="209"/>
                    <a:pt x="562" y="0"/>
                    <a:pt x="3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9" name="Google Shape;2539;p47"/>
            <p:cNvSpPr/>
            <p:nvPr/>
          </p:nvSpPr>
          <p:spPr>
            <a:xfrm>
              <a:off x="3946325" y="4036700"/>
              <a:ext cx="518450" cy="15425"/>
            </a:xfrm>
            <a:custGeom>
              <a:rect b="b" l="l" r="r" t="t"/>
              <a:pathLst>
                <a:path extrusionOk="0" h="617" w="20738">
                  <a:moveTo>
                    <a:pt x="246" y="1"/>
                  </a:moveTo>
                  <a:cubicBezTo>
                    <a:pt x="112" y="1"/>
                    <a:pt x="8" y="37"/>
                    <a:pt x="4" y="298"/>
                  </a:cubicBezTo>
                  <a:cubicBezTo>
                    <a:pt x="1" y="576"/>
                    <a:pt x="110" y="616"/>
                    <a:pt x="257" y="616"/>
                  </a:cubicBezTo>
                  <a:cubicBezTo>
                    <a:pt x="309" y="616"/>
                    <a:pt x="366" y="610"/>
                    <a:pt x="425" y="610"/>
                  </a:cubicBezTo>
                  <a:cubicBezTo>
                    <a:pt x="2940" y="563"/>
                    <a:pt x="5458" y="617"/>
                    <a:pt x="7976" y="554"/>
                  </a:cubicBezTo>
                  <a:cubicBezTo>
                    <a:pt x="11948" y="453"/>
                    <a:pt x="15924" y="483"/>
                    <a:pt x="19898" y="458"/>
                  </a:cubicBezTo>
                  <a:cubicBezTo>
                    <a:pt x="20004" y="458"/>
                    <a:pt x="20110" y="464"/>
                    <a:pt x="20216" y="464"/>
                  </a:cubicBezTo>
                  <a:cubicBezTo>
                    <a:pt x="20286" y="464"/>
                    <a:pt x="20356" y="461"/>
                    <a:pt x="20425" y="453"/>
                  </a:cubicBezTo>
                  <a:cubicBezTo>
                    <a:pt x="20430" y="452"/>
                    <a:pt x="20435" y="452"/>
                    <a:pt x="20441" y="452"/>
                  </a:cubicBezTo>
                  <a:cubicBezTo>
                    <a:pt x="20492" y="452"/>
                    <a:pt x="20558" y="474"/>
                    <a:pt x="20613" y="474"/>
                  </a:cubicBezTo>
                  <a:cubicBezTo>
                    <a:pt x="20678" y="474"/>
                    <a:pt x="20730" y="445"/>
                    <a:pt x="20734" y="318"/>
                  </a:cubicBezTo>
                  <a:cubicBezTo>
                    <a:pt x="20738" y="171"/>
                    <a:pt x="20680" y="136"/>
                    <a:pt x="20607" y="136"/>
                  </a:cubicBezTo>
                  <a:cubicBezTo>
                    <a:pt x="20542" y="136"/>
                    <a:pt x="20466" y="164"/>
                    <a:pt x="20412" y="164"/>
                  </a:cubicBezTo>
                  <a:cubicBezTo>
                    <a:pt x="20411" y="164"/>
                    <a:pt x="20409" y="164"/>
                    <a:pt x="20408" y="164"/>
                  </a:cubicBezTo>
                  <a:cubicBezTo>
                    <a:pt x="18103" y="111"/>
                    <a:pt x="15798" y="165"/>
                    <a:pt x="13492" y="105"/>
                  </a:cubicBezTo>
                  <a:cubicBezTo>
                    <a:pt x="12216" y="71"/>
                    <a:pt x="10940" y="61"/>
                    <a:pt x="9663" y="61"/>
                  </a:cubicBezTo>
                  <a:cubicBezTo>
                    <a:pt x="7732" y="61"/>
                    <a:pt x="5801" y="84"/>
                    <a:pt x="3870" y="84"/>
                  </a:cubicBezTo>
                  <a:cubicBezTo>
                    <a:pt x="3870" y="60"/>
                    <a:pt x="3870" y="34"/>
                    <a:pt x="3871" y="6"/>
                  </a:cubicBezTo>
                  <a:lnTo>
                    <a:pt x="407" y="6"/>
                  </a:lnTo>
                  <a:cubicBezTo>
                    <a:pt x="351" y="6"/>
                    <a:pt x="296" y="1"/>
                    <a:pt x="2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0" name="Google Shape;2540;p47"/>
            <p:cNvSpPr/>
            <p:nvPr/>
          </p:nvSpPr>
          <p:spPr>
            <a:xfrm>
              <a:off x="3248075" y="4036800"/>
              <a:ext cx="518300" cy="15300"/>
            </a:xfrm>
            <a:custGeom>
              <a:rect b="b" l="l" r="r" t="t"/>
              <a:pathLst>
                <a:path extrusionOk="0" h="612" w="20732">
                  <a:moveTo>
                    <a:pt x="20440" y="0"/>
                  </a:moveTo>
                  <a:cubicBezTo>
                    <a:pt x="20420" y="0"/>
                    <a:pt x="20399" y="0"/>
                    <a:pt x="20377" y="1"/>
                  </a:cubicBezTo>
                  <a:cubicBezTo>
                    <a:pt x="19671" y="15"/>
                    <a:pt x="18965" y="19"/>
                    <a:pt x="18260" y="19"/>
                  </a:cubicBezTo>
                  <a:cubicBezTo>
                    <a:pt x="17507" y="19"/>
                    <a:pt x="16755" y="15"/>
                    <a:pt x="16003" y="15"/>
                  </a:cubicBezTo>
                  <a:cubicBezTo>
                    <a:pt x="14931" y="15"/>
                    <a:pt x="13859" y="23"/>
                    <a:pt x="12786" y="65"/>
                  </a:cubicBezTo>
                  <a:cubicBezTo>
                    <a:pt x="10258" y="163"/>
                    <a:pt x="7726" y="137"/>
                    <a:pt x="5194" y="153"/>
                  </a:cubicBezTo>
                  <a:cubicBezTo>
                    <a:pt x="4575" y="157"/>
                    <a:pt x="3955" y="158"/>
                    <a:pt x="3335" y="158"/>
                  </a:cubicBezTo>
                  <a:cubicBezTo>
                    <a:pt x="2762" y="158"/>
                    <a:pt x="2189" y="157"/>
                    <a:pt x="1615" y="157"/>
                  </a:cubicBezTo>
                  <a:cubicBezTo>
                    <a:pt x="1177" y="157"/>
                    <a:pt x="739" y="158"/>
                    <a:pt x="301" y="160"/>
                  </a:cubicBezTo>
                  <a:cubicBezTo>
                    <a:pt x="300" y="160"/>
                    <a:pt x="300" y="160"/>
                    <a:pt x="299" y="160"/>
                  </a:cubicBezTo>
                  <a:cubicBezTo>
                    <a:pt x="250" y="160"/>
                    <a:pt x="183" y="137"/>
                    <a:pt x="125" y="137"/>
                  </a:cubicBezTo>
                  <a:cubicBezTo>
                    <a:pt x="56" y="137"/>
                    <a:pt x="0" y="169"/>
                    <a:pt x="2" y="308"/>
                  </a:cubicBezTo>
                  <a:cubicBezTo>
                    <a:pt x="3" y="443"/>
                    <a:pt x="59" y="474"/>
                    <a:pt x="127" y="474"/>
                  </a:cubicBezTo>
                  <a:cubicBezTo>
                    <a:pt x="185" y="474"/>
                    <a:pt x="251" y="452"/>
                    <a:pt x="300" y="452"/>
                  </a:cubicBezTo>
                  <a:cubicBezTo>
                    <a:pt x="302" y="452"/>
                    <a:pt x="303" y="452"/>
                    <a:pt x="305" y="452"/>
                  </a:cubicBezTo>
                  <a:cubicBezTo>
                    <a:pt x="2622" y="504"/>
                    <a:pt x="4938" y="451"/>
                    <a:pt x="7258" y="511"/>
                  </a:cubicBezTo>
                  <a:cubicBezTo>
                    <a:pt x="8534" y="545"/>
                    <a:pt x="9810" y="555"/>
                    <a:pt x="11087" y="555"/>
                  </a:cubicBezTo>
                  <a:cubicBezTo>
                    <a:pt x="13018" y="555"/>
                    <a:pt x="14949" y="531"/>
                    <a:pt x="16880" y="531"/>
                  </a:cubicBezTo>
                  <a:lnTo>
                    <a:pt x="16880" y="607"/>
                  </a:lnTo>
                  <a:cubicBezTo>
                    <a:pt x="17463" y="607"/>
                    <a:pt x="18046" y="605"/>
                    <a:pt x="18630" y="605"/>
                  </a:cubicBezTo>
                  <a:cubicBezTo>
                    <a:pt x="19213" y="605"/>
                    <a:pt x="19797" y="607"/>
                    <a:pt x="20381" y="612"/>
                  </a:cubicBezTo>
                  <a:cubicBezTo>
                    <a:pt x="20391" y="612"/>
                    <a:pt x="20401" y="612"/>
                    <a:pt x="20410" y="612"/>
                  </a:cubicBezTo>
                  <a:cubicBezTo>
                    <a:pt x="20624" y="612"/>
                    <a:pt x="20729" y="585"/>
                    <a:pt x="20731" y="304"/>
                  </a:cubicBezTo>
                  <a:cubicBezTo>
                    <a:pt x="20732" y="33"/>
                    <a:pt x="20628" y="0"/>
                    <a:pt x="2044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1" name="Google Shape;2541;p47"/>
            <p:cNvSpPr/>
            <p:nvPr/>
          </p:nvSpPr>
          <p:spPr>
            <a:xfrm>
              <a:off x="3847925" y="4134500"/>
              <a:ext cx="16200" cy="518250"/>
            </a:xfrm>
            <a:custGeom>
              <a:rect b="b" l="l" r="r" t="t"/>
              <a:pathLst>
                <a:path extrusionOk="0" h="20730" w="648">
                  <a:moveTo>
                    <a:pt x="344" y="0"/>
                  </a:moveTo>
                  <a:cubicBezTo>
                    <a:pt x="343" y="0"/>
                    <a:pt x="341" y="0"/>
                    <a:pt x="340" y="0"/>
                  </a:cubicBezTo>
                  <a:cubicBezTo>
                    <a:pt x="47" y="1"/>
                    <a:pt x="29" y="118"/>
                    <a:pt x="34" y="351"/>
                  </a:cubicBezTo>
                  <a:cubicBezTo>
                    <a:pt x="87" y="2881"/>
                    <a:pt x="0" y="5410"/>
                    <a:pt x="97" y="7942"/>
                  </a:cubicBezTo>
                  <a:cubicBezTo>
                    <a:pt x="195" y="10496"/>
                    <a:pt x="168" y="13053"/>
                    <a:pt x="186" y="15610"/>
                  </a:cubicBezTo>
                  <a:cubicBezTo>
                    <a:pt x="197" y="17215"/>
                    <a:pt x="186" y="18822"/>
                    <a:pt x="194" y="20428"/>
                  </a:cubicBezTo>
                  <a:cubicBezTo>
                    <a:pt x="195" y="20534"/>
                    <a:pt x="84" y="20726"/>
                    <a:pt x="338" y="20729"/>
                  </a:cubicBezTo>
                  <a:cubicBezTo>
                    <a:pt x="340" y="20729"/>
                    <a:pt x="341" y="20729"/>
                    <a:pt x="342" y="20729"/>
                  </a:cubicBezTo>
                  <a:cubicBezTo>
                    <a:pt x="592" y="20729"/>
                    <a:pt x="483" y="20536"/>
                    <a:pt x="485" y="20431"/>
                  </a:cubicBezTo>
                  <a:cubicBezTo>
                    <a:pt x="537" y="18113"/>
                    <a:pt x="484" y="15796"/>
                    <a:pt x="545" y="13478"/>
                  </a:cubicBezTo>
                  <a:cubicBezTo>
                    <a:pt x="629" y="10271"/>
                    <a:pt x="566" y="7062"/>
                    <a:pt x="566" y="3855"/>
                  </a:cubicBezTo>
                  <a:lnTo>
                    <a:pt x="640" y="3855"/>
                  </a:lnTo>
                  <a:cubicBezTo>
                    <a:pt x="640" y="2689"/>
                    <a:pt x="635" y="1520"/>
                    <a:pt x="644" y="354"/>
                  </a:cubicBezTo>
                  <a:cubicBezTo>
                    <a:pt x="647" y="126"/>
                    <a:pt x="639" y="0"/>
                    <a:pt x="3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2" name="Google Shape;2542;p47"/>
            <p:cNvSpPr/>
            <p:nvPr/>
          </p:nvSpPr>
          <p:spPr>
            <a:xfrm>
              <a:off x="3755675" y="3824725"/>
              <a:ext cx="70500" cy="134825"/>
            </a:xfrm>
            <a:custGeom>
              <a:rect b="b" l="l" r="r" t="t"/>
              <a:pathLst>
                <a:path extrusionOk="0" h="5393" w="2820">
                  <a:moveTo>
                    <a:pt x="400" y="1"/>
                  </a:moveTo>
                  <a:cubicBezTo>
                    <a:pt x="378" y="1"/>
                    <a:pt x="349" y="13"/>
                    <a:pt x="309" y="45"/>
                  </a:cubicBezTo>
                  <a:cubicBezTo>
                    <a:pt x="187" y="137"/>
                    <a:pt x="1" y="182"/>
                    <a:pt x="111" y="413"/>
                  </a:cubicBezTo>
                  <a:cubicBezTo>
                    <a:pt x="891" y="2036"/>
                    <a:pt x="1665" y="3660"/>
                    <a:pt x="2434" y="5288"/>
                  </a:cubicBezTo>
                  <a:cubicBezTo>
                    <a:pt x="2465" y="5355"/>
                    <a:pt x="2488" y="5393"/>
                    <a:pt x="2525" y="5393"/>
                  </a:cubicBezTo>
                  <a:cubicBezTo>
                    <a:pt x="2547" y="5393"/>
                    <a:pt x="2574" y="5380"/>
                    <a:pt x="2612" y="5352"/>
                  </a:cubicBezTo>
                  <a:cubicBezTo>
                    <a:pt x="2676" y="5303"/>
                    <a:pt x="2752" y="5268"/>
                    <a:pt x="2820" y="5228"/>
                  </a:cubicBezTo>
                  <a:cubicBezTo>
                    <a:pt x="2782" y="5166"/>
                    <a:pt x="2766" y="5146"/>
                    <a:pt x="2756" y="5124"/>
                  </a:cubicBezTo>
                  <a:cubicBezTo>
                    <a:pt x="2001" y="3466"/>
                    <a:pt x="1247" y="1808"/>
                    <a:pt x="492" y="151"/>
                  </a:cubicBezTo>
                  <a:cubicBezTo>
                    <a:pt x="467" y="94"/>
                    <a:pt x="460" y="1"/>
                    <a:pt x="4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3" name="Google Shape;2543;p47"/>
            <p:cNvSpPr/>
            <p:nvPr/>
          </p:nvSpPr>
          <p:spPr>
            <a:xfrm>
              <a:off x="3885600" y="3824875"/>
              <a:ext cx="72000" cy="134625"/>
            </a:xfrm>
            <a:custGeom>
              <a:rect b="b" l="l" r="r" t="t"/>
              <a:pathLst>
                <a:path extrusionOk="0" h="5385" w="2880">
                  <a:moveTo>
                    <a:pt x="2447" y="0"/>
                  </a:moveTo>
                  <a:cubicBezTo>
                    <a:pt x="2347" y="0"/>
                    <a:pt x="2352" y="168"/>
                    <a:pt x="2325" y="224"/>
                  </a:cubicBezTo>
                  <a:cubicBezTo>
                    <a:pt x="1581" y="1833"/>
                    <a:pt x="855" y="3450"/>
                    <a:pt x="113" y="5061"/>
                  </a:cubicBezTo>
                  <a:cubicBezTo>
                    <a:pt x="0" y="5302"/>
                    <a:pt x="171" y="5310"/>
                    <a:pt x="336" y="5385"/>
                  </a:cubicBezTo>
                  <a:cubicBezTo>
                    <a:pt x="356" y="5364"/>
                    <a:pt x="397" y="5334"/>
                    <a:pt x="414" y="5292"/>
                  </a:cubicBezTo>
                  <a:cubicBezTo>
                    <a:pt x="1193" y="3657"/>
                    <a:pt x="1969" y="2019"/>
                    <a:pt x="2753" y="387"/>
                  </a:cubicBezTo>
                  <a:cubicBezTo>
                    <a:pt x="2879" y="126"/>
                    <a:pt x="2652" y="98"/>
                    <a:pt x="2535" y="30"/>
                  </a:cubicBezTo>
                  <a:cubicBezTo>
                    <a:pt x="2499" y="9"/>
                    <a:pt x="2470" y="0"/>
                    <a:pt x="24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4" name="Google Shape;2544;p47"/>
            <p:cNvSpPr/>
            <p:nvPr/>
          </p:nvSpPr>
          <p:spPr>
            <a:xfrm>
              <a:off x="3633900" y="3945600"/>
              <a:ext cx="138050" cy="67875"/>
            </a:xfrm>
            <a:custGeom>
              <a:rect b="b" l="l" r="r" t="t"/>
              <a:pathLst>
                <a:path extrusionOk="0" h="2715" w="5522">
                  <a:moveTo>
                    <a:pt x="378" y="1"/>
                  </a:moveTo>
                  <a:cubicBezTo>
                    <a:pt x="254" y="1"/>
                    <a:pt x="229" y="144"/>
                    <a:pt x="164" y="227"/>
                  </a:cubicBezTo>
                  <a:cubicBezTo>
                    <a:pt x="0" y="435"/>
                    <a:pt x="256" y="418"/>
                    <a:pt x="318" y="445"/>
                  </a:cubicBezTo>
                  <a:cubicBezTo>
                    <a:pt x="1938" y="1194"/>
                    <a:pt x="3568" y="1926"/>
                    <a:pt x="5187" y="2678"/>
                  </a:cubicBezTo>
                  <a:cubicBezTo>
                    <a:pt x="5242" y="2703"/>
                    <a:pt x="5283" y="2714"/>
                    <a:pt x="5316" y="2714"/>
                  </a:cubicBezTo>
                  <a:cubicBezTo>
                    <a:pt x="5445" y="2714"/>
                    <a:pt x="5435" y="2549"/>
                    <a:pt x="5522" y="2457"/>
                  </a:cubicBezTo>
                  <a:cubicBezTo>
                    <a:pt x="5480" y="2426"/>
                    <a:pt x="5445" y="2389"/>
                    <a:pt x="5403" y="2370"/>
                  </a:cubicBezTo>
                  <a:cubicBezTo>
                    <a:pt x="3768" y="1591"/>
                    <a:pt x="2131" y="816"/>
                    <a:pt x="498" y="33"/>
                  </a:cubicBezTo>
                  <a:cubicBezTo>
                    <a:pt x="450" y="10"/>
                    <a:pt x="411" y="1"/>
                    <a:pt x="3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5" name="Google Shape;2545;p47"/>
            <p:cNvSpPr/>
            <p:nvPr/>
          </p:nvSpPr>
          <p:spPr>
            <a:xfrm>
              <a:off x="3939825" y="3945550"/>
              <a:ext cx="138250" cy="68375"/>
            </a:xfrm>
            <a:custGeom>
              <a:rect b="b" l="l" r="r" t="t"/>
              <a:pathLst>
                <a:path extrusionOk="0" h="2735" w="5530">
                  <a:moveTo>
                    <a:pt x="5159" y="0"/>
                  </a:moveTo>
                  <a:cubicBezTo>
                    <a:pt x="5119" y="0"/>
                    <a:pt x="5072" y="12"/>
                    <a:pt x="5017" y="39"/>
                  </a:cubicBezTo>
                  <a:cubicBezTo>
                    <a:pt x="3406" y="813"/>
                    <a:pt x="1793" y="1584"/>
                    <a:pt x="180" y="2353"/>
                  </a:cubicBezTo>
                  <a:cubicBezTo>
                    <a:pt x="103" y="2391"/>
                    <a:pt x="1" y="2402"/>
                    <a:pt x="92" y="2526"/>
                  </a:cubicBezTo>
                  <a:cubicBezTo>
                    <a:pt x="144" y="2595"/>
                    <a:pt x="178" y="2677"/>
                    <a:pt x="211" y="2734"/>
                  </a:cubicBezTo>
                  <a:cubicBezTo>
                    <a:pt x="297" y="2703"/>
                    <a:pt x="344" y="2691"/>
                    <a:pt x="387" y="2670"/>
                  </a:cubicBezTo>
                  <a:cubicBezTo>
                    <a:pt x="2002" y="1936"/>
                    <a:pt x="3616" y="1205"/>
                    <a:pt x="5225" y="460"/>
                  </a:cubicBezTo>
                  <a:cubicBezTo>
                    <a:pt x="5291" y="430"/>
                    <a:pt x="5529" y="455"/>
                    <a:pt x="5416" y="247"/>
                  </a:cubicBezTo>
                  <a:cubicBezTo>
                    <a:pt x="5354" y="131"/>
                    <a:pt x="5294" y="0"/>
                    <a:pt x="51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6" name="Google Shape;2546;p47"/>
            <p:cNvSpPr/>
            <p:nvPr/>
          </p:nvSpPr>
          <p:spPr>
            <a:xfrm>
              <a:off x="3634775" y="4075700"/>
              <a:ext cx="136650" cy="67325"/>
            </a:xfrm>
            <a:custGeom>
              <a:rect b="b" l="l" r="r" t="t"/>
              <a:pathLst>
                <a:path extrusionOk="0" h="2693" w="5466">
                  <a:moveTo>
                    <a:pt x="5267" y="0"/>
                  </a:moveTo>
                  <a:cubicBezTo>
                    <a:pt x="5227" y="0"/>
                    <a:pt x="5179" y="13"/>
                    <a:pt x="5117" y="42"/>
                  </a:cubicBezTo>
                  <a:cubicBezTo>
                    <a:pt x="3529" y="777"/>
                    <a:pt x="1933" y="1491"/>
                    <a:pt x="347" y="2227"/>
                  </a:cubicBezTo>
                  <a:cubicBezTo>
                    <a:pt x="274" y="2260"/>
                    <a:pt x="0" y="2220"/>
                    <a:pt x="124" y="2481"/>
                  </a:cubicBezTo>
                  <a:cubicBezTo>
                    <a:pt x="191" y="2622"/>
                    <a:pt x="270" y="2693"/>
                    <a:pt x="380" y="2693"/>
                  </a:cubicBezTo>
                  <a:cubicBezTo>
                    <a:pt x="434" y="2693"/>
                    <a:pt x="495" y="2676"/>
                    <a:pt x="567" y="2642"/>
                  </a:cubicBezTo>
                  <a:cubicBezTo>
                    <a:pt x="2147" y="1884"/>
                    <a:pt x="3729" y="1133"/>
                    <a:pt x="5309" y="379"/>
                  </a:cubicBezTo>
                  <a:cubicBezTo>
                    <a:pt x="5373" y="349"/>
                    <a:pt x="5426" y="293"/>
                    <a:pt x="5466" y="262"/>
                  </a:cubicBezTo>
                  <a:cubicBezTo>
                    <a:pt x="5416" y="115"/>
                    <a:pt x="5384" y="0"/>
                    <a:pt x="52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7" name="Google Shape;2547;p47"/>
            <p:cNvSpPr/>
            <p:nvPr/>
          </p:nvSpPr>
          <p:spPr>
            <a:xfrm>
              <a:off x="3939825" y="4074875"/>
              <a:ext cx="138475" cy="68450"/>
            </a:xfrm>
            <a:custGeom>
              <a:rect b="b" l="l" r="r" t="t"/>
              <a:pathLst>
                <a:path extrusionOk="0" h="2738" w="5539">
                  <a:moveTo>
                    <a:pt x="213" y="0"/>
                  </a:moveTo>
                  <a:cubicBezTo>
                    <a:pt x="186" y="53"/>
                    <a:pt x="152" y="121"/>
                    <a:pt x="114" y="183"/>
                  </a:cubicBezTo>
                  <a:cubicBezTo>
                    <a:pt x="70" y="258"/>
                    <a:pt x="1" y="301"/>
                    <a:pt x="149" y="370"/>
                  </a:cubicBezTo>
                  <a:cubicBezTo>
                    <a:pt x="1800" y="1140"/>
                    <a:pt x="3448" y="1917"/>
                    <a:pt x="5094" y="2703"/>
                  </a:cubicBezTo>
                  <a:cubicBezTo>
                    <a:pt x="5144" y="2727"/>
                    <a:pt x="5184" y="2737"/>
                    <a:pt x="5217" y="2737"/>
                  </a:cubicBezTo>
                  <a:cubicBezTo>
                    <a:pt x="5355" y="2737"/>
                    <a:pt x="5356" y="2555"/>
                    <a:pt x="5413" y="2483"/>
                  </a:cubicBezTo>
                  <a:cubicBezTo>
                    <a:pt x="5538" y="2322"/>
                    <a:pt x="5321" y="2327"/>
                    <a:pt x="5255" y="2296"/>
                  </a:cubicBezTo>
                  <a:cubicBezTo>
                    <a:pt x="4219" y="1804"/>
                    <a:pt x="3179" y="1315"/>
                    <a:pt x="2135" y="839"/>
                  </a:cubicBezTo>
                  <a:cubicBezTo>
                    <a:pt x="1511" y="554"/>
                    <a:pt x="877" y="289"/>
                    <a:pt x="2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8" name="Google Shape;2548;p47"/>
            <p:cNvSpPr/>
            <p:nvPr/>
          </p:nvSpPr>
          <p:spPr>
            <a:xfrm>
              <a:off x="3755225" y="4129350"/>
              <a:ext cx="70775" cy="134825"/>
            </a:xfrm>
            <a:custGeom>
              <a:rect b="b" l="l" r="r" t="t"/>
              <a:pathLst>
                <a:path extrusionOk="0" h="5393" w="2831">
                  <a:moveTo>
                    <a:pt x="2542" y="1"/>
                  </a:moveTo>
                  <a:cubicBezTo>
                    <a:pt x="2516" y="1"/>
                    <a:pt x="2490" y="23"/>
                    <a:pt x="2459" y="91"/>
                  </a:cubicBezTo>
                  <a:cubicBezTo>
                    <a:pt x="1689" y="1743"/>
                    <a:pt x="912" y="3391"/>
                    <a:pt x="127" y="5037"/>
                  </a:cubicBezTo>
                  <a:cubicBezTo>
                    <a:pt x="0" y="5301"/>
                    <a:pt x="260" y="5284"/>
                    <a:pt x="348" y="5353"/>
                  </a:cubicBezTo>
                  <a:cubicBezTo>
                    <a:pt x="383" y="5381"/>
                    <a:pt x="411" y="5392"/>
                    <a:pt x="432" y="5392"/>
                  </a:cubicBezTo>
                  <a:cubicBezTo>
                    <a:pt x="509" y="5392"/>
                    <a:pt x="510" y="5247"/>
                    <a:pt x="535" y="5196"/>
                  </a:cubicBezTo>
                  <a:cubicBezTo>
                    <a:pt x="1028" y="4158"/>
                    <a:pt x="1516" y="3120"/>
                    <a:pt x="1992" y="2076"/>
                  </a:cubicBezTo>
                  <a:cubicBezTo>
                    <a:pt x="2279" y="1451"/>
                    <a:pt x="2542" y="818"/>
                    <a:pt x="2831" y="154"/>
                  </a:cubicBezTo>
                  <a:cubicBezTo>
                    <a:pt x="2778" y="126"/>
                    <a:pt x="2709" y="93"/>
                    <a:pt x="2644" y="55"/>
                  </a:cubicBezTo>
                  <a:cubicBezTo>
                    <a:pt x="2604" y="31"/>
                    <a:pt x="2573" y="1"/>
                    <a:pt x="25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9" name="Google Shape;2549;p47"/>
            <p:cNvSpPr/>
            <p:nvPr/>
          </p:nvSpPr>
          <p:spPr>
            <a:xfrm>
              <a:off x="3884950" y="4128825"/>
              <a:ext cx="71375" cy="134625"/>
            </a:xfrm>
            <a:custGeom>
              <a:rect b="b" l="l" r="r" t="t"/>
              <a:pathLst>
                <a:path extrusionOk="0" h="5385" w="2855">
                  <a:moveTo>
                    <a:pt x="378" y="0"/>
                  </a:moveTo>
                  <a:cubicBezTo>
                    <a:pt x="247" y="106"/>
                    <a:pt x="1" y="62"/>
                    <a:pt x="140" y="353"/>
                  </a:cubicBezTo>
                  <a:cubicBezTo>
                    <a:pt x="875" y="1927"/>
                    <a:pt x="1587" y="3512"/>
                    <a:pt x="2320" y="5086"/>
                  </a:cubicBezTo>
                  <a:cubicBezTo>
                    <a:pt x="2361" y="5171"/>
                    <a:pt x="2325" y="5384"/>
                    <a:pt x="2480" y="5384"/>
                  </a:cubicBezTo>
                  <a:cubicBezTo>
                    <a:pt x="2511" y="5384"/>
                    <a:pt x="2550" y="5376"/>
                    <a:pt x="2598" y="5356"/>
                  </a:cubicBezTo>
                  <a:cubicBezTo>
                    <a:pt x="2855" y="5251"/>
                    <a:pt x="2828" y="5100"/>
                    <a:pt x="2724" y="4883"/>
                  </a:cubicBezTo>
                  <a:cubicBezTo>
                    <a:pt x="1980" y="3337"/>
                    <a:pt x="1251" y="1785"/>
                    <a:pt x="516" y="236"/>
                  </a:cubicBezTo>
                  <a:cubicBezTo>
                    <a:pt x="476" y="155"/>
                    <a:pt x="425" y="80"/>
                    <a:pt x="3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0" name="Google Shape;2550;p47"/>
            <p:cNvSpPr/>
            <p:nvPr/>
          </p:nvSpPr>
          <p:spPr>
            <a:xfrm>
              <a:off x="3411350" y="4196100"/>
              <a:ext cx="102300" cy="51100"/>
            </a:xfrm>
            <a:custGeom>
              <a:rect b="b" l="l" r="r" t="t"/>
              <a:pathLst>
                <a:path extrusionOk="0" h="2044" w="4092">
                  <a:moveTo>
                    <a:pt x="3834" y="1"/>
                  </a:moveTo>
                  <a:cubicBezTo>
                    <a:pt x="3806" y="1"/>
                    <a:pt x="3771" y="11"/>
                    <a:pt x="3724" y="33"/>
                  </a:cubicBezTo>
                  <a:cubicBezTo>
                    <a:pt x="2545" y="591"/>
                    <a:pt x="1362" y="1141"/>
                    <a:pt x="179" y="1692"/>
                  </a:cubicBezTo>
                  <a:cubicBezTo>
                    <a:pt x="81" y="1738"/>
                    <a:pt x="0" y="1774"/>
                    <a:pt x="93" y="1898"/>
                  </a:cubicBezTo>
                  <a:cubicBezTo>
                    <a:pt x="122" y="1937"/>
                    <a:pt x="127" y="1995"/>
                    <a:pt x="143" y="2044"/>
                  </a:cubicBezTo>
                  <a:cubicBezTo>
                    <a:pt x="199" y="2018"/>
                    <a:pt x="222" y="2007"/>
                    <a:pt x="244" y="1998"/>
                  </a:cubicBezTo>
                  <a:cubicBezTo>
                    <a:pt x="1465" y="1446"/>
                    <a:pt x="2685" y="889"/>
                    <a:pt x="3912" y="349"/>
                  </a:cubicBezTo>
                  <a:cubicBezTo>
                    <a:pt x="4092" y="271"/>
                    <a:pt x="3975" y="224"/>
                    <a:pt x="3948" y="139"/>
                  </a:cubicBezTo>
                  <a:cubicBezTo>
                    <a:pt x="3919" y="52"/>
                    <a:pt x="3895" y="1"/>
                    <a:pt x="38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1" name="Google Shape;2551;p47"/>
            <p:cNvSpPr/>
            <p:nvPr/>
          </p:nvSpPr>
          <p:spPr>
            <a:xfrm>
              <a:off x="3650600" y="3601650"/>
              <a:ext cx="54800" cy="98225"/>
            </a:xfrm>
            <a:custGeom>
              <a:rect b="b" l="l" r="r" t="t"/>
              <a:pathLst>
                <a:path extrusionOk="0" h="3929" w="2192">
                  <a:moveTo>
                    <a:pt x="338" y="0"/>
                  </a:moveTo>
                  <a:cubicBezTo>
                    <a:pt x="290" y="0"/>
                    <a:pt x="236" y="6"/>
                    <a:pt x="198" y="14"/>
                  </a:cubicBezTo>
                  <a:cubicBezTo>
                    <a:pt x="1" y="58"/>
                    <a:pt x="176" y="200"/>
                    <a:pt x="186" y="224"/>
                  </a:cubicBezTo>
                  <a:cubicBezTo>
                    <a:pt x="717" y="1417"/>
                    <a:pt x="1260" y="2603"/>
                    <a:pt x="1804" y="3789"/>
                  </a:cubicBezTo>
                  <a:cubicBezTo>
                    <a:pt x="1830" y="3849"/>
                    <a:pt x="1848" y="3928"/>
                    <a:pt x="1904" y="3928"/>
                  </a:cubicBezTo>
                  <a:cubicBezTo>
                    <a:pt x="1928" y="3928"/>
                    <a:pt x="1959" y="3913"/>
                    <a:pt x="2000" y="3876"/>
                  </a:cubicBezTo>
                  <a:cubicBezTo>
                    <a:pt x="2058" y="3823"/>
                    <a:pt x="2132" y="3786"/>
                    <a:pt x="2192" y="3745"/>
                  </a:cubicBezTo>
                  <a:cubicBezTo>
                    <a:pt x="1596" y="2474"/>
                    <a:pt x="1023" y="1247"/>
                    <a:pt x="440" y="24"/>
                  </a:cubicBezTo>
                  <a:cubicBezTo>
                    <a:pt x="431" y="7"/>
                    <a:pt x="388" y="0"/>
                    <a:pt x="3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2" name="Google Shape;2552;p47"/>
            <p:cNvSpPr/>
            <p:nvPr/>
          </p:nvSpPr>
          <p:spPr>
            <a:xfrm>
              <a:off x="4200200" y="3842100"/>
              <a:ext cx="99425" cy="50650"/>
            </a:xfrm>
            <a:custGeom>
              <a:rect b="b" l="l" r="r" t="t"/>
              <a:pathLst>
                <a:path extrusionOk="0" h="2026" w="3977">
                  <a:moveTo>
                    <a:pt x="3861" y="0"/>
                  </a:moveTo>
                  <a:cubicBezTo>
                    <a:pt x="3828" y="0"/>
                    <a:pt x="3788" y="13"/>
                    <a:pt x="3742" y="35"/>
                  </a:cubicBezTo>
                  <a:cubicBezTo>
                    <a:pt x="2554" y="576"/>
                    <a:pt x="1368" y="1116"/>
                    <a:pt x="179" y="1657"/>
                  </a:cubicBezTo>
                  <a:cubicBezTo>
                    <a:pt x="72" y="1705"/>
                    <a:pt x="1" y="1724"/>
                    <a:pt x="92" y="1887"/>
                  </a:cubicBezTo>
                  <a:cubicBezTo>
                    <a:pt x="146" y="1983"/>
                    <a:pt x="183" y="2025"/>
                    <a:pt x="241" y="2025"/>
                  </a:cubicBezTo>
                  <a:cubicBezTo>
                    <a:pt x="271" y="2025"/>
                    <a:pt x="307" y="2014"/>
                    <a:pt x="354" y="1992"/>
                  </a:cubicBezTo>
                  <a:cubicBezTo>
                    <a:pt x="1502" y="1451"/>
                    <a:pt x="2652" y="913"/>
                    <a:pt x="3800" y="372"/>
                  </a:cubicBezTo>
                  <a:cubicBezTo>
                    <a:pt x="3878" y="336"/>
                    <a:pt x="3944" y="273"/>
                    <a:pt x="3960" y="261"/>
                  </a:cubicBezTo>
                  <a:cubicBezTo>
                    <a:pt x="3977" y="69"/>
                    <a:pt x="3938" y="0"/>
                    <a:pt x="38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3" name="Google Shape;2553;p47"/>
            <p:cNvSpPr/>
            <p:nvPr/>
          </p:nvSpPr>
          <p:spPr>
            <a:xfrm>
              <a:off x="3412275" y="3841150"/>
              <a:ext cx="99550" cy="51625"/>
            </a:xfrm>
            <a:custGeom>
              <a:rect b="b" l="l" r="r" t="t"/>
              <a:pathLst>
                <a:path extrusionOk="0" h="2065" w="3982">
                  <a:moveTo>
                    <a:pt x="165" y="1"/>
                  </a:moveTo>
                  <a:cubicBezTo>
                    <a:pt x="125" y="1"/>
                    <a:pt x="85" y="30"/>
                    <a:pt x="56" y="121"/>
                  </a:cubicBezTo>
                  <a:cubicBezTo>
                    <a:pt x="1" y="296"/>
                    <a:pt x="63" y="337"/>
                    <a:pt x="200" y="402"/>
                  </a:cubicBezTo>
                  <a:cubicBezTo>
                    <a:pt x="1350" y="939"/>
                    <a:pt x="2498" y="1480"/>
                    <a:pt x="3642" y="2030"/>
                  </a:cubicBezTo>
                  <a:cubicBezTo>
                    <a:pt x="3692" y="2054"/>
                    <a:pt x="3733" y="2064"/>
                    <a:pt x="3767" y="2064"/>
                  </a:cubicBezTo>
                  <a:cubicBezTo>
                    <a:pt x="3884" y="2064"/>
                    <a:pt x="3917" y="1936"/>
                    <a:pt x="3982" y="1803"/>
                  </a:cubicBezTo>
                  <a:cubicBezTo>
                    <a:pt x="3925" y="1762"/>
                    <a:pt x="3864" y="1698"/>
                    <a:pt x="3790" y="1665"/>
                  </a:cubicBezTo>
                  <a:cubicBezTo>
                    <a:pt x="2637" y="1135"/>
                    <a:pt x="1483" y="608"/>
                    <a:pt x="321" y="96"/>
                  </a:cubicBezTo>
                  <a:cubicBezTo>
                    <a:pt x="305" y="89"/>
                    <a:pt x="234" y="1"/>
                    <a:pt x="1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4" name="Google Shape;2554;p47"/>
            <p:cNvSpPr/>
            <p:nvPr/>
          </p:nvSpPr>
          <p:spPr>
            <a:xfrm>
              <a:off x="4005725" y="3601225"/>
              <a:ext cx="56825" cy="99350"/>
            </a:xfrm>
            <a:custGeom>
              <a:rect b="b" l="l" r="r" t="t"/>
              <a:pathLst>
                <a:path extrusionOk="0" h="3974" w="2273">
                  <a:moveTo>
                    <a:pt x="1931" y="1"/>
                  </a:moveTo>
                  <a:cubicBezTo>
                    <a:pt x="1861" y="1"/>
                    <a:pt x="1815" y="41"/>
                    <a:pt x="1764" y="153"/>
                  </a:cubicBezTo>
                  <a:cubicBezTo>
                    <a:pt x="1231" y="1317"/>
                    <a:pt x="685" y="2475"/>
                    <a:pt x="128" y="3629"/>
                  </a:cubicBezTo>
                  <a:cubicBezTo>
                    <a:pt x="1" y="3894"/>
                    <a:pt x="262" y="3842"/>
                    <a:pt x="355" y="3973"/>
                  </a:cubicBezTo>
                  <a:cubicBezTo>
                    <a:pt x="398" y="3903"/>
                    <a:pt x="440" y="3852"/>
                    <a:pt x="469" y="3795"/>
                  </a:cubicBezTo>
                  <a:cubicBezTo>
                    <a:pt x="1010" y="2620"/>
                    <a:pt x="1551" y="1445"/>
                    <a:pt x="2074" y="263"/>
                  </a:cubicBezTo>
                  <a:cubicBezTo>
                    <a:pt x="2085" y="240"/>
                    <a:pt x="2273" y="88"/>
                    <a:pt x="2051" y="24"/>
                  </a:cubicBezTo>
                  <a:cubicBezTo>
                    <a:pt x="2004" y="10"/>
                    <a:pt x="1965" y="1"/>
                    <a:pt x="19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5" name="Google Shape;2555;p47"/>
            <p:cNvSpPr/>
            <p:nvPr/>
          </p:nvSpPr>
          <p:spPr>
            <a:xfrm>
              <a:off x="4200375" y="4196000"/>
              <a:ext cx="99750" cy="50850"/>
            </a:xfrm>
            <a:custGeom>
              <a:rect b="b" l="l" r="r" t="t"/>
              <a:pathLst>
                <a:path extrusionOk="0" h="2034" w="3990">
                  <a:moveTo>
                    <a:pt x="206" y="1"/>
                  </a:moveTo>
                  <a:cubicBezTo>
                    <a:pt x="133" y="1"/>
                    <a:pt x="131" y="95"/>
                    <a:pt x="91" y="152"/>
                  </a:cubicBezTo>
                  <a:cubicBezTo>
                    <a:pt x="13" y="259"/>
                    <a:pt x="1" y="296"/>
                    <a:pt x="143" y="358"/>
                  </a:cubicBezTo>
                  <a:cubicBezTo>
                    <a:pt x="1358" y="899"/>
                    <a:pt x="2569" y="1446"/>
                    <a:pt x="3774" y="2004"/>
                  </a:cubicBezTo>
                  <a:cubicBezTo>
                    <a:pt x="3819" y="2025"/>
                    <a:pt x="3852" y="2034"/>
                    <a:pt x="3876" y="2034"/>
                  </a:cubicBezTo>
                  <a:cubicBezTo>
                    <a:pt x="3969" y="2034"/>
                    <a:pt x="3940" y="1906"/>
                    <a:pt x="3989" y="1814"/>
                  </a:cubicBezTo>
                  <a:cubicBezTo>
                    <a:pt x="3975" y="1794"/>
                    <a:pt x="3957" y="1738"/>
                    <a:pt x="3918" y="1719"/>
                  </a:cubicBezTo>
                  <a:cubicBezTo>
                    <a:pt x="2705" y="1151"/>
                    <a:pt x="1487" y="584"/>
                    <a:pt x="271" y="18"/>
                  </a:cubicBezTo>
                  <a:cubicBezTo>
                    <a:pt x="244" y="6"/>
                    <a:pt x="223" y="1"/>
                    <a:pt x="2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6" name="Google Shape;2556;p47"/>
            <p:cNvSpPr/>
            <p:nvPr/>
          </p:nvSpPr>
          <p:spPr>
            <a:xfrm>
              <a:off x="3649725" y="4388975"/>
              <a:ext cx="55625" cy="98725"/>
            </a:xfrm>
            <a:custGeom>
              <a:rect b="b" l="l" r="r" t="t"/>
              <a:pathLst>
                <a:path extrusionOk="0" h="3949" w="2225">
                  <a:moveTo>
                    <a:pt x="1922" y="0"/>
                  </a:moveTo>
                  <a:cubicBezTo>
                    <a:pt x="1842" y="0"/>
                    <a:pt x="1843" y="126"/>
                    <a:pt x="1823" y="169"/>
                  </a:cubicBezTo>
                  <a:cubicBezTo>
                    <a:pt x="1281" y="1331"/>
                    <a:pt x="747" y="2495"/>
                    <a:pt x="229" y="3666"/>
                  </a:cubicBezTo>
                  <a:cubicBezTo>
                    <a:pt x="221" y="3686"/>
                    <a:pt x="1" y="3852"/>
                    <a:pt x="261" y="3930"/>
                  </a:cubicBezTo>
                  <a:cubicBezTo>
                    <a:pt x="304" y="3943"/>
                    <a:pt x="338" y="3949"/>
                    <a:pt x="366" y="3949"/>
                  </a:cubicBezTo>
                  <a:cubicBezTo>
                    <a:pt x="464" y="3949"/>
                    <a:pt x="494" y="3880"/>
                    <a:pt x="541" y="3781"/>
                  </a:cubicBezTo>
                  <a:cubicBezTo>
                    <a:pt x="814" y="3202"/>
                    <a:pt x="1097" y="2626"/>
                    <a:pt x="1369" y="2045"/>
                  </a:cubicBezTo>
                  <a:cubicBezTo>
                    <a:pt x="1654" y="1432"/>
                    <a:pt x="1932" y="816"/>
                    <a:pt x="2225" y="177"/>
                  </a:cubicBezTo>
                  <a:cubicBezTo>
                    <a:pt x="2162" y="136"/>
                    <a:pt x="2086" y="85"/>
                    <a:pt x="2008" y="33"/>
                  </a:cubicBezTo>
                  <a:cubicBezTo>
                    <a:pt x="1972" y="10"/>
                    <a:pt x="1944" y="0"/>
                    <a:pt x="19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7" name="Google Shape;2557;p47"/>
            <p:cNvSpPr/>
            <p:nvPr/>
          </p:nvSpPr>
          <p:spPr>
            <a:xfrm>
              <a:off x="4005600" y="4387675"/>
              <a:ext cx="56850" cy="100075"/>
            </a:xfrm>
            <a:custGeom>
              <a:rect b="b" l="l" r="r" t="t"/>
              <a:pathLst>
                <a:path extrusionOk="0" h="4003" w="2274">
                  <a:moveTo>
                    <a:pt x="342" y="1"/>
                  </a:moveTo>
                  <a:cubicBezTo>
                    <a:pt x="286" y="169"/>
                    <a:pt x="0" y="98"/>
                    <a:pt x="131" y="370"/>
                  </a:cubicBezTo>
                  <a:cubicBezTo>
                    <a:pt x="686" y="1523"/>
                    <a:pt x="1232" y="2682"/>
                    <a:pt x="1767" y="3846"/>
                  </a:cubicBezTo>
                  <a:cubicBezTo>
                    <a:pt x="1818" y="3956"/>
                    <a:pt x="1861" y="4003"/>
                    <a:pt x="1934" y="4003"/>
                  </a:cubicBezTo>
                  <a:cubicBezTo>
                    <a:pt x="1967" y="4003"/>
                    <a:pt x="2005" y="3993"/>
                    <a:pt x="2052" y="3976"/>
                  </a:cubicBezTo>
                  <a:cubicBezTo>
                    <a:pt x="2274" y="3893"/>
                    <a:pt x="2083" y="3748"/>
                    <a:pt x="2066" y="3707"/>
                  </a:cubicBezTo>
                  <a:cubicBezTo>
                    <a:pt x="1553" y="2545"/>
                    <a:pt x="1025" y="1393"/>
                    <a:pt x="496" y="240"/>
                  </a:cubicBezTo>
                  <a:cubicBezTo>
                    <a:pt x="464" y="169"/>
                    <a:pt x="412" y="107"/>
                    <a:pt x="3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8" name="Google Shape;2558;p47"/>
            <p:cNvSpPr/>
            <p:nvPr/>
          </p:nvSpPr>
          <p:spPr>
            <a:xfrm>
              <a:off x="3957075" y="4282800"/>
              <a:ext cx="47400" cy="85450"/>
            </a:xfrm>
            <a:custGeom>
              <a:rect b="b" l="l" r="r" t="t"/>
              <a:pathLst>
                <a:path extrusionOk="0" h="3418" w="1896">
                  <a:moveTo>
                    <a:pt x="393" y="0"/>
                  </a:moveTo>
                  <a:cubicBezTo>
                    <a:pt x="375" y="0"/>
                    <a:pt x="352" y="10"/>
                    <a:pt x="323" y="33"/>
                  </a:cubicBezTo>
                  <a:cubicBezTo>
                    <a:pt x="228" y="109"/>
                    <a:pt x="1" y="160"/>
                    <a:pt x="112" y="390"/>
                  </a:cubicBezTo>
                  <a:cubicBezTo>
                    <a:pt x="568" y="1350"/>
                    <a:pt x="1020" y="2310"/>
                    <a:pt x="1474" y="3271"/>
                  </a:cubicBezTo>
                  <a:cubicBezTo>
                    <a:pt x="1506" y="3338"/>
                    <a:pt x="1537" y="3417"/>
                    <a:pt x="1608" y="3417"/>
                  </a:cubicBezTo>
                  <a:cubicBezTo>
                    <a:pt x="1630" y="3417"/>
                    <a:pt x="1657" y="3409"/>
                    <a:pt x="1688" y="3391"/>
                  </a:cubicBezTo>
                  <a:cubicBezTo>
                    <a:pt x="1763" y="3348"/>
                    <a:pt x="1895" y="3338"/>
                    <a:pt x="1810" y="3088"/>
                  </a:cubicBezTo>
                  <a:cubicBezTo>
                    <a:pt x="1401" y="2187"/>
                    <a:pt x="950" y="1186"/>
                    <a:pt x="489" y="188"/>
                  </a:cubicBezTo>
                  <a:cubicBezTo>
                    <a:pt x="466" y="139"/>
                    <a:pt x="463" y="0"/>
                    <a:pt x="3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9" name="Google Shape;2559;p47"/>
            <p:cNvSpPr/>
            <p:nvPr/>
          </p:nvSpPr>
          <p:spPr>
            <a:xfrm>
              <a:off x="3707175" y="3720800"/>
              <a:ext cx="47525" cy="85175"/>
            </a:xfrm>
            <a:custGeom>
              <a:rect b="b" l="l" r="r" t="t"/>
              <a:pathLst>
                <a:path extrusionOk="0" h="3407" w="1901">
                  <a:moveTo>
                    <a:pt x="345" y="0"/>
                  </a:moveTo>
                  <a:cubicBezTo>
                    <a:pt x="311" y="0"/>
                    <a:pt x="269" y="12"/>
                    <a:pt x="214" y="40"/>
                  </a:cubicBezTo>
                  <a:cubicBezTo>
                    <a:pt x="1" y="147"/>
                    <a:pt x="118" y="247"/>
                    <a:pt x="169" y="360"/>
                  </a:cubicBezTo>
                  <a:cubicBezTo>
                    <a:pt x="593" y="1306"/>
                    <a:pt x="1020" y="2255"/>
                    <a:pt x="1450" y="3198"/>
                  </a:cubicBezTo>
                  <a:cubicBezTo>
                    <a:pt x="1484" y="3276"/>
                    <a:pt x="1556" y="3337"/>
                    <a:pt x="1611" y="3406"/>
                  </a:cubicBezTo>
                  <a:cubicBezTo>
                    <a:pt x="1718" y="3321"/>
                    <a:pt x="1826" y="3235"/>
                    <a:pt x="1900" y="3177"/>
                  </a:cubicBezTo>
                  <a:cubicBezTo>
                    <a:pt x="1857" y="3064"/>
                    <a:pt x="1843" y="3018"/>
                    <a:pt x="1823" y="2974"/>
                  </a:cubicBezTo>
                  <a:cubicBezTo>
                    <a:pt x="1390" y="2058"/>
                    <a:pt x="957" y="1141"/>
                    <a:pt x="514" y="230"/>
                  </a:cubicBezTo>
                  <a:cubicBezTo>
                    <a:pt x="474" y="151"/>
                    <a:pt x="466" y="0"/>
                    <a:pt x="34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0" name="Google Shape;2560;p47"/>
            <p:cNvSpPr/>
            <p:nvPr/>
          </p:nvSpPr>
          <p:spPr>
            <a:xfrm>
              <a:off x="3531475" y="3897725"/>
              <a:ext cx="87800" cy="44000"/>
            </a:xfrm>
            <a:custGeom>
              <a:rect b="b" l="l" r="r" t="t"/>
              <a:pathLst>
                <a:path extrusionOk="0" h="1760" w="3512">
                  <a:moveTo>
                    <a:pt x="227" y="0"/>
                  </a:moveTo>
                  <a:cubicBezTo>
                    <a:pt x="111" y="0"/>
                    <a:pt x="101" y="103"/>
                    <a:pt x="69" y="162"/>
                  </a:cubicBezTo>
                  <a:cubicBezTo>
                    <a:pt x="1" y="289"/>
                    <a:pt x="108" y="328"/>
                    <a:pt x="200" y="371"/>
                  </a:cubicBezTo>
                  <a:cubicBezTo>
                    <a:pt x="1149" y="820"/>
                    <a:pt x="2098" y="1269"/>
                    <a:pt x="3043" y="1726"/>
                  </a:cubicBezTo>
                  <a:cubicBezTo>
                    <a:pt x="3092" y="1749"/>
                    <a:pt x="3134" y="1759"/>
                    <a:pt x="3171" y="1759"/>
                  </a:cubicBezTo>
                  <a:cubicBezTo>
                    <a:pt x="3319" y="1759"/>
                    <a:pt x="3379" y="1600"/>
                    <a:pt x="3432" y="1514"/>
                  </a:cubicBezTo>
                  <a:cubicBezTo>
                    <a:pt x="3511" y="1380"/>
                    <a:pt x="3320" y="1380"/>
                    <a:pt x="3233" y="1339"/>
                  </a:cubicBezTo>
                  <a:cubicBezTo>
                    <a:pt x="2940" y="1195"/>
                    <a:pt x="2646" y="1050"/>
                    <a:pt x="2349" y="916"/>
                  </a:cubicBezTo>
                  <a:cubicBezTo>
                    <a:pt x="1656" y="604"/>
                    <a:pt x="961" y="299"/>
                    <a:pt x="331" y="20"/>
                  </a:cubicBezTo>
                  <a:cubicBezTo>
                    <a:pt x="289" y="6"/>
                    <a:pt x="255" y="0"/>
                    <a:pt x="2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1" name="Google Shape;2561;p47"/>
            <p:cNvSpPr/>
            <p:nvPr/>
          </p:nvSpPr>
          <p:spPr>
            <a:xfrm>
              <a:off x="4094975" y="3897875"/>
              <a:ext cx="85750" cy="43800"/>
            </a:xfrm>
            <a:custGeom>
              <a:rect b="b" l="l" r="r" t="t"/>
              <a:pathLst>
                <a:path extrusionOk="0" h="1752" w="3430">
                  <a:moveTo>
                    <a:pt x="3220" y="1"/>
                  </a:moveTo>
                  <a:cubicBezTo>
                    <a:pt x="3181" y="1"/>
                    <a:pt x="3132" y="14"/>
                    <a:pt x="3069" y="44"/>
                  </a:cubicBezTo>
                  <a:cubicBezTo>
                    <a:pt x="2133" y="490"/>
                    <a:pt x="1178" y="899"/>
                    <a:pt x="233" y="1326"/>
                  </a:cubicBezTo>
                  <a:cubicBezTo>
                    <a:pt x="145" y="1366"/>
                    <a:pt x="77" y="1446"/>
                    <a:pt x="1" y="1508"/>
                  </a:cubicBezTo>
                  <a:cubicBezTo>
                    <a:pt x="111" y="1576"/>
                    <a:pt x="161" y="1752"/>
                    <a:pt x="310" y="1752"/>
                  </a:cubicBezTo>
                  <a:cubicBezTo>
                    <a:pt x="346" y="1752"/>
                    <a:pt x="387" y="1742"/>
                    <a:pt x="436" y="1718"/>
                  </a:cubicBezTo>
                  <a:cubicBezTo>
                    <a:pt x="1349" y="1275"/>
                    <a:pt x="2266" y="844"/>
                    <a:pt x="3180" y="406"/>
                  </a:cubicBezTo>
                  <a:cubicBezTo>
                    <a:pt x="3271" y="361"/>
                    <a:pt x="3350" y="291"/>
                    <a:pt x="3430" y="237"/>
                  </a:cubicBezTo>
                  <a:cubicBezTo>
                    <a:pt x="3362" y="104"/>
                    <a:pt x="3328" y="1"/>
                    <a:pt x="32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2" name="Google Shape;2562;p47"/>
            <p:cNvSpPr/>
            <p:nvPr/>
          </p:nvSpPr>
          <p:spPr>
            <a:xfrm>
              <a:off x="3531050" y="4147300"/>
              <a:ext cx="86875" cy="44700"/>
            </a:xfrm>
            <a:custGeom>
              <a:rect b="b" l="l" r="r" t="t"/>
              <a:pathLst>
                <a:path extrusionOk="0" h="1788" w="3475">
                  <a:moveTo>
                    <a:pt x="3186" y="0"/>
                  </a:moveTo>
                  <a:cubicBezTo>
                    <a:pt x="3156" y="0"/>
                    <a:pt x="3120" y="9"/>
                    <a:pt x="3078" y="29"/>
                  </a:cubicBezTo>
                  <a:cubicBezTo>
                    <a:pt x="2119" y="484"/>
                    <a:pt x="1157" y="934"/>
                    <a:pt x="198" y="1390"/>
                  </a:cubicBezTo>
                  <a:cubicBezTo>
                    <a:pt x="114" y="1429"/>
                    <a:pt x="0" y="1478"/>
                    <a:pt x="96" y="1610"/>
                  </a:cubicBezTo>
                  <a:cubicBezTo>
                    <a:pt x="139" y="1669"/>
                    <a:pt x="185" y="1729"/>
                    <a:pt x="229" y="1787"/>
                  </a:cubicBezTo>
                  <a:cubicBezTo>
                    <a:pt x="323" y="1741"/>
                    <a:pt x="376" y="1713"/>
                    <a:pt x="431" y="1689"/>
                  </a:cubicBezTo>
                  <a:cubicBezTo>
                    <a:pt x="1377" y="1262"/>
                    <a:pt x="2325" y="837"/>
                    <a:pt x="3269" y="407"/>
                  </a:cubicBezTo>
                  <a:cubicBezTo>
                    <a:pt x="3346" y="372"/>
                    <a:pt x="3407" y="300"/>
                    <a:pt x="3475" y="245"/>
                  </a:cubicBezTo>
                  <a:cubicBezTo>
                    <a:pt x="3361" y="194"/>
                    <a:pt x="3330" y="0"/>
                    <a:pt x="31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3" name="Google Shape;2563;p47"/>
            <p:cNvSpPr/>
            <p:nvPr/>
          </p:nvSpPr>
          <p:spPr>
            <a:xfrm>
              <a:off x="4092100" y="4147175"/>
              <a:ext cx="88425" cy="44025"/>
            </a:xfrm>
            <a:custGeom>
              <a:rect b="b" l="l" r="r" t="t"/>
              <a:pathLst>
                <a:path extrusionOk="0" h="1761" w="3537">
                  <a:moveTo>
                    <a:pt x="387" y="0"/>
                  </a:moveTo>
                  <a:cubicBezTo>
                    <a:pt x="251" y="0"/>
                    <a:pt x="217" y="177"/>
                    <a:pt x="129" y="246"/>
                  </a:cubicBezTo>
                  <a:cubicBezTo>
                    <a:pt x="0" y="348"/>
                    <a:pt x="179" y="348"/>
                    <a:pt x="209" y="360"/>
                  </a:cubicBezTo>
                  <a:cubicBezTo>
                    <a:pt x="1207" y="818"/>
                    <a:pt x="2213" y="1257"/>
                    <a:pt x="3207" y="1724"/>
                  </a:cubicBezTo>
                  <a:cubicBezTo>
                    <a:pt x="3261" y="1749"/>
                    <a:pt x="3303" y="1760"/>
                    <a:pt x="3337" y="1760"/>
                  </a:cubicBezTo>
                  <a:cubicBezTo>
                    <a:pt x="3445" y="1760"/>
                    <a:pt x="3472" y="1649"/>
                    <a:pt x="3537" y="1542"/>
                  </a:cubicBezTo>
                  <a:cubicBezTo>
                    <a:pt x="3499" y="1498"/>
                    <a:pt x="3461" y="1423"/>
                    <a:pt x="3403" y="1396"/>
                  </a:cubicBezTo>
                  <a:cubicBezTo>
                    <a:pt x="2432" y="936"/>
                    <a:pt x="1459" y="482"/>
                    <a:pt x="487" y="26"/>
                  </a:cubicBezTo>
                  <a:cubicBezTo>
                    <a:pt x="448" y="8"/>
                    <a:pt x="415" y="0"/>
                    <a:pt x="3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4" name="Google Shape;2564;p47"/>
            <p:cNvSpPr/>
            <p:nvPr/>
          </p:nvSpPr>
          <p:spPr>
            <a:xfrm>
              <a:off x="3707950" y="4282175"/>
              <a:ext cx="47750" cy="86400"/>
            </a:xfrm>
            <a:custGeom>
              <a:rect b="b" l="l" r="r" t="t"/>
              <a:pathLst>
                <a:path extrusionOk="0" h="3456" w="1910">
                  <a:moveTo>
                    <a:pt x="1525" y="1"/>
                  </a:moveTo>
                  <a:cubicBezTo>
                    <a:pt x="1483" y="1"/>
                    <a:pt x="1480" y="103"/>
                    <a:pt x="1470" y="125"/>
                  </a:cubicBezTo>
                  <a:cubicBezTo>
                    <a:pt x="1014" y="1124"/>
                    <a:pt x="575" y="2130"/>
                    <a:pt x="107" y="3124"/>
                  </a:cubicBezTo>
                  <a:cubicBezTo>
                    <a:pt x="1" y="3349"/>
                    <a:pt x="147" y="3370"/>
                    <a:pt x="288" y="3455"/>
                  </a:cubicBezTo>
                  <a:cubicBezTo>
                    <a:pt x="333" y="3416"/>
                    <a:pt x="407" y="3380"/>
                    <a:pt x="434" y="3321"/>
                  </a:cubicBezTo>
                  <a:cubicBezTo>
                    <a:pt x="893" y="2350"/>
                    <a:pt x="1348" y="1377"/>
                    <a:pt x="1803" y="404"/>
                  </a:cubicBezTo>
                  <a:cubicBezTo>
                    <a:pt x="1910" y="181"/>
                    <a:pt x="1669" y="153"/>
                    <a:pt x="1585" y="47"/>
                  </a:cubicBezTo>
                  <a:cubicBezTo>
                    <a:pt x="1559" y="13"/>
                    <a:pt x="1539" y="1"/>
                    <a:pt x="15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5" name="Google Shape;2565;p47"/>
            <p:cNvSpPr/>
            <p:nvPr/>
          </p:nvSpPr>
          <p:spPr>
            <a:xfrm>
              <a:off x="3957075" y="3720775"/>
              <a:ext cx="47375" cy="85025"/>
            </a:xfrm>
            <a:custGeom>
              <a:rect b="b" l="l" r="r" t="t"/>
              <a:pathLst>
                <a:path extrusionOk="0" h="3401" w="1895">
                  <a:moveTo>
                    <a:pt x="1607" y="0"/>
                  </a:moveTo>
                  <a:cubicBezTo>
                    <a:pt x="1518" y="0"/>
                    <a:pt x="1496" y="108"/>
                    <a:pt x="1458" y="187"/>
                  </a:cubicBezTo>
                  <a:cubicBezTo>
                    <a:pt x="1015" y="1111"/>
                    <a:pt x="575" y="2038"/>
                    <a:pt x="123" y="2959"/>
                  </a:cubicBezTo>
                  <a:cubicBezTo>
                    <a:pt x="1" y="3206"/>
                    <a:pt x="203" y="3311"/>
                    <a:pt x="331" y="3385"/>
                  </a:cubicBezTo>
                  <a:cubicBezTo>
                    <a:pt x="351" y="3396"/>
                    <a:pt x="368" y="3401"/>
                    <a:pt x="382" y="3401"/>
                  </a:cubicBezTo>
                  <a:cubicBezTo>
                    <a:pt x="461" y="3401"/>
                    <a:pt x="472" y="3255"/>
                    <a:pt x="509" y="3181"/>
                  </a:cubicBezTo>
                  <a:cubicBezTo>
                    <a:pt x="650" y="2886"/>
                    <a:pt x="795" y="2593"/>
                    <a:pt x="929" y="2295"/>
                  </a:cubicBezTo>
                  <a:cubicBezTo>
                    <a:pt x="1241" y="1603"/>
                    <a:pt x="1546" y="907"/>
                    <a:pt x="1823" y="283"/>
                  </a:cubicBezTo>
                  <a:cubicBezTo>
                    <a:pt x="1894" y="58"/>
                    <a:pt x="1748" y="49"/>
                    <a:pt x="1679" y="18"/>
                  </a:cubicBezTo>
                  <a:cubicBezTo>
                    <a:pt x="1651" y="6"/>
                    <a:pt x="1627" y="0"/>
                    <a:pt x="160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1">
  <p:cSld name="BLANK_1_1_1_1_1_1_3">
    <p:bg>
      <p:bgPr>
        <a:blipFill>
          <a:blip r:embed="rId2">
            <a:alphaModFix/>
          </a:blip>
          <a:stretch>
            <a:fillRect/>
          </a:stretch>
        </a:blipFill>
      </p:bgPr>
    </p:bg>
    <p:spTree>
      <p:nvGrpSpPr>
        <p:cNvPr id="2566" name="Shape 2566"/>
        <p:cNvGrpSpPr/>
        <p:nvPr/>
      </p:nvGrpSpPr>
      <p:grpSpPr>
        <a:xfrm>
          <a:off x="0" y="0"/>
          <a:ext cx="0" cy="0"/>
          <a:chOff x="0" y="0"/>
          <a:chExt cx="0" cy="0"/>
        </a:xfrm>
      </p:grpSpPr>
      <p:sp>
        <p:nvSpPr>
          <p:cNvPr id="2567" name="Google Shape;2567;p48"/>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568" name="Google Shape;2568;p48"/>
          <p:cNvSpPr txBox="1"/>
          <p:nvPr>
            <p:ph idx="2" type="title"/>
          </p:nvPr>
        </p:nvSpPr>
        <p:spPr>
          <a:xfrm>
            <a:off x="720000" y="1785950"/>
            <a:ext cx="23055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569" name="Google Shape;2569;p48"/>
          <p:cNvSpPr txBox="1"/>
          <p:nvPr>
            <p:ph idx="1" type="subTitle"/>
          </p:nvPr>
        </p:nvSpPr>
        <p:spPr>
          <a:xfrm>
            <a:off x="720000" y="2313650"/>
            <a:ext cx="23055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570" name="Google Shape;2570;p48"/>
          <p:cNvSpPr txBox="1"/>
          <p:nvPr>
            <p:ph idx="3" type="title"/>
          </p:nvPr>
        </p:nvSpPr>
        <p:spPr>
          <a:xfrm>
            <a:off x="3419269" y="1785950"/>
            <a:ext cx="23055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571" name="Google Shape;2571;p48"/>
          <p:cNvSpPr txBox="1"/>
          <p:nvPr>
            <p:ph idx="4" type="subTitle"/>
          </p:nvPr>
        </p:nvSpPr>
        <p:spPr>
          <a:xfrm>
            <a:off x="3419269" y="2313650"/>
            <a:ext cx="23055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572" name="Google Shape;2572;p48"/>
          <p:cNvSpPr txBox="1"/>
          <p:nvPr>
            <p:ph idx="5" type="title"/>
          </p:nvPr>
        </p:nvSpPr>
        <p:spPr>
          <a:xfrm>
            <a:off x="720000" y="3545444"/>
            <a:ext cx="2305500" cy="5445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573" name="Google Shape;2573;p48"/>
          <p:cNvSpPr txBox="1"/>
          <p:nvPr>
            <p:ph idx="6" type="subTitle"/>
          </p:nvPr>
        </p:nvSpPr>
        <p:spPr>
          <a:xfrm>
            <a:off x="720000" y="4098913"/>
            <a:ext cx="2305500" cy="4971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574" name="Google Shape;2574;p48"/>
          <p:cNvSpPr txBox="1"/>
          <p:nvPr>
            <p:ph idx="7" type="title"/>
          </p:nvPr>
        </p:nvSpPr>
        <p:spPr>
          <a:xfrm>
            <a:off x="3419269" y="3545470"/>
            <a:ext cx="2305500" cy="5445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575" name="Google Shape;2575;p48"/>
          <p:cNvSpPr txBox="1"/>
          <p:nvPr>
            <p:ph idx="8" type="subTitle"/>
          </p:nvPr>
        </p:nvSpPr>
        <p:spPr>
          <a:xfrm>
            <a:off x="3419269" y="4098913"/>
            <a:ext cx="2305500" cy="4971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576" name="Google Shape;2576;p48"/>
          <p:cNvSpPr txBox="1"/>
          <p:nvPr>
            <p:ph idx="9" type="title"/>
          </p:nvPr>
        </p:nvSpPr>
        <p:spPr>
          <a:xfrm>
            <a:off x="6118545" y="1785950"/>
            <a:ext cx="23055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577" name="Google Shape;2577;p48"/>
          <p:cNvSpPr txBox="1"/>
          <p:nvPr>
            <p:ph idx="13" type="subTitle"/>
          </p:nvPr>
        </p:nvSpPr>
        <p:spPr>
          <a:xfrm>
            <a:off x="6118545" y="2313650"/>
            <a:ext cx="23055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578" name="Google Shape;2578;p48"/>
          <p:cNvSpPr txBox="1"/>
          <p:nvPr>
            <p:ph idx="14" type="title"/>
          </p:nvPr>
        </p:nvSpPr>
        <p:spPr>
          <a:xfrm>
            <a:off x="6118545" y="3545462"/>
            <a:ext cx="2305500" cy="5445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579" name="Google Shape;2579;p48"/>
          <p:cNvSpPr txBox="1"/>
          <p:nvPr>
            <p:ph idx="15" type="subTitle"/>
          </p:nvPr>
        </p:nvSpPr>
        <p:spPr>
          <a:xfrm>
            <a:off x="6118545" y="4098913"/>
            <a:ext cx="2305500" cy="4971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580" name="Google Shape;2580;p48"/>
          <p:cNvSpPr txBox="1"/>
          <p:nvPr>
            <p:ph hasCustomPrompt="1" idx="16" type="title"/>
          </p:nvPr>
        </p:nvSpPr>
        <p:spPr>
          <a:xfrm>
            <a:off x="828675" y="1348425"/>
            <a:ext cx="572700" cy="302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000"/>
              <a:buNone/>
              <a:defRPr sz="3000">
                <a:solidFill>
                  <a:schemeClr val="lt2"/>
                </a:solidFill>
              </a:defRPr>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a:r>
              <a:t>xx%</a:t>
            </a:r>
          </a:p>
        </p:txBody>
      </p:sp>
      <p:sp>
        <p:nvSpPr>
          <p:cNvPr id="2581" name="Google Shape;2581;p48"/>
          <p:cNvSpPr txBox="1"/>
          <p:nvPr>
            <p:ph hasCustomPrompt="1" idx="17" type="title"/>
          </p:nvPr>
        </p:nvSpPr>
        <p:spPr>
          <a:xfrm>
            <a:off x="3527950" y="1348400"/>
            <a:ext cx="572700" cy="302400"/>
          </a:xfrm>
          <a:prstGeom prst="rect">
            <a:avLst/>
          </a:prstGeom>
        </p:spPr>
        <p:txBody>
          <a:bodyPr anchorCtr="0" anchor="ctr" bIns="91425" lIns="91425" spcFirstLastPara="1" rIns="91425" wrap="square" tIns="91425">
            <a:noAutofit/>
          </a:bodyPr>
          <a:lstStyle>
            <a:lvl1pPr lvl="0" rtl="0">
              <a:spcBef>
                <a:spcPts val="0"/>
              </a:spcBef>
              <a:spcAft>
                <a:spcPts val="0"/>
              </a:spcAft>
              <a:buSzPts val="2000"/>
              <a:buNone/>
              <a:defRPr sz="3000">
                <a:solidFill>
                  <a:schemeClr val="lt2"/>
                </a:solidFill>
              </a:defRPr>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a:r>
              <a:t>xx%</a:t>
            </a:r>
          </a:p>
        </p:txBody>
      </p:sp>
      <p:sp>
        <p:nvSpPr>
          <p:cNvPr id="2582" name="Google Shape;2582;p48"/>
          <p:cNvSpPr txBox="1"/>
          <p:nvPr>
            <p:ph hasCustomPrompt="1" idx="18" type="title"/>
          </p:nvPr>
        </p:nvSpPr>
        <p:spPr>
          <a:xfrm>
            <a:off x="6227225" y="1348400"/>
            <a:ext cx="572700" cy="302400"/>
          </a:xfrm>
          <a:prstGeom prst="rect">
            <a:avLst/>
          </a:prstGeom>
        </p:spPr>
        <p:txBody>
          <a:bodyPr anchorCtr="0" anchor="ctr" bIns="91425" lIns="91425" spcFirstLastPara="1" rIns="91425" wrap="square" tIns="91425">
            <a:noAutofit/>
          </a:bodyPr>
          <a:lstStyle>
            <a:lvl1pPr lvl="0" rtl="0">
              <a:spcBef>
                <a:spcPts val="0"/>
              </a:spcBef>
              <a:spcAft>
                <a:spcPts val="0"/>
              </a:spcAft>
              <a:buSzPts val="2000"/>
              <a:buNone/>
              <a:defRPr sz="3000">
                <a:solidFill>
                  <a:schemeClr val="lt2"/>
                </a:solidFill>
              </a:defRPr>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a:r>
              <a:t>xx%</a:t>
            </a:r>
          </a:p>
        </p:txBody>
      </p:sp>
      <p:sp>
        <p:nvSpPr>
          <p:cNvPr id="2583" name="Google Shape;2583;p48"/>
          <p:cNvSpPr txBox="1"/>
          <p:nvPr>
            <p:ph hasCustomPrompt="1" idx="19" type="title"/>
          </p:nvPr>
        </p:nvSpPr>
        <p:spPr>
          <a:xfrm>
            <a:off x="828675" y="3111725"/>
            <a:ext cx="572700" cy="302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000"/>
              <a:buNone/>
              <a:defRPr sz="3000">
                <a:solidFill>
                  <a:schemeClr val="lt2"/>
                </a:solidFill>
              </a:defRPr>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a:r>
              <a:t>xx%</a:t>
            </a:r>
          </a:p>
        </p:txBody>
      </p:sp>
      <p:sp>
        <p:nvSpPr>
          <p:cNvPr id="2584" name="Google Shape;2584;p48"/>
          <p:cNvSpPr txBox="1"/>
          <p:nvPr>
            <p:ph hasCustomPrompt="1" idx="20" type="title"/>
          </p:nvPr>
        </p:nvSpPr>
        <p:spPr>
          <a:xfrm>
            <a:off x="3527950" y="3111725"/>
            <a:ext cx="572700" cy="302400"/>
          </a:xfrm>
          <a:prstGeom prst="rect">
            <a:avLst/>
          </a:prstGeom>
        </p:spPr>
        <p:txBody>
          <a:bodyPr anchorCtr="0" anchor="ctr" bIns="91425" lIns="91425" spcFirstLastPara="1" rIns="91425" wrap="square" tIns="91425">
            <a:noAutofit/>
          </a:bodyPr>
          <a:lstStyle>
            <a:lvl1pPr lvl="0" rtl="0">
              <a:spcBef>
                <a:spcPts val="0"/>
              </a:spcBef>
              <a:spcAft>
                <a:spcPts val="0"/>
              </a:spcAft>
              <a:buSzPts val="2000"/>
              <a:buNone/>
              <a:defRPr sz="3000">
                <a:solidFill>
                  <a:schemeClr val="lt2"/>
                </a:solidFill>
              </a:defRPr>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a:r>
              <a:t>xx%</a:t>
            </a:r>
          </a:p>
        </p:txBody>
      </p:sp>
      <p:sp>
        <p:nvSpPr>
          <p:cNvPr id="2585" name="Google Shape;2585;p48"/>
          <p:cNvSpPr txBox="1"/>
          <p:nvPr>
            <p:ph hasCustomPrompt="1" idx="21" type="title"/>
          </p:nvPr>
        </p:nvSpPr>
        <p:spPr>
          <a:xfrm>
            <a:off x="6227175" y="3111725"/>
            <a:ext cx="572700" cy="302400"/>
          </a:xfrm>
          <a:prstGeom prst="rect">
            <a:avLst/>
          </a:prstGeom>
        </p:spPr>
        <p:txBody>
          <a:bodyPr anchorCtr="0" anchor="ctr" bIns="91425" lIns="91425" spcFirstLastPara="1" rIns="91425" wrap="square" tIns="91425">
            <a:noAutofit/>
          </a:bodyPr>
          <a:lstStyle>
            <a:lvl1pPr lvl="0" rtl="0">
              <a:spcBef>
                <a:spcPts val="0"/>
              </a:spcBef>
              <a:spcAft>
                <a:spcPts val="0"/>
              </a:spcAft>
              <a:buSzPts val="2000"/>
              <a:buNone/>
              <a:defRPr sz="3000">
                <a:solidFill>
                  <a:schemeClr val="lt2"/>
                </a:solidFill>
              </a:defRPr>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a:r>
              <a:t>xx%</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9">
    <p:spTree>
      <p:nvGrpSpPr>
        <p:cNvPr id="2586" name="Shape 2586"/>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tête de section 1 1">
  <p:cSld name="SECTION_HEADER_1_1">
    <p:spTree>
      <p:nvGrpSpPr>
        <p:cNvPr id="35" name="Shape 35"/>
        <p:cNvGrpSpPr/>
        <p:nvPr/>
      </p:nvGrpSpPr>
      <p:grpSpPr>
        <a:xfrm>
          <a:off x="0" y="0"/>
          <a:ext cx="0" cy="0"/>
          <a:chOff x="0" y="0"/>
          <a:chExt cx="0" cy="0"/>
        </a:xfrm>
      </p:grpSpPr>
      <p:sp>
        <p:nvSpPr>
          <p:cNvPr id="36" name="Google Shape;36;p6"/>
          <p:cNvSpPr/>
          <p:nvPr/>
        </p:nvSpPr>
        <p:spPr>
          <a:xfrm>
            <a:off x="5725" y="0"/>
            <a:ext cx="9144000" cy="1249500"/>
          </a:xfrm>
          <a:prstGeom prst="rect">
            <a:avLst/>
          </a:prstGeom>
          <a:solidFill>
            <a:srgbClr val="FF8A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6"/>
          <p:cNvSpPr txBox="1"/>
          <p:nvPr>
            <p:ph type="title"/>
          </p:nvPr>
        </p:nvSpPr>
        <p:spPr>
          <a:xfrm>
            <a:off x="417200" y="169400"/>
            <a:ext cx="8183700" cy="785700"/>
          </a:xfrm>
          <a:prstGeom prst="rect">
            <a:avLst/>
          </a:prstGeom>
        </p:spPr>
        <p:txBody>
          <a:bodyPr anchorCtr="0" anchor="b" bIns="91425" lIns="91425" spcFirstLastPara="1" rIns="91425" wrap="square" tIns="91425">
            <a:normAutofit/>
          </a:bodyPr>
          <a:lstStyle>
            <a:lvl1pPr lvl="0" rtl="0">
              <a:spcBef>
                <a:spcPts val="0"/>
              </a:spcBef>
              <a:spcAft>
                <a:spcPts val="0"/>
              </a:spcAft>
              <a:buSzPts val="2600"/>
              <a:buNone/>
              <a:defRPr sz="2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38" name="Google Shape;38;p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rgbClr val="AB85FC"/>
        </a:solidFill>
      </p:bgPr>
    </p:bg>
    <p:spTree>
      <p:nvGrpSpPr>
        <p:cNvPr id="39" name="Shape 39"/>
        <p:cNvGrpSpPr/>
        <p:nvPr/>
      </p:nvGrpSpPr>
      <p:grpSpPr>
        <a:xfrm>
          <a:off x="0" y="0"/>
          <a:ext cx="0" cy="0"/>
          <a:chOff x="0" y="0"/>
          <a:chExt cx="0" cy="0"/>
        </a:xfrm>
      </p:grpSpPr>
      <p:sp>
        <p:nvSpPr>
          <p:cNvPr id="40" name="Google Shape;40;p7"/>
          <p:cNvSpPr txBox="1"/>
          <p:nvPr>
            <p:ph type="title"/>
          </p:nvPr>
        </p:nvSpPr>
        <p:spPr>
          <a:xfrm>
            <a:off x="490250" y="526350"/>
            <a:ext cx="56040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rgument principal 1">
  <p:cSld name="MAIN_POINT_1">
    <p:bg>
      <p:bgPr>
        <a:solidFill>
          <a:srgbClr val="FF8AFF"/>
        </a:solidFill>
      </p:bgPr>
    </p:bg>
    <p:spTree>
      <p:nvGrpSpPr>
        <p:cNvPr id="41" name="Shape 41"/>
        <p:cNvGrpSpPr/>
        <p:nvPr/>
      </p:nvGrpSpPr>
      <p:grpSpPr>
        <a:xfrm>
          <a:off x="0" y="0"/>
          <a:ext cx="0" cy="0"/>
          <a:chOff x="0" y="0"/>
          <a:chExt cx="0" cy="0"/>
        </a:xfrm>
      </p:grpSpPr>
      <p:sp>
        <p:nvSpPr>
          <p:cNvPr id="42" name="Google Shape;42;p8"/>
          <p:cNvSpPr txBox="1"/>
          <p:nvPr>
            <p:ph type="title"/>
          </p:nvPr>
        </p:nvSpPr>
        <p:spPr>
          <a:xfrm>
            <a:off x="490250" y="526350"/>
            <a:ext cx="5604000" cy="4090800"/>
          </a:xfrm>
          <a:prstGeom prst="rect">
            <a:avLst/>
          </a:prstGeom>
        </p:spPr>
        <p:txBody>
          <a:bodyPr anchorCtr="0" anchor="ctr" bIns="91425" lIns="91425" spcFirstLastPara="1" rIns="91425" wrap="square" tIns="91425">
            <a:norm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3" name="Shape 43"/>
        <p:cNvGrpSpPr/>
        <p:nvPr/>
      </p:nvGrpSpPr>
      <p:grpSpPr>
        <a:xfrm>
          <a:off x="0" y="0"/>
          <a:ext cx="0" cy="0"/>
          <a:chOff x="0" y="0"/>
          <a:chExt cx="0" cy="0"/>
        </a:xfrm>
      </p:grpSpPr>
      <p:sp>
        <p:nvSpPr>
          <p:cNvPr id="44" name="Google Shape;44;p9"/>
          <p:cNvSpPr/>
          <p:nvPr/>
        </p:nvSpPr>
        <p:spPr>
          <a:xfrm>
            <a:off x="4636800" y="80700"/>
            <a:ext cx="4426500" cy="4982100"/>
          </a:xfrm>
          <a:prstGeom prst="rect">
            <a:avLst/>
          </a:prstGeom>
          <a:solidFill>
            <a:srgbClr val="AB85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5" name="Google Shape;45;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6" name="Google Shape;46;p9"/>
          <p:cNvSpPr txBox="1"/>
          <p:nvPr>
            <p:ph type="title"/>
          </p:nvPr>
        </p:nvSpPr>
        <p:spPr>
          <a:xfrm>
            <a:off x="265500" y="1181700"/>
            <a:ext cx="4045200" cy="1533600"/>
          </a:xfrm>
          <a:prstGeom prst="rect">
            <a:avLst/>
          </a:prstGeom>
        </p:spPr>
        <p:txBody>
          <a:bodyPr anchorCtr="0" anchor="b"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7" name="Google Shape;47;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8" name="Google Shape;48;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9" name="Google Shape;49;p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et description 2">
  <p:cSld name="SECTION_TITLE_AND_DESCRIPTION_2">
    <p:spTree>
      <p:nvGrpSpPr>
        <p:cNvPr id="50" name="Shape 50"/>
        <p:cNvGrpSpPr/>
        <p:nvPr/>
      </p:nvGrpSpPr>
      <p:grpSpPr>
        <a:xfrm>
          <a:off x="0" y="0"/>
          <a:ext cx="0" cy="0"/>
          <a:chOff x="0" y="0"/>
          <a:chExt cx="0" cy="0"/>
        </a:xfrm>
      </p:grpSpPr>
      <p:sp>
        <p:nvSpPr>
          <p:cNvPr id="51" name="Google Shape;51;p10"/>
          <p:cNvSpPr/>
          <p:nvPr/>
        </p:nvSpPr>
        <p:spPr>
          <a:xfrm>
            <a:off x="0" y="0"/>
            <a:ext cx="4426500" cy="5143500"/>
          </a:xfrm>
          <a:prstGeom prst="rect">
            <a:avLst/>
          </a:prstGeom>
          <a:solidFill>
            <a:srgbClr val="AB85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3.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3.xml"/><Relationship Id="rId22" Type="http://schemas.openxmlformats.org/officeDocument/2006/relationships/slideLayout" Target="../slideLayouts/slideLayout35.xml"/><Relationship Id="rId21" Type="http://schemas.openxmlformats.org/officeDocument/2006/relationships/slideLayout" Target="../slideLayouts/slideLayout34.xml"/><Relationship Id="rId24" Type="http://schemas.openxmlformats.org/officeDocument/2006/relationships/slideLayout" Target="../slideLayouts/slideLayout37.xml"/><Relationship Id="rId23" Type="http://schemas.openxmlformats.org/officeDocument/2006/relationships/slideLayout" Target="../slideLayouts/slideLayout36.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26" Type="http://schemas.openxmlformats.org/officeDocument/2006/relationships/slideLayout" Target="../slideLayouts/slideLayout39.xml"/><Relationship Id="rId25" Type="http://schemas.openxmlformats.org/officeDocument/2006/relationships/slideLayout" Target="../slideLayouts/slideLayout38.xml"/><Relationship Id="rId28" Type="http://schemas.openxmlformats.org/officeDocument/2006/relationships/slideLayout" Target="../slideLayouts/slideLayout41.xml"/><Relationship Id="rId27" Type="http://schemas.openxmlformats.org/officeDocument/2006/relationships/slideLayout" Target="../slideLayouts/slideLayout40.xml"/><Relationship Id="rId5" Type="http://schemas.openxmlformats.org/officeDocument/2006/relationships/slideLayout" Target="../slideLayouts/slideLayout18.xml"/><Relationship Id="rId6" Type="http://schemas.openxmlformats.org/officeDocument/2006/relationships/slideLayout" Target="../slideLayouts/slideLayout19.xml"/><Relationship Id="rId29" Type="http://schemas.openxmlformats.org/officeDocument/2006/relationships/slideLayout" Target="../slideLayouts/slideLayout42.xml"/><Relationship Id="rId7" Type="http://schemas.openxmlformats.org/officeDocument/2006/relationships/slideLayout" Target="../slideLayouts/slideLayout20.xml"/><Relationship Id="rId8" Type="http://schemas.openxmlformats.org/officeDocument/2006/relationships/slideLayout" Target="../slideLayouts/slideLayout21.xml"/><Relationship Id="rId31" Type="http://schemas.openxmlformats.org/officeDocument/2006/relationships/slideLayout" Target="../slideLayouts/slideLayout44.xml"/><Relationship Id="rId30" Type="http://schemas.openxmlformats.org/officeDocument/2006/relationships/slideLayout" Target="../slideLayouts/slideLayout43.xml"/><Relationship Id="rId11" Type="http://schemas.openxmlformats.org/officeDocument/2006/relationships/slideLayout" Target="../slideLayouts/slideLayout24.xml"/><Relationship Id="rId33" Type="http://schemas.openxmlformats.org/officeDocument/2006/relationships/slideLayout" Target="../slideLayouts/slideLayout46.xml"/><Relationship Id="rId10" Type="http://schemas.openxmlformats.org/officeDocument/2006/relationships/slideLayout" Target="../slideLayouts/slideLayout23.xml"/><Relationship Id="rId32" Type="http://schemas.openxmlformats.org/officeDocument/2006/relationships/slideLayout" Target="../slideLayouts/slideLayout45.xml"/><Relationship Id="rId13" Type="http://schemas.openxmlformats.org/officeDocument/2006/relationships/slideLayout" Target="../slideLayouts/slideLayout26.xml"/><Relationship Id="rId35" Type="http://schemas.openxmlformats.org/officeDocument/2006/relationships/theme" Target="../theme/theme2.xml"/><Relationship Id="rId12" Type="http://schemas.openxmlformats.org/officeDocument/2006/relationships/slideLayout" Target="../slideLayouts/slideLayout25.xml"/><Relationship Id="rId34" Type="http://schemas.openxmlformats.org/officeDocument/2006/relationships/slideLayout" Target="../slideLayouts/slideLayout47.xml"/><Relationship Id="rId15" Type="http://schemas.openxmlformats.org/officeDocument/2006/relationships/slideLayout" Target="../slideLayouts/slideLayout28.xml"/><Relationship Id="rId14" Type="http://schemas.openxmlformats.org/officeDocument/2006/relationships/slideLayout" Target="../slideLayouts/slideLayout27.xml"/><Relationship Id="rId17" Type="http://schemas.openxmlformats.org/officeDocument/2006/relationships/slideLayout" Target="../slideLayouts/slideLayout30.xml"/><Relationship Id="rId16" Type="http://schemas.openxmlformats.org/officeDocument/2006/relationships/slideLayout" Target="../slideLayouts/slideLayout29.xml"/><Relationship Id="rId19" Type="http://schemas.openxmlformats.org/officeDocument/2006/relationships/slideLayout" Target="../slideLayouts/slideLayout32.xml"/><Relationship Id="rId18"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l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Font typeface="Source Sans Pro"/>
              <a:buChar char="●"/>
              <a:defRPr sz="1800">
                <a:solidFill>
                  <a:schemeClr val="lt2"/>
                </a:solidFill>
                <a:latin typeface="Source Sans Pro"/>
                <a:ea typeface="Source Sans Pro"/>
                <a:cs typeface="Source Sans Pro"/>
                <a:sym typeface="Source Sans Pro"/>
              </a:defRPr>
            </a:lvl1pPr>
            <a:lvl2pPr indent="-317500" lvl="1" marL="9144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2pPr>
            <a:lvl3pPr indent="-317500" lvl="2" marL="13716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3pPr>
            <a:lvl4pPr indent="-317500" lvl="3" marL="18288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4pPr>
            <a:lvl5pPr indent="-317500" lvl="4" marL="22860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5pPr>
            <a:lvl6pPr indent="-317500" lvl="5" marL="27432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6pPr>
            <a:lvl7pPr indent="-317500" lvl="6" marL="32004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7pPr>
            <a:lvl8pPr indent="-317500" lvl="7" marL="36576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8pPr>
            <a:lvl9pPr indent="-317500" lvl="8" marL="41148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latin typeface="Source Sans Pro"/>
                <a:ea typeface="Source Sans Pro"/>
                <a:cs typeface="Source Sans Pro"/>
                <a:sym typeface="Source Sans Pro"/>
              </a:defRPr>
            </a:lvl1pPr>
            <a:lvl2pPr lvl="1" algn="r">
              <a:buNone/>
              <a:defRPr sz="1000">
                <a:solidFill>
                  <a:schemeClr val="lt2"/>
                </a:solidFill>
                <a:latin typeface="Source Sans Pro"/>
                <a:ea typeface="Source Sans Pro"/>
                <a:cs typeface="Source Sans Pro"/>
                <a:sym typeface="Source Sans Pro"/>
              </a:defRPr>
            </a:lvl2pPr>
            <a:lvl3pPr lvl="2" algn="r">
              <a:buNone/>
              <a:defRPr sz="1000">
                <a:solidFill>
                  <a:schemeClr val="lt2"/>
                </a:solidFill>
                <a:latin typeface="Source Sans Pro"/>
                <a:ea typeface="Source Sans Pro"/>
                <a:cs typeface="Source Sans Pro"/>
                <a:sym typeface="Source Sans Pro"/>
              </a:defRPr>
            </a:lvl3pPr>
            <a:lvl4pPr lvl="3" algn="r">
              <a:buNone/>
              <a:defRPr sz="1000">
                <a:solidFill>
                  <a:schemeClr val="lt2"/>
                </a:solidFill>
                <a:latin typeface="Source Sans Pro"/>
                <a:ea typeface="Source Sans Pro"/>
                <a:cs typeface="Source Sans Pro"/>
                <a:sym typeface="Source Sans Pro"/>
              </a:defRPr>
            </a:lvl4pPr>
            <a:lvl5pPr lvl="4" algn="r">
              <a:buNone/>
              <a:defRPr sz="1000">
                <a:solidFill>
                  <a:schemeClr val="lt2"/>
                </a:solidFill>
                <a:latin typeface="Source Sans Pro"/>
                <a:ea typeface="Source Sans Pro"/>
                <a:cs typeface="Source Sans Pro"/>
                <a:sym typeface="Source Sans Pro"/>
              </a:defRPr>
            </a:lvl5pPr>
            <a:lvl6pPr lvl="5" algn="r">
              <a:buNone/>
              <a:defRPr sz="1000">
                <a:solidFill>
                  <a:schemeClr val="lt2"/>
                </a:solidFill>
                <a:latin typeface="Source Sans Pro"/>
                <a:ea typeface="Source Sans Pro"/>
                <a:cs typeface="Source Sans Pro"/>
                <a:sym typeface="Source Sans Pro"/>
              </a:defRPr>
            </a:lvl6pPr>
            <a:lvl7pPr lvl="6" algn="r">
              <a:buNone/>
              <a:defRPr sz="1000">
                <a:solidFill>
                  <a:schemeClr val="lt2"/>
                </a:solidFill>
                <a:latin typeface="Source Sans Pro"/>
                <a:ea typeface="Source Sans Pro"/>
                <a:cs typeface="Source Sans Pro"/>
                <a:sym typeface="Source Sans Pro"/>
              </a:defRPr>
            </a:lvl7pPr>
            <a:lvl8pPr lvl="7" algn="r">
              <a:buNone/>
              <a:defRPr sz="1000">
                <a:solidFill>
                  <a:schemeClr val="lt2"/>
                </a:solidFill>
                <a:latin typeface="Source Sans Pro"/>
                <a:ea typeface="Source Sans Pro"/>
                <a:cs typeface="Source Sans Pro"/>
                <a:sym typeface="Source Sans Pro"/>
              </a:defRPr>
            </a:lvl8pPr>
            <a:lvl9pPr lvl="8" algn="r">
              <a:buNone/>
              <a:defRPr sz="1000">
                <a:solidFill>
                  <a:schemeClr val="lt2"/>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8E8D9"/>
        </a:solidFill>
      </p:bgPr>
    </p:bg>
    <p:spTree>
      <p:nvGrpSpPr>
        <p:cNvPr id="70" name="Shape 70"/>
        <p:cNvGrpSpPr/>
        <p:nvPr/>
      </p:nvGrpSpPr>
      <p:grpSpPr>
        <a:xfrm>
          <a:off x="0" y="0"/>
          <a:ext cx="0" cy="0"/>
          <a:chOff x="0" y="0"/>
          <a:chExt cx="0" cy="0"/>
        </a:xfrm>
      </p:grpSpPr>
      <p:sp>
        <p:nvSpPr>
          <p:cNvPr id="71" name="Google Shape;71;p15"/>
          <p:cNvSpPr txBox="1"/>
          <p:nvPr>
            <p:ph type="title"/>
          </p:nvPr>
        </p:nvSpPr>
        <p:spPr>
          <a:xfrm>
            <a:off x="720000" y="540000"/>
            <a:ext cx="7704000" cy="6345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accent5"/>
              </a:buClr>
              <a:buSzPts val="3000"/>
              <a:buFont typeface="El Messiri"/>
              <a:buNone/>
              <a:defRPr b="1" sz="3000">
                <a:solidFill>
                  <a:schemeClr val="accent5"/>
                </a:solidFill>
                <a:latin typeface="El Messiri"/>
                <a:ea typeface="El Messiri"/>
                <a:cs typeface="El Messiri"/>
                <a:sym typeface="El Messiri"/>
              </a:defRPr>
            </a:lvl1pPr>
            <a:lvl2pPr lvl="1" rtl="0">
              <a:spcBef>
                <a:spcPts val="0"/>
              </a:spcBef>
              <a:spcAft>
                <a:spcPts val="0"/>
              </a:spcAft>
              <a:buClr>
                <a:schemeClr val="accent5"/>
              </a:buClr>
              <a:buSzPts val="3000"/>
              <a:buFont typeface="El Messiri"/>
              <a:buNone/>
              <a:defRPr b="1" sz="3000">
                <a:solidFill>
                  <a:schemeClr val="accent5"/>
                </a:solidFill>
                <a:latin typeface="El Messiri"/>
                <a:ea typeface="El Messiri"/>
                <a:cs typeface="El Messiri"/>
                <a:sym typeface="El Messiri"/>
              </a:defRPr>
            </a:lvl2pPr>
            <a:lvl3pPr lvl="2" rtl="0">
              <a:spcBef>
                <a:spcPts val="0"/>
              </a:spcBef>
              <a:spcAft>
                <a:spcPts val="0"/>
              </a:spcAft>
              <a:buClr>
                <a:schemeClr val="accent5"/>
              </a:buClr>
              <a:buSzPts val="3000"/>
              <a:buFont typeface="El Messiri"/>
              <a:buNone/>
              <a:defRPr b="1" sz="3000">
                <a:solidFill>
                  <a:schemeClr val="accent5"/>
                </a:solidFill>
                <a:latin typeface="El Messiri"/>
                <a:ea typeface="El Messiri"/>
                <a:cs typeface="El Messiri"/>
                <a:sym typeface="El Messiri"/>
              </a:defRPr>
            </a:lvl3pPr>
            <a:lvl4pPr lvl="3" rtl="0">
              <a:spcBef>
                <a:spcPts val="0"/>
              </a:spcBef>
              <a:spcAft>
                <a:spcPts val="0"/>
              </a:spcAft>
              <a:buClr>
                <a:schemeClr val="accent5"/>
              </a:buClr>
              <a:buSzPts val="3000"/>
              <a:buFont typeface="El Messiri"/>
              <a:buNone/>
              <a:defRPr b="1" sz="3000">
                <a:solidFill>
                  <a:schemeClr val="accent5"/>
                </a:solidFill>
                <a:latin typeface="El Messiri"/>
                <a:ea typeface="El Messiri"/>
                <a:cs typeface="El Messiri"/>
                <a:sym typeface="El Messiri"/>
              </a:defRPr>
            </a:lvl4pPr>
            <a:lvl5pPr lvl="4" rtl="0">
              <a:spcBef>
                <a:spcPts val="0"/>
              </a:spcBef>
              <a:spcAft>
                <a:spcPts val="0"/>
              </a:spcAft>
              <a:buClr>
                <a:schemeClr val="accent5"/>
              </a:buClr>
              <a:buSzPts val="3000"/>
              <a:buFont typeface="El Messiri"/>
              <a:buNone/>
              <a:defRPr b="1" sz="3000">
                <a:solidFill>
                  <a:schemeClr val="accent5"/>
                </a:solidFill>
                <a:latin typeface="El Messiri"/>
                <a:ea typeface="El Messiri"/>
                <a:cs typeface="El Messiri"/>
                <a:sym typeface="El Messiri"/>
              </a:defRPr>
            </a:lvl5pPr>
            <a:lvl6pPr lvl="5" rtl="0">
              <a:spcBef>
                <a:spcPts val="0"/>
              </a:spcBef>
              <a:spcAft>
                <a:spcPts val="0"/>
              </a:spcAft>
              <a:buClr>
                <a:schemeClr val="accent5"/>
              </a:buClr>
              <a:buSzPts val="3000"/>
              <a:buFont typeface="El Messiri"/>
              <a:buNone/>
              <a:defRPr b="1" sz="3000">
                <a:solidFill>
                  <a:schemeClr val="accent5"/>
                </a:solidFill>
                <a:latin typeface="El Messiri"/>
                <a:ea typeface="El Messiri"/>
                <a:cs typeface="El Messiri"/>
                <a:sym typeface="El Messiri"/>
              </a:defRPr>
            </a:lvl6pPr>
            <a:lvl7pPr lvl="6" rtl="0">
              <a:spcBef>
                <a:spcPts val="0"/>
              </a:spcBef>
              <a:spcAft>
                <a:spcPts val="0"/>
              </a:spcAft>
              <a:buClr>
                <a:schemeClr val="accent5"/>
              </a:buClr>
              <a:buSzPts val="3000"/>
              <a:buFont typeface="El Messiri"/>
              <a:buNone/>
              <a:defRPr b="1" sz="3000">
                <a:solidFill>
                  <a:schemeClr val="accent5"/>
                </a:solidFill>
                <a:latin typeface="El Messiri"/>
                <a:ea typeface="El Messiri"/>
                <a:cs typeface="El Messiri"/>
                <a:sym typeface="El Messiri"/>
              </a:defRPr>
            </a:lvl7pPr>
            <a:lvl8pPr lvl="7" rtl="0">
              <a:spcBef>
                <a:spcPts val="0"/>
              </a:spcBef>
              <a:spcAft>
                <a:spcPts val="0"/>
              </a:spcAft>
              <a:buClr>
                <a:schemeClr val="accent5"/>
              </a:buClr>
              <a:buSzPts val="3000"/>
              <a:buFont typeface="El Messiri"/>
              <a:buNone/>
              <a:defRPr b="1" sz="3000">
                <a:solidFill>
                  <a:schemeClr val="accent5"/>
                </a:solidFill>
                <a:latin typeface="El Messiri"/>
                <a:ea typeface="El Messiri"/>
                <a:cs typeface="El Messiri"/>
                <a:sym typeface="El Messiri"/>
              </a:defRPr>
            </a:lvl8pPr>
            <a:lvl9pPr lvl="8" rtl="0">
              <a:spcBef>
                <a:spcPts val="0"/>
              </a:spcBef>
              <a:spcAft>
                <a:spcPts val="0"/>
              </a:spcAft>
              <a:buClr>
                <a:schemeClr val="accent5"/>
              </a:buClr>
              <a:buSzPts val="3000"/>
              <a:buFont typeface="El Messiri"/>
              <a:buNone/>
              <a:defRPr b="1" sz="3000">
                <a:solidFill>
                  <a:schemeClr val="accent5"/>
                </a:solidFill>
                <a:latin typeface="El Messiri"/>
                <a:ea typeface="El Messiri"/>
                <a:cs typeface="El Messiri"/>
                <a:sym typeface="El Messiri"/>
              </a:defRPr>
            </a:lvl9pPr>
          </a:lstStyle>
          <a:p/>
        </p:txBody>
      </p:sp>
      <p:sp>
        <p:nvSpPr>
          <p:cNvPr id="72" name="Google Shape;72;p15"/>
          <p:cNvSpPr txBox="1"/>
          <p:nvPr>
            <p:ph idx="1" type="body"/>
          </p:nvPr>
        </p:nvSpPr>
        <p:spPr>
          <a:xfrm>
            <a:off x="720000" y="1174500"/>
            <a:ext cx="7704000" cy="3429000"/>
          </a:xfrm>
          <a:prstGeom prst="rect">
            <a:avLst/>
          </a:prstGeom>
          <a:noFill/>
          <a:ln>
            <a:noFill/>
          </a:ln>
        </p:spPr>
        <p:txBody>
          <a:bodyPr anchorCtr="0" anchor="t" bIns="91425" lIns="91425" spcFirstLastPara="1" rIns="91425" wrap="square" tIns="91425">
            <a:noAutofit/>
          </a:bodyPr>
          <a:lstStyle>
            <a:lvl1pPr indent="-317500" lvl="0" marL="457200" rtl="0">
              <a:lnSpc>
                <a:spcPct val="100000"/>
              </a:lnSpc>
              <a:spcBef>
                <a:spcPts val="0"/>
              </a:spcBef>
              <a:spcAft>
                <a:spcPts val="0"/>
              </a:spcAft>
              <a:buClr>
                <a:schemeClr val="dk1"/>
              </a:buClr>
              <a:buSzPts val="1400"/>
              <a:buFont typeface="Questrial"/>
              <a:buChar char="●"/>
              <a:defRPr>
                <a:solidFill>
                  <a:schemeClr val="dk1"/>
                </a:solidFill>
                <a:latin typeface="Questrial"/>
                <a:ea typeface="Questrial"/>
                <a:cs typeface="Questrial"/>
                <a:sym typeface="Questrial"/>
              </a:defRPr>
            </a:lvl1pPr>
            <a:lvl2pPr indent="-317500" lvl="1" marL="914400" rtl="0">
              <a:lnSpc>
                <a:spcPct val="100000"/>
              </a:lnSpc>
              <a:spcBef>
                <a:spcPts val="0"/>
              </a:spcBef>
              <a:spcAft>
                <a:spcPts val="0"/>
              </a:spcAft>
              <a:buClr>
                <a:schemeClr val="dk1"/>
              </a:buClr>
              <a:buSzPts val="1400"/>
              <a:buFont typeface="Questrial"/>
              <a:buChar char="○"/>
              <a:defRPr>
                <a:solidFill>
                  <a:schemeClr val="dk1"/>
                </a:solidFill>
                <a:latin typeface="Questrial"/>
                <a:ea typeface="Questrial"/>
                <a:cs typeface="Questrial"/>
                <a:sym typeface="Questrial"/>
              </a:defRPr>
            </a:lvl2pPr>
            <a:lvl3pPr indent="-317500" lvl="2" marL="1371600" rtl="0">
              <a:lnSpc>
                <a:spcPct val="100000"/>
              </a:lnSpc>
              <a:spcBef>
                <a:spcPts val="0"/>
              </a:spcBef>
              <a:spcAft>
                <a:spcPts val="0"/>
              </a:spcAft>
              <a:buClr>
                <a:schemeClr val="dk1"/>
              </a:buClr>
              <a:buSzPts val="1400"/>
              <a:buFont typeface="Questrial"/>
              <a:buChar char="■"/>
              <a:defRPr>
                <a:solidFill>
                  <a:schemeClr val="dk1"/>
                </a:solidFill>
                <a:latin typeface="Questrial"/>
                <a:ea typeface="Questrial"/>
                <a:cs typeface="Questrial"/>
                <a:sym typeface="Questrial"/>
              </a:defRPr>
            </a:lvl3pPr>
            <a:lvl4pPr indent="-317500" lvl="3" marL="1828800" rtl="0">
              <a:lnSpc>
                <a:spcPct val="100000"/>
              </a:lnSpc>
              <a:spcBef>
                <a:spcPts val="0"/>
              </a:spcBef>
              <a:spcAft>
                <a:spcPts val="0"/>
              </a:spcAft>
              <a:buClr>
                <a:schemeClr val="dk1"/>
              </a:buClr>
              <a:buSzPts val="1400"/>
              <a:buFont typeface="Questrial"/>
              <a:buChar char="●"/>
              <a:defRPr>
                <a:solidFill>
                  <a:schemeClr val="dk1"/>
                </a:solidFill>
                <a:latin typeface="Questrial"/>
                <a:ea typeface="Questrial"/>
                <a:cs typeface="Questrial"/>
                <a:sym typeface="Questrial"/>
              </a:defRPr>
            </a:lvl4pPr>
            <a:lvl5pPr indent="-317500" lvl="4" marL="2286000" rtl="0">
              <a:lnSpc>
                <a:spcPct val="100000"/>
              </a:lnSpc>
              <a:spcBef>
                <a:spcPts val="0"/>
              </a:spcBef>
              <a:spcAft>
                <a:spcPts val="0"/>
              </a:spcAft>
              <a:buClr>
                <a:schemeClr val="dk1"/>
              </a:buClr>
              <a:buSzPts val="1400"/>
              <a:buFont typeface="Questrial"/>
              <a:buChar char="○"/>
              <a:defRPr>
                <a:solidFill>
                  <a:schemeClr val="dk1"/>
                </a:solidFill>
                <a:latin typeface="Questrial"/>
                <a:ea typeface="Questrial"/>
                <a:cs typeface="Questrial"/>
                <a:sym typeface="Questrial"/>
              </a:defRPr>
            </a:lvl5pPr>
            <a:lvl6pPr indent="-317500" lvl="5" marL="2743200" rtl="0">
              <a:lnSpc>
                <a:spcPct val="100000"/>
              </a:lnSpc>
              <a:spcBef>
                <a:spcPts val="0"/>
              </a:spcBef>
              <a:spcAft>
                <a:spcPts val="0"/>
              </a:spcAft>
              <a:buClr>
                <a:schemeClr val="dk1"/>
              </a:buClr>
              <a:buSzPts val="1400"/>
              <a:buFont typeface="Questrial"/>
              <a:buChar char="■"/>
              <a:defRPr>
                <a:solidFill>
                  <a:schemeClr val="dk1"/>
                </a:solidFill>
                <a:latin typeface="Questrial"/>
                <a:ea typeface="Questrial"/>
                <a:cs typeface="Questrial"/>
                <a:sym typeface="Questrial"/>
              </a:defRPr>
            </a:lvl6pPr>
            <a:lvl7pPr indent="-317500" lvl="6" marL="3200400" rtl="0">
              <a:lnSpc>
                <a:spcPct val="100000"/>
              </a:lnSpc>
              <a:spcBef>
                <a:spcPts val="0"/>
              </a:spcBef>
              <a:spcAft>
                <a:spcPts val="0"/>
              </a:spcAft>
              <a:buClr>
                <a:schemeClr val="dk1"/>
              </a:buClr>
              <a:buSzPts val="1400"/>
              <a:buFont typeface="Questrial"/>
              <a:buChar char="●"/>
              <a:defRPr>
                <a:solidFill>
                  <a:schemeClr val="dk1"/>
                </a:solidFill>
                <a:latin typeface="Questrial"/>
                <a:ea typeface="Questrial"/>
                <a:cs typeface="Questrial"/>
                <a:sym typeface="Questrial"/>
              </a:defRPr>
            </a:lvl7pPr>
            <a:lvl8pPr indent="-317500" lvl="7" marL="3657600" rtl="0">
              <a:lnSpc>
                <a:spcPct val="100000"/>
              </a:lnSpc>
              <a:spcBef>
                <a:spcPts val="0"/>
              </a:spcBef>
              <a:spcAft>
                <a:spcPts val="0"/>
              </a:spcAft>
              <a:buClr>
                <a:schemeClr val="dk1"/>
              </a:buClr>
              <a:buSzPts val="1400"/>
              <a:buFont typeface="Questrial"/>
              <a:buChar char="○"/>
              <a:defRPr>
                <a:solidFill>
                  <a:schemeClr val="dk1"/>
                </a:solidFill>
                <a:latin typeface="Questrial"/>
                <a:ea typeface="Questrial"/>
                <a:cs typeface="Questrial"/>
                <a:sym typeface="Questrial"/>
              </a:defRPr>
            </a:lvl8pPr>
            <a:lvl9pPr indent="-317500" lvl="8" marL="4114800" rtl="0">
              <a:lnSpc>
                <a:spcPct val="100000"/>
              </a:lnSpc>
              <a:spcBef>
                <a:spcPts val="0"/>
              </a:spcBef>
              <a:spcAft>
                <a:spcPts val="0"/>
              </a:spcAft>
              <a:buClr>
                <a:schemeClr val="dk1"/>
              </a:buClr>
              <a:buSzPts val="1400"/>
              <a:buFont typeface="Questrial"/>
              <a:buChar char="■"/>
              <a:defRPr>
                <a:solidFill>
                  <a:schemeClr val="dk1"/>
                </a:solidFill>
                <a:latin typeface="Questrial"/>
                <a:ea typeface="Questrial"/>
                <a:cs typeface="Questrial"/>
                <a:sym typeface="Questrial"/>
              </a:defRPr>
            </a:lvl9pPr>
          </a:lstStyle>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hyperlink" Target="https://drive.google.com/file/d/1xtveVs_ZnZHQ4AkFTAB_LrOXhz_YNuj9/view?usp=drive_link" TargetMode="External"/><Relationship Id="rId4" Type="http://schemas.openxmlformats.org/officeDocument/2006/relationships/image" Target="../media/image5.png"/><Relationship Id="rId5" Type="http://schemas.openxmlformats.org/officeDocument/2006/relationships/hyperlink" Target="https://www.youtube.com/watch?v=6CByTcTzbKI&amp;ab_channel=BibleProject-Fran%C3%A7ais" TargetMode="External"/><Relationship Id="rId6" Type="http://schemas.openxmlformats.org/officeDocument/2006/relationships/image" Target="../media/image7.png"/><Relationship Id="rId7" Type="http://schemas.openxmlformats.org/officeDocument/2006/relationships/image" Target="../media/image3.png"/><Relationship Id="rId8"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hyperlink" Target="https://drive.google.com/file/d/1XnwjEUWZTFTP1UrtfFkpf27Mtij1RgII/view?usp=drive_link" TargetMode="External"/><Relationship Id="rId4" Type="http://schemas.openxmlformats.org/officeDocument/2006/relationships/image" Target="../media/image5.png"/><Relationship Id="rId5" Type="http://schemas.openxmlformats.org/officeDocument/2006/relationships/hyperlink" Target="https://www.youtube.com/watch?v=8LAHLhN1Bgw&amp;ab_channel=CICECCE" TargetMode="External"/><Relationship Id="rId6" Type="http://schemas.openxmlformats.org/officeDocument/2006/relationships/image" Target="../media/image7.png"/><Relationship Id="rId7" Type="http://schemas.openxmlformats.org/officeDocument/2006/relationships/image" Target="../media/image3.png"/><Relationship Id="rId8"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hyperlink" Target="https://drive.google.com/file/d/1O_pVgflfP6-ANl06SjGV3nmREYdzFLX-/view?usp=drive_link" TargetMode="External"/><Relationship Id="rId4" Type="http://schemas.openxmlformats.org/officeDocument/2006/relationships/image" Target="../media/image5.png"/><Relationship Id="rId5" Type="http://schemas.openxmlformats.org/officeDocument/2006/relationships/image" Target="../media/image3.png"/><Relationship Id="rId6" Type="http://schemas.openxmlformats.org/officeDocument/2006/relationships/image" Target="../media/image2.png"/><Relationship Id="rId7" Type="http://schemas.openxmlformats.org/officeDocument/2006/relationships/hyperlink" Target="https://youtu.be/XZbSqsBn1Ac" TargetMode="External"/><Relationship Id="rId8"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hyperlink" Target="https://drive.google.com/file/d/1bUAu3EvHc8XSXrFrv6ZlBabAp8UuLXc0/view?usp=drive_link" TargetMode="External"/><Relationship Id="rId4" Type="http://schemas.openxmlformats.org/officeDocument/2006/relationships/image" Target="../media/image5.png"/><Relationship Id="rId5" Type="http://schemas.openxmlformats.org/officeDocument/2006/relationships/hyperlink" Target="https://www.youtube.com/watch?v=KH8DnrKSdMo&amp;ab_channel=CICECCE" TargetMode="External"/><Relationship Id="rId6" Type="http://schemas.openxmlformats.org/officeDocument/2006/relationships/image" Target="../media/image7.png"/><Relationship Id="rId7" Type="http://schemas.openxmlformats.org/officeDocument/2006/relationships/image" Target="../media/image3.png"/><Relationship Id="rId8"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hyperlink" Target="https://drive.google.com/file/d/1RJZN_C6z431J3Dnd4d_M1tifgpl_LYld/view?usp=drive_link" TargetMode="External"/><Relationship Id="rId4" Type="http://schemas.openxmlformats.org/officeDocument/2006/relationships/image" Target="../media/image5.png"/><Relationship Id="rId9" Type="http://schemas.openxmlformats.org/officeDocument/2006/relationships/image" Target="../media/image2.png"/><Relationship Id="rId5" Type="http://schemas.openxmlformats.org/officeDocument/2006/relationships/hyperlink" Target="https://www.youtube.com/watch?v=cx1vTiRsIVA&amp;ab_channel=InfoouMytho%3F" TargetMode="External"/><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 Id="rId3"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hyperlink" Target="https://drive.google.com/drive/folders/1xbjojnCutDphd4md3EwdcQyCUZWmvN8Q?usp=drive_link" TargetMode="External"/><Relationship Id="rId4" Type="http://schemas.openxmlformats.org/officeDocument/2006/relationships/image" Target="../media/image5.png"/><Relationship Id="rId5" Type="http://schemas.openxmlformats.org/officeDocument/2006/relationships/hyperlink" Target="https://drive.google.com/drive/folders/1xbjojnCutDphd4md3EwdcQyCUZWmvN8Q?usp=drive_link" TargetMode="External"/><Relationship Id="rId6" Type="http://schemas.openxmlformats.org/officeDocument/2006/relationships/image" Target="../media/image3.png"/><Relationship Id="rId7"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hyperlink" Target="https://drive.google.com/file/d/1t7NMJ8FYjaYIBi_T6-fQH7Xa2DCpKmhG/view?usp=drive_link" TargetMode="External"/><Relationship Id="rId4" Type="http://schemas.openxmlformats.org/officeDocument/2006/relationships/image" Target="../media/image5.png"/><Relationship Id="rId9" Type="http://schemas.openxmlformats.org/officeDocument/2006/relationships/hyperlink" Target="https://drive.google.com/file/d/1t7NMJ8FYjaYIBi_T6-fQH7Xa2DCpKmhG/view?usp=drive_link" TargetMode="External"/><Relationship Id="rId5" Type="http://schemas.openxmlformats.org/officeDocument/2006/relationships/image" Target="../media/image4.png"/><Relationship Id="rId6" Type="http://schemas.openxmlformats.org/officeDocument/2006/relationships/image" Target="../media/image2.png"/><Relationship Id="rId7" Type="http://schemas.openxmlformats.org/officeDocument/2006/relationships/image" Target="../media/image3.png"/><Relationship Id="rId8" Type="http://schemas.openxmlformats.org/officeDocument/2006/relationships/hyperlink" Target="https://drive.google.com/file/d/1t7NMJ8FYjaYIBi_T6-fQH7Xa2DCpKmhG/view?usp=drive_link" TargetMode="External"/><Relationship Id="rId11" Type="http://schemas.openxmlformats.org/officeDocument/2006/relationships/hyperlink" Target="https://drive.google.com/file/d/1t7NMJ8FYjaYIBi_T6-fQH7Xa2DCpKmhG/view?usp=drive_link" TargetMode="External"/><Relationship Id="rId10" Type="http://schemas.openxmlformats.org/officeDocument/2006/relationships/hyperlink" Target="https://drive.google.com/file/d/1t7NMJ8FYjaYIBi_T6-fQH7Xa2DCpKmhG/view?usp=drive_link" TargetMode="External"/><Relationship Id="rId12" Type="http://schemas.openxmlformats.org/officeDocument/2006/relationships/hyperlink" Target="https://drive.google.com/file/d/1t7NMJ8FYjaYIBi_T6-fQH7Xa2DCpKmhG/view?usp=drive_link"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hyperlink" Target="https://drive.google.com/file/d/1A_PflYtHsVkptXJfisybrNh3vBV9WMpa/view?usp=drive_link" TargetMode="External"/><Relationship Id="rId4" Type="http://schemas.openxmlformats.org/officeDocument/2006/relationships/image" Target="../media/image5.png"/><Relationship Id="rId5" Type="http://schemas.openxmlformats.org/officeDocument/2006/relationships/image" Target="../media/image3.png"/><Relationship Id="rId6" Type="http://schemas.openxmlformats.org/officeDocument/2006/relationships/image" Target="../media/image2.png"/><Relationship Id="rId7" Type="http://schemas.openxmlformats.org/officeDocument/2006/relationships/hyperlink" Target="https://youtu.be/Ajm-HOkL1K4" TargetMode="External"/><Relationship Id="rId8"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hyperlink" Target="https://youtu.be/LT2MGrNi_gY" TargetMode="External"/><Relationship Id="rId6" Type="http://schemas.openxmlformats.org/officeDocument/2006/relationships/image" Target="../media/image7.png"/><Relationship Id="rId7" Type="http://schemas.openxmlformats.org/officeDocument/2006/relationships/hyperlink" Target="https://drive.google.com/file/d/1CXrFYvbGLDbFYURzSuc16gWJZ9CzIFKU/view?usp=drive_link" TargetMode="External"/><Relationship Id="rId8"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hyperlink" Target="https://drive.google.com/file/d/1IqoVBy9Ub0OEsa3Wys7Yk8l5nVilrQi3/view?usp=drive_link" TargetMode="External"/><Relationship Id="rId4" Type="http://schemas.openxmlformats.org/officeDocument/2006/relationships/image" Target="../media/image5.png"/><Relationship Id="rId5" Type="http://schemas.openxmlformats.org/officeDocument/2006/relationships/image" Target="../media/image3.png"/><Relationship Id="rId6" Type="http://schemas.openxmlformats.org/officeDocument/2006/relationships/image" Target="../media/image2.png"/><Relationship Id="rId7" Type="http://schemas.openxmlformats.org/officeDocument/2006/relationships/hyperlink" Target="https://youtu.be/pv0CdQtfUGw" TargetMode="External"/><Relationship Id="rId8"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hyperlink" Target="https://drive.google.com/file/d/1k2sPgSCQskwfr2WtPKWRW3ddQHHznGCQ/view?usp=drive_link" TargetMode="External"/><Relationship Id="rId4" Type="http://schemas.openxmlformats.org/officeDocument/2006/relationships/image" Target="../media/image5.png"/><Relationship Id="rId5" Type="http://schemas.openxmlformats.org/officeDocument/2006/relationships/hyperlink" Target="https://www.youtube.com/watch?v=StT6uT_wli4&amp;ab_channel=CICECCE" TargetMode="External"/><Relationship Id="rId6" Type="http://schemas.openxmlformats.org/officeDocument/2006/relationships/image" Target="../media/image7.png"/><Relationship Id="rId7" Type="http://schemas.openxmlformats.org/officeDocument/2006/relationships/image" Target="../media/image3.png"/><Relationship Id="rId8"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hyperlink" Target="https://drive.google.com/file/d/1Sm_Yd3i7ynvMd2IZBHFuWWbO3Mw33Vx5/view?usp=drive_link" TargetMode="External"/><Relationship Id="rId4" Type="http://schemas.openxmlformats.org/officeDocument/2006/relationships/image" Target="../media/image5.png"/><Relationship Id="rId5" Type="http://schemas.openxmlformats.org/officeDocument/2006/relationships/hyperlink" Target="https://www.youtube.com/watch?v=i4KRxJPnmdo&amp;ab_channel=Conseildes%C3%A9colescatholiquesduCentre-Est" TargetMode="External"/><Relationship Id="rId6" Type="http://schemas.openxmlformats.org/officeDocument/2006/relationships/image" Target="../media/image7.png"/><Relationship Id="rId7" Type="http://schemas.openxmlformats.org/officeDocument/2006/relationships/image" Target="../media/image3.png"/><Relationship Id="rId8"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2590" name="Shape 2590"/>
        <p:cNvGrpSpPr/>
        <p:nvPr/>
      </p:nvGrpSpPr>
      <p:grpSpPr>
        <a:xfrm>
          <a:off x="0" y="0"/>
          <a:ext cx="0" cy="0"/>
          <a:chOff x="0" y="0"/>
          <a:chExt cx="0" cy="0"/>
        </a:xfrm>
      </p:grpSpPr>
      <p:sp>
        <p:nvSpPr>
          <p:cNvPr id="2591" name="Google Shape;2591;p50"/>
          <p:cNvSpPr txBox="1"/>
          <p:nvPr>
            <p:ph idx="1" type="subTitle"/>
          </p:nvPr>
        </p:nvSpPr>
        <p:spPr>
          <a:xfrm rot="-437">
            <a:off x="964850" y="3135747"/>
            <a:ext cx="4720800" cy="655200"/>
          </a:xfrm>
          <a:prstGeom prst="rect">
            <a:avLst/>
          </a:prstGeom>
          <a:ln cap="flat" cmpd="sng" w="9525">
            <a:solidFill>
              <a:srgbClr val="1B4FA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Clr>
                <a:schemeClr val="hlink"/>
              </a:buClr>
              <a:buSzPts val="1100"/>
              <a:buFont typeface="Arial"/>
              <a:buNone/>
            </a:pPr>
            <a:r>
              <a:rPr lang="fr"/>
              <a:t>Document pédagogique - célébration virtuelle</a:t>
            </a:r>
            <a:r>
              <a:rPr lang="fr"/>
              <a:t> </a:t>
            </a:r>
            <a:br>
              <a:rPr lang="fr"/>
            </a:br>
            <a:r>
              <a:rPr lang="fr"/>
              <a:t>de Pâques (année B) pour les écoles catholiques</a:t>
            </a:r>
            <a:endParaRPr/>
          </a:p>
          <a:p>
            <a:pPr indent="0" lvl="0" marL="0" rtl="0" algn="ctr">
              <a:spcBef>
                <a:spcPts val="0"/>
              </a:spcBef>
              <a:spcAft>
                <a:spcPts val="0"/>
              </a:spcAft>
              <a:buNone/>
            </a:pPr>
            <a:r>
              <a:t/>
            </a:r>
            <a:endParaRPr/>
          </a:p>
        </p:txBody>
      </p:sp>
      <p:sp>
        <p:nvSpPr>
          <p:cNvPr id="2592" name="Google Shape;2592;p50"/>
          <p:cNvSpPr txBox="1"/>
          <p:nvPr>
            <p:ph type="ctrTitle"/>
          </p:nvPr>
        </p:nvSpPr>
        <p:spPr>
          <a:xfrm>
            <a:off x="1041046" y="623788"/>
            <a:ext cx="4720800" cy="2633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 sz="8600">
                <a:solidFill>
                  <a:srgbClr val="1B4FA1"/>
                </a:solidFill>
              </a:rPr>
              <a:t>APPELÉS </a:t>
            </a:r>
            <a:br>
              <a:rPr lang="fr" sz="8600">
                <a:solidFill>
                  <a:srgbClr val="1B4FA1"/>
                </a:solidFill>
              </a:rPr>
            </a:br>
            <a:r>
              <a:rPr lang="fr" sz="8600">
                <a:solidFill>
                  <a:srgbClr val="1B4FA1"/>
                </a:solidFill>
              </a:rPr>
              <a:t>À AIMER</a:t>
            </a:r>
            <a:endParaRPr sz="9800">
              <a:solidFill>
                <a:srgbClr val="1B4FA1"/>
              </a:solidFill>
            </a:endParaRPr>
          </a:p>
        </p:txBody>
      </p:sp>
      <p:grpSp>
        <p:nvGrpSpPr>
          <p:cNvPr id="2593" name="Google Shape;2593;p50"/>
          <p:cNvGrpSpPr/>
          <p:nvPr/>
        </p:nvGrpSpPr>
        <p:grpSpPr>
          <a:xfrm rot="368268">
            <a:off x="5966703" y="456762"/>
            <a:ext cx="2720006" cy="3659256"/>
            <a:chOff x="3113638" y="3719988"/>
            <a:chExt cx="940568" cy="1265521"/>
          </a:xfrm>
        </p:grpSpPr>
        <p:sp>
          <p:nvSpPr>
            <p:cNvPr id="2594" name="Google Shape;2594;p50"/>
            <p:cNvSpPr/>
            <p:nvPr/>
          </p:nvSpPr>
          <p:spPr>
            <a:xfrm>
              <a:off x="3113638" y="3719988"/>
              <a:ext cx="940568" cy="1265521"/>
            </a:xfrm>
            <a:custGeom>
              <a:rect b="b" l="l" r="r" t="t"/>
              <a:pathLst>
                <a:path extrusionOk="0" h="74618" w="55458">
                  <a:moveTo>
                    <a:pt x="27410" y="13836"/>
                  </a:moveTo>
                  <a:lnTo>
                    <a:pt x="27379" y="13963"/>
                  </a:lnTo>
                  <a:lnTo>
                    <a:pt x="27379" y="13899"/>
                  </a:lnTo>
                  <a:lnTo>
                    <a:pt x="27379" y="13836"/>
                  </a:lnTo>
                  <a:close/>
                  <a:moveTo>
                    <a:pt x="27538" y="13899"/>
                  </a:moveTo>
                  <a:lnTo>
                    <a:pt x="27570" y="13963"/>
                  </a:lnTo>
                  <a:lnTo>
                    <a:pt x="27410" y="14281"/>
                  </a:lnTo>
                  <a:lnTo>
                    <a:pt x="27410" y="14154"/>
                  </a:lnTo>
                  <a:lnTo>
                    <a:pt x="27538" y="13899"/>
                  </a:lnTo>
                  <a:close/>
                  <a:moveTo>
                    <a:pt x="27251" y="14632"/>
                  </a:moveTo>
                  <a:lnTo>
                    <a:pt x="27219" y="14727"/>
                  </a:lnTo>
                  <a:lnTo>
                    <a:pt x="27219" y="14695"/>
                  </a:lnTo>
                  <a:lnTo>
                    <a:pt x="27251" y="14632"/>
                  </a:lnTo>
                  <a:close/>
                  <a:moveTo>
                    <a:pt x="44283" y="31631"/>
                  </a:moveTo>
                  <a:lnTo>
                    <a:pt x="44697" y="32587"/>
                  </a:lnTo>
                  <a:lnTo>
                    <a:pt x="44920" y="33255"/>
                  </a:lnTo>
                  <a:lnTo>
                    <a:pt x="44665" y="33573"/>
                  </a:lnTo>
                  <a:lnTo>
                    <a:pt x="44283" y="31631"/>
                  </a:lnTo>
                  <a:close/>
                  <a:moveTo>
                    <a:pt x="26682" y="0"/>
                  </a:moveTo>
                  <a:cubicBezTo>
                    <a:pt x="22662" y="0"/>
                    <a:pt x="18726" y="2282"/>
                    <a:pt x="17032" y="5973"/>
                  </a:cubicBezTo>
                  <a:cubicBezTo>
                    <a:pt x="15281" y="9793"/>
                    <a:pt x="16077" y="14090"/>
                    <a:pt x="15313" y="18102"/>
                  </a:cubicBezTo>
                  <a:cubicBezTo>
                    <a:pt x="14645" y="21667"/>
                    <a:pt x="12766" y="24691"/>
                    <a:pt x="9551" y="26570"/>
                  </a:cubicBezTo>
                  <a:cubicBezTo>
                    <a:pt x="7641" y="27684"/>
                    <a:pt x="5413" y="28289"/>
                    <a:pt x="3534" y="29467"/>
                  </a:cubicBezTo>
                  <a:cubicBezTo>
                    <a:pt x="1688" y="30676"/>
                    <a:pt x="1" y="32650"/>
                    <a:pt x="192" y="34879"/>
                  </a:cubicBezTo>
                  <a:cubicBezTo>
                    <a:pt x="415" y="37203"/>
                    <a:pt x="2484" y="38922"/>
                    <a:pt x="4585" y="39940"/>
                  </a:cubicBezTo>
                  <a:cubicBezTo>
                    <a:pt x="7291" y="41246"/>
                    <a:pt x="11302" y="42487"/>
                    <a:pt x="13085" y="45129"/>
                  </a:cubicBezTo>
                  <a:cubicBezTo>
                    <a:pt x="14104" y="46594"/>
                    <a:pt x="13690" y="48536"/>
                    <a:pt x="13690" y="50191"/>
                  </a:cubicBezTo>
                  <a:cubicBezTo>
                    <a:pt x="13721" y="52038"/>
                    <a:pt x="13721" y="53884"/>
                    <a:pt x="13658" y="55762"/>
                  </a:cubicBezTo>
                  <a:cubicBezTo>
                    <a:pt x="13467" y="59901"/>
                    <a:pt x="13117" y="64039"/>
                    <a:pt x="13021" y="68178"/>
                  </a:cubicBezTo>
                  <a:cubicBezTo>
                    <a:pt x="12926" y="70470"/>
                    <a:pt x="13085" y="72507"/>
                    <a:pt x="15345" y="73590"/>
                  </a:cubicBezTo>
                  <a:cubicBezTo>
                    <a:pt x="17225" y="74467"/>
                    <a:pt x="19311" y="74618"/>
                    <a:pt x="21396" y="74618"/>
                  </a:cubicBezTo>
                  <a:cubicBezTo>
                    <a:pt x="22488" y="74618"/>
                    <a:pt x="23579" y="74577"/>
                    <a:pt x="24641" y="74577"/>
                  </a:cubicBezTo>
                  <a:lnTo>
                    <a:pt x="35306" y="74577"/>
                  </a:lnTo>
                  <a:cubicBezTo>
                    <a:pt x="40622" y="74577"/>
                    <a:pt x="42564" y="71584"/>
                    <a:pt x="41895" y="66459"/>
                  </a:cubicBezTo>
                  <a:cubicBezTo>
                    <a:pt x="41418" y="62479"/>
                    <a:pt x="40558" y="58564"/>
                    <a:pt x="39922" y="54616"/>
                  </a:cubicBezTo>
                  <a:cubicBezTo>
                    <a:pt x="39508" y="52229"/>
                    <a:pt x="37916" y="46466"/>
                    <a:pt x="40081" y="44556"/>
                  </a:cubicBezTo>
                  <a:cubicBezTo>
                    <a:pt x="41099" y="43665"/>
                    <a:pt x="42978" y="43601"/>
                    <a:pt x="44251" y="43219"/>
                  </a:cubicBezTo>
                  <a:cubicBezTo>
                    <a:pt x="45652" y="42774"/>
                    <a:pt x="46989" y="42264"/>
                    <a:pt x="48326" y="41628"/>
                  </a:cubicBezTo>
                  <a:cubicBezTo>
                    <a:pt x="50777" y="40386"/>
                    <a:pt x="53515" y="38667"/>
                    <a:pt x="54629" y="36056"/>
                  </a:cubicBezTo>
                  <a:cubicBezTo>
                    <a:pt x="55457" y="33955"/>
                    <a:pt x="54088" y="31600"/>
                    <a:pt x="52369" y="30103"/>
                  </a:cubicBezTo>
                  <a:cubicBezTo>
                    <a:pt x="49313" y="27461"/>
                    <a:pt x="45206" y="26188"/>
                    <a:pt x="42309" y="23323"/>
                  </a:cubicBezTo>
                  <a:cubicBezTo>
                    <a:pt x="40049" y="21094"/>
                    <a:pt x="38680" y="18070"/>
                    <a:pt x="38012" y="14950"/>
                  </a:cubicBezTo>
                  <a:cubicBezTo>
                    <a:pt x="37247" y="11480"/>
                    <a:pt x="37184" y="7787"/>
                    <a:pt x="35337" y="4763"/>
                  </a:cubicBezTo>
                  <a:cubicBezTo>
                    <a:pt x="33682" y="2025"/>
                    <a:pt x="30530" y="242"/>
                    <a:pt x="27315" y="19"/>
                  </a:cubicBezTo>
                  <a:cubicBezTo>
                    <a:pt x="27104" y="7"/>
                    <a:pt x="26893" y="0"/>
                    <a:pt x="26682" y="0"/>
                  </a:cubicBezTo>
                  <a:close/>
                </a:path>
              </a:pathLst>
            </a:custGeom>
            <a:solidFill>
              <a:srgbClr val="FFFFFF"/>
            </a:solidFill>
            <a:ln>
              <a:noFill/>
            </a:ln>
            <a:effectLst>
              <a:outerShdw rotWithShape="0" algn="bl" dir="3480000" dist="47625">
                <a:schemeClr val="dk1">
                  <a:alpha val="25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5" name="Google Shape;2595;p50"/>
            <p:cNvSpPr/>
            <p:nvPr/>
          </p:nvSpPr>
          <p:spPr>
            <a:xfrm>
              <a:off x="3182752" y="3784014"/>
              <a:ext cx="802344" cy="1137100"/>
            </a:xfrm>
            <a:custGeom>
              <a:rect b="b" l="l" r="r" t="t"/>
              <a:pathLst>
                <a:path extrusionOk="0" h="67046" w="47308">
                  <a:moveTo>
                    <a:pt x="25055" y="13594"/>
                  </a:moveTo>
                  <a:lnTo>
                    <a:pt x="25055" y="13594"/>
                  </a:lnTo>
                  <a:cubicBezTo>
                    <a:pt x="25042" y="13620"/>
                    <a:pt x="25018" y="13636"/>
                    <a:pt x="24993" y="13647"/>
                  </a:cubicBezTo>
                  <a:lnTo>
                    <a:pt x="24993" y="13647"/>
                  </a:lnTo>
                  <a:cubicBezTo>
                    <a:pt x="25013" y="13633"/>
                    <a:pt x="25034" y="13615"/>
                    <a:pt x="25055" y="13594"/>
                  </a:cubicBezTo>
                  <a:close/>
                  <a:moveTo>
                    <a:pt x="21691" y="13692"/>
                  </a:moveTo>
                  <a:cubicBezTo>
                    <a:pt x="21703" y="13694"/>
                    <a:pt x="21724" y="13702"/>
                    <a:pt x="21744" y="13722"/>
                  </a:cubicBezTo>
                  <a:cubicBezTo>
                    <a:pt x="21716" y="13722"/>
                    <a:pt x="21712" y="13698"/>
                    <a:pt x="21691" y="13692"/>
                  </a:cubicBezTo>
                  <a:close/>
                  <a:moveTo>
                    <a:pt x="21871" y="13817"/>
                  </a:moveTo>
                  <a:cubicBezTo>
                    <a:pt x="21967" y="13817"/>
                    <a:pt x="21998" y="13817"/>
                    <a:pt x="21998" y="13849"/>
                  </a:cubicBezTo>
                  <a:cubicBezTo>
                    <a:pt x="21967" y="13849"/>
                    <a:pt x="21903" y="13817"/>
                    <a:pt x="21871" y="13817"/>
                  </a:cubicBezTo>
                  <a:close/>
                  <a:moveTo>
                    <a:pt x="22158" y="13881"/>
                  </a:moveTo>
                  <a:cubicBezTo>
                    <a:pt x="22221" y="13881"/>
                    <a:pt x="22221" y="13945"/>
                    <a:pt x="22285" y="13945"/>
                  </a:cubicBezTo>
                  <a:cubicBezTo>
                    <a:pt x="22221" y="13945"/>
                    <a:pt x="22189" y="13881"/>
                    <a:pt x="22158" y="13881"/>
                  </a:cubicBezTo>
                  <a:close/>
                  <a:moveTo>
                    <a:pt x="22476" y="13976"/>
                  </a:moveTo>
                  <a:cubicBezTo>
                    <a:pt x="22508" y="13976"/>
                    <a:pt x="22540" y="14008"/>
                    <a:pt x="22603" y="14008"/>
                  </a:cubicBezTo>
                  <a:cubicBezTo>
                    <a:pt x="22540" y="14008"/>
                    <a:pt x="22508" y="14008"/>
                    <a:pt x="22476" y="13976"/>
                  </a:cubicBezTo>
                  <a:close/>
                  <a:moveTo>
                    <a:pt x="23718" y="14040"/>
                  </a:moveTo>
                  <a:cubicBezTo>
                    <a:pt x="23590" y="14040"/>
                    <a:pt x="23431" y="14104"/>
                    <a:pt x="23304" y="14104"/>
                  </a:cubicBezTo>
                  <a:cubicBezTo>
                    <a:pt x="23463" y="14040"/>
                    <a:pt x="23590" y="14040"/>
                    <a:pt x="23718" y="14040"/>
                  </a:cubicBezTo>
                  <a:close/>
                  <a:moveTo>
                    <a:pt x="30498" y="66536"/>
                  </a:moveTo>
                  <a:cubicBezTo>
                    <a:pt x="30467" y="66568"/>
                    <a:pt x="30435" y="66568"/>
                    <a:pt x="30435" y="66631"/>
                  </a:cubicBezTo>
                  <a:cubicBezTo>
                    <a:pt x="30435" y="66568"/>
                    <a:pt x="30403" y="66568"/>
                    <a:pt x="30403" y="66536"/>
                  </a:cubicBezTo>
                  <a:close/>
                  <a:moveTo>
                    <a:pt x="22444" y="1"/>
                  </a:moveTo>
                  <a:cubicBezTo>
                    <a:pt x="18815" y="1"/>
                    <a:pt x="15918" y="2898"/>
                    <a:pt x="15918" y="6527"/>
                  </a:cubicBezTo>
                  <a:cubicBezTo>
                    <a:pt x="15918" y="8724"/>
                    <a:pt x="16969" y="10634"/>
                    <a:pt x="18624" y="11812"/>
                  </a:cubicBezTo>
                  <a:cubicBezTo>
                    <a:pt x="18624" y="12321"/>
                    <a:pt x="18815" y="12862"/>
                    <a:pt x="19197" y="13244"/>
                  </a:cubicBezTo>
                  <a:cubicBezTo>
                    <a:pt x="19165" y="13244"/>
                    <a:pt x="19165" y="13308"/>
                    <a:pt x="19133" y="13308"/>
                  </a:cubicBezTo>
                  <a:cubicBezTo>
                    <a:pt x="19133" y="13308"/>
                    <a:pt x="18815" y="13499"/>
                    <a:pt x="18210" y="14104"/>
                  </a:cubicBezTo>
                  <a:lnTo>
                    <a:pt x="17987" y="14327"/>
                  </a:lnTo>
                  <a:cubicBezTo>
                    <a:pt x="16809" y="15568"/>
                    <a:pt x="14836" y="18083"/>
                    <a:pt x="12321" y="22890"/>
                  </a:cubicBezTo>
                  <a:cubicBezTo>
                    <a:pt x="8946" y="24991"/>
                    <a:pt x="6463" y="27061"/>
                    <a:pt x="6463" y="27061"/>
                  </a:cubicBezTo>
                  <a:cubicBezTo>
                    <a:pt x="6240" y="27188"/>
                    <a:pt x="5954" y="27474"/>
                    <a:pt x="5731" y="27825"/>
                  </a:cubicBezTo>
                  <a:cubicBezTo>
                    <a:pt x="5635" y="27952"/>
                    <a:pt x="5603" y="28016"/>
                    <a:pt x="5508" y="28143"/>
                  </a:cubicBezTo>
                  <a:cubicBezTo>
                    <a:pt x="5349" y="28238"/>
                    <a:pt x="5190" y="28429"/>
                    <a:pt x="5030" y="28525"/>
                  </a:cubicBezTo>
                  <a:cubicBezTo>
                    <a:pt x="4755" y="28780"/>
                    <a:pt x="4408" y="28893"/>
                    <a:pt x="4047" y="28893"/>
                  </a:cubicBezTo>
                  <a:cubicBezTo>
                    <a:pt x="3867" y="28893"/>
                    <a:pt x="3683" y="28865"/>
                    <a:pt x="3502" y="28812"/>
                  </a:cubicBezTo>
                  <a:lnTo>
                    <a:pt x="3280" y="28748"/>
                  </a:lnTo>
                  <a:cubicBezTo>
                    <a:pt x="3184" y="28684"/>
                    <a:pt x="3025" y="28652"/>
                    <a:pt x="2897" y="28652"/>
                  </a:cubicBezTo>
                  <a:cubicBezTo>
                    <a:pt x="2791" y="28642"/>
                    <a:pt x="2650" y="28635"/>
                    <a:pt x="2493" y="28635"/>
                  </a:cubicBezTo>
                  <a:cubicBezTo>
                    <a:pt x="2179" y="28635"/>
                    <a:pt x="1804" y="28663"/>
                    <a:pt x="1529" y="28748"/>
                  </a:cubicBezTo>
                  <a:cubicBezTo>
                    <a:pt x="1306" y="28939"/>
                    <a:pt x="1019" y="29289"/>
                    <a:pt x="1019" y="29289"/>
                  </a:cubicBezTo>
                  <a:cubicBezTo>
                    <a:pt x="987" y="29321"/>
                    <a:pt x="987" y="29416"/>
                    <a:pt x="1019" y="29448"/>
                  </a:cubicBezTo>
                  <a:cubicBezTo>
                    <a:pt x="1115" y="29480"/>
                    <a:pt x="1147" y="29544"/>
                    <a:pt x="1210" y="29544"/>
                  </a:cubicBezTo>
                  <a:cubicBezTo>
                    <a:pt x="1306" y="29544"/>
                    <a:pt x="1338" y="29480"/>
                    <a:pt x="1433" y="29448"/>
                  </a:cubicBezTo>
                  <a:lnTo>
                    <a:pt x="1783" y="29162"/>
                  </a:lnTo>
                  <a:lnTo>
                    <a:pt x="2261" y="29257"/>
                  </a:lnTo>
                  <a:cubicBezTo>
                    <a:pt x="2261" y="29257"/>
                    <a:pt x="2388" y="29416"/>
                    <a:pt x="2547" y="29639"/>
                  </a:cubicBezTo>
                  <a:cubicBezTo>
                    <a:pt x="2547" y="29703"/>
                    <a:pt x="2579" y="29703"/>
                    <a:pt x="2579" y="29735"/>
                  </a:cubicBezTo>
                  <a:cubicBezTo>
                    <a:pt x="2547" y="29735"/>
                    <a:pt x="2547" y="29767"/>
                    <a:pt x="2484" y="29767"/>
                  </a:cubicBezTo>
                  <a:cubicBezTo>
                    <a:pt x="2452" y="29798"/>
                    <a:pt x="2420" y="29798"/>
                    <a:pt x="2324" y="29862"/>
                  </a:cubicBezTo>
                  <a:cubicBezTo>
                    <a:pt x="2261" y="29894"/>
                    <a:pt x="2165" y="29926"/>
                    <a:pt x="2133" y="30021"/>
                  </a:cubicBezTo>
                  <a:cubicBezTo>
                    <a:pt x="2070" y="30053"/>
                    <a:pt x="1974" y="30117"/>
                    <a:pt x="1942" y="30180"/>
                  </a:cubicBezTo>
                  <a:lnTo>
                    <a:pt x="1306" y="30690"/>
                  </a:lnTo>
                  <a:lnTo>
                    <a:pt x="223" y="31072"/>
                  </a:lnTo>
                  <a:cubicBezTo>
                    <a:pt x="160" y="31135"/>
                    <a:pt x="96" y="31199"/>
                    <a:pt x="96" y="31295"/>
                  </a:cubicBezTo>
                  <a:lnTo>
                    <a:pt x="160" y="31390"/>
                  </a:lnTo>
                  <a:lnTo>
                    <a:pt x="96" y="31422"/>
                  </a:lnTo>
                  <a:cubicBezTo>
                    <a:pt x="32" y="31486"/>
                    <a:pt x="1" y="31549"/>
                    <a:pt x="32" y="31645"/>
                  </a:cubicBezTo>
                  <a:cubicBezTo>
                    <a:pt x="32" y="31708"/>
                    <a:pt x="96" y="31740"/>
                    <a:pt x="192" y="31740"/>
                  </a:cubicBezTo>
                  <a:lnTo>
                    <a:pt x="223" y="31740"/>
                  </a:lnTo>
                  <a:lnTo>
                    <a:pt x="1592" y="31517"/>
                  </a:lnTo>
                  <a:lnTo>
                    <a:pt x="2324" y="31072"/>
                  </a:lnTo>
                  <a:lnTo>
                    <a:pt x="1592" y="31613"/>
                  </a:lnTo>
                  <a:lnTo>
                    <a:pt x="414" y="31804"/>
                  </a:lnTo>
                  <a:cubicBezTo>
                    <a:pt x="351" y="31804"/>
                    <a:pt x="255" y="31931"/>
                    <a:pt x="255" y="31995"/>
                  </a:cubicBezTo>
                  <a:cubicBezTo>
                    <a:pt x="255" y="32090"/>
                    <a:pt x="351" y="32154"/>
                    <a:pt x="414" y="32154"/>
                  </a:cubicBezTo>
                  <a:lnTo>
                    <a:pt x="478" y="32154"/>
                  </a:lnTo>
                  <a:lnTo>
                    <a:pt x="510" y="32250"/>
                  </a:lnTo>
                  <a:cubicBezTo>
                    <a:pt x="542" y="32313"/>
                    <a:pt x="637" y="32345"/>
                    <a:pt x="701" y="32345"/>
                  </a:cubicBezTo>
                  <a:lnTo>
                    <a:pt x="1911" y="32250"/>
                  </a:lnTo>
                  <a:cubicBezTo>
                    <a:pt x="1911" y="32250"/>
                    <a:pt x="2420" y="32250"/>
                    <a:pt x="3120" y="31963"/>
                  </a:cubicBezTo>
                  <a:cubicBezTo>
                    <a:pt x="3662" y="31772"/>
                    <a:pt x="4330" y="31486"/>
                    <a:pt x="4999" y="30976"/>
                  </a:cubicBezTo>
                  <a:cubicBezTo>
                    <a:pt x="5030" y="31326"/>
                    <a:pt x="5094" y="31645"/>
                    <a:pt x="5158" y="32027"/>
                  </a:cubicBezTo>
                  <a:cubicBezTo>
                    <a:pt x="5922" y="34956"/>
                    <a:pt x="6590" y="36293"/>
                    <a:pt x="7545" y="36293"/>
                  </a:cubicBezTo>
                  <a:cubicBezTo>
                    <a:pt x="7673" y="36293"/>
                    <a:pt x="7736" y="36293"/>
                    <a:pt x="7832" y="36261"/>
                  </a:cubicBezTo>
                  <a:cubicBezTo>
                    <a:pt x="11843" y="35465"/>
                    <a:pt x="13690" y="31199"/>
                    <a:pt x="13690" y="31199"/>
                  </a:cubicBezTo>
                  <a:lnTo>
                    <a:pt x="13721" y="30690"/>
                  </a:lnTo>
                  <a:cubicBezTo>
                    <a:pt x="13881" y="30531"/>
                    <a:pt x="14040" y="30340"/>
                    <a:pt x="14199" y="30180"/>
                  </a:cubicBezTo>
                  <a:lnTo>
                    <a:pt x="14231" y="30117"/>
                  </a:lnTo>
                  <a:cubicBezTo>
                    <a:pt x="14645" y="29639"/>
                    <a:pt x="15058" y="29130"/>
                    <a:pt x="15504" y="28620"/>
                  </a:cubicBezTo>
                  <a:cubicBezTo>
                    <a:pt x="15982" y="28016"/>
                    <a:pt x="16459" y="27411"/>
                    <a:pt x="16969" y="26742"/>
                  </a:cubicBezTo>
                  <a:cubicBezTo>
                    <a:pt x="17032" y="26679"/>
                    <a:pt x="17096" y="26583"/>
                    <a:pt x="17128" y="26519"/>
                  </a:cubicBezTo>
                  <a:cubicBezTo>
                    <a:pt x="17128" y="26456"/>
                    <a:pt x="17191" y="26456"/>
                    <a:pt x="17191" y="26424"/>
                  </a:cubicBezTo>
                  <a:cubicBezTo>
                    <a:pt x="17255" y="26233"/>
                    <a:pt x="17382" y="25978"/>
                    <a:pt x="17446" y="25755"/>
                  </a:cubicBezTo>
                  <a:cubicBezTo>
                    <a:pt x="17573" y="25437"/>
                    <a:pt x="17733" y="25119"/>
                    <a:pt x="17860" y="24737"/>
                  </a:cubicBezTo>
                  <a:cubicBezTo>
                    <a:pt x="17987" y="24482"/>
                    <a:pt x="18051" y="24227"/>
                    <a:pt x="18178" y="24004"/>
                  </a:cubicBezTo>
                  <a:cubicBezTo>
                    <a:pt x="18465" y="23240"/>
                    <a:pt x="18719" y="22572"/>
                    <a:pt x="18879" y="22126"/>
                  </a:cubicBezTo>
                  <a:lnTo>
                    <a:pt x="18879" y="22126"/>
                  </a:lnTo>
                  <a:cubicBezTo>
                    <a:pt x="18879" y="22636"/>
                    <a:pt x="18879" y="23209"/>
                    <a:pt x="18847" y="23813"/>
                  </a:cubicBezTo>
                  <a:lnTo>
                    <a:pt x="18847" y="23941"/>
                  </a:lnTo>
                  <a:cubicBezTo>
                    <a:pt x="18815" y="24546"/>
                    <a:pt x="18688" y="25182"/>
                    <a:pt x="18560" y="25819"/>
                  </a:cubicBezTo>
                  <a:cubicBezTo>
                    <a:pt x="18540" y="25815"/>
                    <a:pt x="18520" y="25813"/>
                    <a:pt x="18502" y="25813"/>
                  </a:cubicBezTo>
                  <a:cubicBezTo>
                    <a:pt x="18376" y="25813"/>
                    <a:pt x="18293" y="25903"/>
                    <a:pt x="18210" y="26042"/>
                  </a:cubicBezTo>
                  <a:cubicBezTo>
                    <a:pt x="18178" y="26137"/>
                    <a:pt x="18210" y="26233"/>
                    <a:pt x="18242" y="26297"/>
                  </a:cubicBezTo>
                  <a:cubicBezTo>
                    <a:pt x="18306" y="26360"/>
                    <a:pt x="18337" y="26392"/>
                    <a:pt x="18369" y="26392"/>
                  </a:cubicBezTo>
                  <a:lnTo>
                    <a:pt x="18401" y="26392"/>
                  </a:lnTo>
                  <a:cubicBezTo>
                    <a:pt x="18401" y="26424"/>
                    <a:pt x="18369" y="26519"/>
                    <a:pt x="18369" y="26551"/>
                  </a:cubicBezTo>
                  <a:cubicBezTo>
                    <a:pt x="18337" y="26679"/>
                    <a:pt x="18306" y="26838"/>
                    <a:pt x="18242" y="26933"/>
                  </a:cubicBezTo>
                  <a:cubicBezTo>
                    <a:pt x="18083" y="27411"/>
                    <a:pt x="13435" y="40527"/>
                    <a:pt x="12989" y="63925"/>
                  </a:cubicBezTo>
                  <a:cubicBezTo>
                    <a:pt x="13212" y="63957"/>
                    <a:pt x="13371" y="63989"/>
                    <a:pt x="13530" y="64021"/>
                  </a:cubicBezTo>
                  <a:cubicBezTo>
                    <a:pt x="13467" y="64658"/>
                    <a:pt x="13435" y="64976"/>
                    <a:pt x="13435" y="64976"/>
                  </a:cubicBezTo>
                  <a:cubicBezTo>
                    <a:pt x="13435" y="64976"/>
                    <a:pt x="14708" y="65135"/>
                    <a:pt x="16618" y="65262"/>
                  </a:cubicBezTo>
                  <a:lnTo>
                    <a:pt x="16586" y="65613"/>
                  </a:lnTo>
                  <a:lnTo>
                    <a:pt x="16586" y="65676"/>
                  </a:lnTo>
                  <a:lnTo>
                    <a:pt x="16618" y="65676"/>
                  </a:lnTo>
                  <a:cubicBezTo>
                    <a:pt x="16714" y="65708"/>
                    <a:pt x="16778" y="65708"/>
                    <a:pt x="16905" y="65740"/>
                  </a:cubicBezTo>
                  <a:cubicBezTo>
                    <a:pt x="16300" y="66090"/>
                    <a:pt x="15631" y="66472"/>
                    <a:pt x="15631" y="66472"/>
                  </a:cubicBezTo>
                  <a:cubicBezTo>
                    <a:pt x="15472" y="66472"/>
                    <a:pt x="15313" y="66568"/>
                    <a:pt x="15313" y="66727"/>
                  </a:cubicBezTo>
                  <a:cubicBezTo>
                    <a:pt x="15313" y="66886"/>
                    <a:pt x="15472" y="67013"/>
                    <a:pt x="15631" y="67013"/>
                  </a:cubicBezTo>
                  <a:cubicBezTo>
                    <a:pt x="15695" y="67013"/>
                    <a:pt x="15822" y="66981"/>
                    <a:pt x="15854" y="66950"/>
                  </a:cubicBezTo>
                  <a:cubicBezTo>
                    <a:pt x="15918" y="67013"/>
                    <a:pt x="16013" y="67013"/>
                    <a:pt x="16173" y="67013"/>
                  </a:cubicBezTo>
                  <a:cubicBezTo>
                    <a:pt x="16300" y="67013"/>
                    <a:pt x="16427" y="66981"/>
                    <a:pt x="16459" y="66950"/>
                  </a:cubicBezTo>
                  <a:cubicBezTo>
                    <a:pt x="16555" y="66981"/>
                    <a:pt x="16650" y="67013"/>
                    <a:pt x="16778" y="67013"/>
                  </a:cubicBezTo>
                  <a:cubicBezTo>
                    <a:pt x="16937" y="67013"/>
                    <a:pt x="17064" y="66981"/>
                    <a:pt x="17128" y="66886"/>
                  </a:cubicBezTo>
                  <a:cubicBezTo>
                    <a:pt x="17223" y="66981"/>
                    <a:pt x="17351" y="67013"/>
                    <a:pt x="17510" y="67013"/>
                  </a:cubicBezTo>
                  <a:cubicBezTo>
                    <a:pt x="17701" y="67013"/>
                    <a:pt x="17828" y="66981"/>
                    <a:pt x="17892" y="66854"/>
                  </a:cubicBezTo>
                  <a:cubicBezTo>
                    <a:pt x="18019" y="66981"/>
                    <a:pt x="18242" y="67013"/>
                    <a:pt x="18528" y="67013"/>
                  </a:cubicBezTo>
                  <a:cubicBezTo>
                    <a:pt x="18942" y="67013"/>
                    <a:pt x="19261" y="66950"/>
                    <a:pt x="19261" y="66663"/>
                  </a:cubicBezTo>
                  <a:cubicBezTo>
                    <a:pt x="19261" y="66568"/>
                    <a:pt x="19197" y="66472"/>
                    <a:pt x="19165" y="66377"/>
                  </a:cubicBezTo>
                  <a:lnTo>
                    <a:pt x="19165" y="66377"/>
                  </a:lnTo>
                  <a:cubicBezTo>
                    <a:pt x="19929" y="66536"/>
                    <a:pt x="20693" y="66663"/>
                    <a:pt x="21425" y="66727"/>
                  </a:cubicBezTo>
                  <a:cubicBezTo>
                    <a:pt x="21839" y="66790"/>
                    <a:pt x="22221" y="66822"/>
                    <a:pt x="22667" y="66822"/>
                  </a:cubicBezTo>
                  <a:lnTo>
                    <a:pt x="23909" y="66822"/>
                  </a:lnTo>
                  <a:cubicBezTo>
                    <a:pt x="24291" y="66822"/>
                    <a:pt x="24736" y="66727"/>
                    <a:pt x="25150" y="66695"/>
                  </a:cubicBezTo>
                  <a:cubicBezTo>
                    <a:pt x="25532" y="66663"/>
                    <a:pt x="25946" y="66568"/>
                    <a:pt x="26328" y="66472"/>
                  </a:cubicBezTo>
                  <a:lnTo>
                    <a:pt x="26423" y="66472"/>
                  </a:lnTo>
                  <a:lnTo>
                    <a:pt x="26423" y="66377"/>
                  </a:lnTo>
                  <a:lnTo>
                    <a:pt x="26328" y="65708"/>
                  </a:lnTo>
                  <a:cubicBezTo>
                    <a:pt x="26360" y="65708"/>
                    <a:pt x="26423" y="65740"/>
                    <a:pt x="26455" y="65740"/>
                  </a:cubicBezTo>
                  <a:cubicBezTo>
                    <a:pt x="26774" y="65867"/>
                    <a:pt x="27092" y="65931"/>
                    <a:pt x="27410" y="66026"/>
                  </a:cubicBezTo>
                  <a:cubicBezTo>
                    <a:pt x="27601" y="66058"/>
                    <a:pt x="27856" y="66090"/>
                    <a:pt x="28047" y="66154"/>
                  </a:cubicBezTo>
                  <a:cubicBezTo>
                    <a:pt x="27952" y="66217"/>
                    <a:pt x="27888" y="66313"/>
                    <a:pt x="27856" y="66377"/>
                  </a:cubicBezTo>
                  <a:cubicBezTo>
                    <a:pt x="27761" y="66504"/>
                    <a:pt x="27729" y="66631"/>
                    <a:pt x="27729" y="66695"/>
                  </a:cubicBezTo>
                  <a:cubicBezTo>
                    <a:pt x="27729" y="66981"/>
                    <a:pt x="28047" y="67045"/>
                    <a:pt x="28429" y="67045"/>
                  </a:cubicBezTo>
                  <a:cubicBezTo>
                    <a:pt x="28716" y="67045"/>
                    <a:pt x="28970" y="67013"/>
                    <a:pt x="29066" y="66886"/>
                  </a:cubicBezTo>
                  <a:cubicBezTo>
                    <a:pt x="29161" y="67013"/>
                    <a:pt x="29289" y="67045"/>
                    <a:pt x="29480" y="67045"/>
                  </a:cubicBezTo>
                  <a:cubicBezTo>
                    <a:pt x="29639" y="67045"/>
                    <a:pt x="29766" y="67013"/>
                    <a:pt x="29830" y="66950"/>
                  </a:cubicBezTo>
                  <a:cubicBezTo>
                    <a:pt x="29925" y="67013"/>
                    <a:pt x="30021" y="67045"/>
                    <a:pt x="30180" y="67045"/>
                  </a:cubicBezTo>
                  <a:cubicBezTo>
                    <a:pt x="30307" y="67045"/>
                    <a:pt x="30435" y="67013"/>
                    <a:pt x="30498" y="66981"/>
                  </a:cubicBezTo>
                  <a:cubicBezTo>
                    <a:pt x="30594" y="67013"/>
                    <a:pt x="30658" y="67045"/>
                    <a:pt x="30785" y="67045"/>
                  </a:cubicBezTo>
                  <a:cubicBezTo>
                    <a:pt x="30944" y="67045"/>
                    <a:pt x="31071" y="67013"/>
                    <a:pt x="31103" y="66981"/>
                  </a:cubicBezTo>
                  <a:cubicBezTo>
                    <a:pt x="31135" y="67013"/>
                    <a:pt x="31262" y="67045"/>
                    <a:pt x="31358" y="67045"/>
                  </a:cubicBezTo>
                  <a:cubicBezTo>
                    <a:pt x="31517" y="67045"/>
                    <a:pt x="31676" y="66950"/>
                    <a:pt x="31676" y="66790"/>
                  </a:cubicBezTo>
                  <a:cubicBezTo>
                    <a:pt x="31676" y="66599"/>
                    <a:pt x="31517" y="66504"/>
                    <a:pt x="31358" y="66504"/>
                  </a:cubicBezTo>
                  <a:cubicBezTo>
                    <a:pt x="31231" y="66504"/>
                    <a:pt x="31135" y="66536"/>
                    <a:pt x="31071" y="66599"/>
                  </a:cubicBezTo>
                  <a:cubicBezTo>
                    <a:pt x="31040" y="66568"/>
                    <a:pt x="31040" y="66536"/>
                    <a:pt x="30976" y="66504"/>
                  </a:cubicBezTo>
                  <a:lnTo>
                    <a:pt x="31358" y="66440"/>
                  </a:lnTo>
                  <a:cubicBezTo>
                    <a:pt x="31358" y="66440"/>
                    <a:pt x="31103" y="66345"/>
                    <a:pt x="30753" y="66154"/>
                  </a:cubicBezTo>
                  <a:cubicBezTo>
                    <a:pt x="30817" y="66154"/>
                    <a:pt x="30880" y="66154"/>
                    <a:pt x="30944" y="66090"/>
                  </a:cubicBezTo>
                  <a:lnTo>
                    <a:pt x="31103" y="66058"/>
                  </a:lnTo>
                  <a:cubicBezTo>
                    <a:pt x="31135" y="66058"/>
                    <a:pt x="31231" y="66026"/>
                    <a:pt x="31262" y="66026"/>
                  </a:cubicBezTo>
                  <a:lnTo>
                    <a:pt x="31613" y="65931"/>
                  </a:lnTo>
                  <a:lnTo>
                    <a:pt x="31708" y="65931"/>
                  </a:lnTo>
                  <a:lnTo>
                    <a:pt x="31676" y="65867"/>
                  </a:lnTo>
                  <a:cubicBezTo>
                    <a:pt x="31581" y="65740"/>
                    <a:pt x="31549" y="65549"/>
                    <a:pt x="31517" y="65390"/>
                  </a:cubicBezTo>
                  <a:cubicBezTo>
                    <a:pt x="31453" y="65294"/>
                    <a:pt x="31453" y="65231"/>
                    <a:pt x="31422" y="65135"/>
                  </a:cubicBezTo>
                  <a:cubicBezTo>
                    <a:pt x="32854" y="65008"/>
                    <a:pt x="33714" y="64912"/>
                    <a:pt x="33714" y="64912"/>
                  </a:cubicBezTo>
                  <a:cubicBezTo>
                    <a:pt x="33714" y="64817"/>
                    <a:pt x="33682" y="64435"/>
                    <a:pt x="33650" y="63798"/>
                  </a:cubicBezTo>
                  <a:lnTo>
                    <a:pt x="33650" y="63734"/>
                  </a:lnTo>
                  <a:cubicBezTo>
                    <a:pt x="33618" y="63352"/>
                    <a:pt x="33554" y="62843"/>
                    <a:pt x="33523" y="62238"/>
                  </a:cubicBezTo>
                  <a:lnTo>
                    <a:pt x="33523" y="62206"/>
                  </a:lnTo>
                  <a:cubicBezTo>
                    <a:pt x="33523" y="62079"/>
                    <a:pt x="33523" y="61952"/>
                    <a:pt x="33491" y="61824"/>
                  </a:cubicBezTo>
                  <a:lnTo>
                    <a:pt x="33491" y="61792"/>
                  </a:lnTo>
                  <a:cubicBezTo>
                    <a:pt x="33491" y="61665"/>
                    <a:pt x="33459" y="61570"/>
                    <a:pt x="33459" y="61442"/>
                  </a:cubicBezTo>
                  <a:lnTo>
                    <a:pt x="33459" y="61410"/>
                  </a:lnTo>
                  <a:cubicBezTo>
                    <a:pt x="33459" y="61283"/>
                    <a:pt x="33395" y="61156"/>
                    <a:pt x="33395" y="60997"/>
                  </a:cubicBezTo>
                  <a:lnTo>
                    <a:pt x="33395" y="60965"/>
                  </a:lnTo>
                  <a:cubicBezTo>
                    <a:pt x="33363" y="60614"/>
                    <a:pt x="33332" y="60201"/>
                    <a:pt x="33332" y="59850"/>
                  </a:cubicBezTo>
                  <a:lnTo>
                    <a:pt x="33332" y="59596"/>
                  </a:lnTo>
                  <a:cubicBezTo>
                    <a:pt x="33332" y="59500"/>
                    <a:pt x="33300" y="59373"/>
                    <a:pt x="33300" y="59246"/>
                  </a:cubicBezTo>
                  <a:lnTo>
                    <a:pt x="33300" y="59086"/>
                  </a:lnTo>
                  <a:cubicBezTo>
                    <a:pt x="33300" y="58959"/>
                    <a:pt x="33236" y="58864"/>
                    <a:pt x="33236" y="58704"/>
                  </a:cubicBezTo>
                  <a:lnTo>
                    <a:pt x="33236" y="58545"/>
                  </a:lnTo>
                  <a:cubicBezTo>
                    <a:pt x="33236" y="58418"/>
                    <a:pt x="33204" y="58259"/>
                    <a:pt x="33204" y="58131"/>
                  </a:cubicBezTo>
                  <a:lnTo>
                    <a:pt x="33204" y="58068"/>
                  </a:lnTo>
                  <a:cubicBezTo>
                    <a:pt x="33204" y="57909"/>
                    <a:pt x="33172" y="57749"/>
                    <a:pt x="33172" y="57622"/>
                  </a:cubicBezTo>
                  <a:lnTo>
                    <a:pt x="33172" y="57590"/>
                  </a:lnTo>
                  <a:cubicBezTo>
                    <a:pt x="33141" y="57272"/>
                    <a:pt x="33141" y="56953"/>
                    <a:pt x="33077" y="56635"/>
                  </a:cubicBezTo>
                  <a:lnTo>
                    <a:pt x="33077" y="56508"/>
                  </a:lnTo>
                  <a:cubicBezTo>
                    <a:pt x="33077" y="56380"/>
                    <a:pt x="33045" y="56221"/>
                    <a:pt x="33045" y="56094"/>
                  </a:cubicBezTo>
                  <a:cubicBezTo>
                    <a:pt x="33045" y="56030"/>
                    <a:pt x="33045" y="55935"/>
                    <a:pt x="33013" y="55839"/>
                  </a:cubicBezTo>
                  <a:cubicBezTo>
                    <a:pt x="33013" y="55712"/>
                    <a:pt x="33013" y="55616"/>
                    <a:pt x="32981" y="55521"/>
                  </a:cubicBezTo>
                  <a:cubicBezTo>
                    <a:pt x="32981" y="55394"/>
                    <a:pt x="32918" y="55266"/>
                    <a:pt x="32918" y="55139"/>
                  </a:cubicBezTo>
                  <a:cubicBezTo>
                    <a:pt x="32918" y="55075"/>
                    <a:pt x="32918" y="54948"/>
                    <a:pt x="32886" y="54884"/>
                  </a:cubicBezTo>
                  <a:cubicBezTo>
                    <a:pt x="32886" y="54757"/>
                    <a:pt x="32854" y="54630"/>
                    <a:pt x="32854" y="54502"/>
                  </a:cubicBezTo>
                  <a:cubicBezTo>
                    <a:pt x="32854" y="54407"/>
                    <a:pt x="32854" y="54311"/>
                    <a:pt x="32822" y="54184"/>
                  </a:cubicBezTo>
                  <a:cubicBezTo>
                    <a:pt x="32822" y="54088"/>
                    <a:pt x="32759" y="53961"/>
                    <a:pt x="32759" y="53834"/>
                  </a:cubicBezTo>
                  <a:cubicBezTo>
                    <a:pt x="32759" y="53643"/>
                    <a:pt x="32727" y="53452"/>
                    <a:pt x="32727" y="53229"/>
                  </a:cubicBezTo>
                  <a:cubicBezTo>
                    <a:pt x="32727" y="53133"/>
                    <a:pt x="32695" y="53006"/>
                    <a:pt x="32695" y="52910"/>
                  </a:cubicBezTo>
                  <a:cubicBezTo>
                    <a:pt x="32695" y="52815"/>
                    <a:pt x="32663" y="52688"/>
                    <a:pt x="32663" y="52560"/>
                  </a:cubicBezTo>
                  <a:cubicBezTo>
                    <a:pt x="32663" y="52465"/>
                    <a:pt x="32599" y="52337"/>
                    <a:pt x="32599" y="52210"/>
                  </a:cubicBezTo>
                  <a:cubicBezTo>
                    <a:pt x="32599" y="52083"/>
                    <a:pt x="32568" y="51987"/>
                    <a:pt x="32568" y="51860"/>
                  </a:cubicBezTo>
                  <a:cubicBezTo>
                    <a:pt x="32568" y="51733"/>
                    <a:pt x="32536" y="51605"/>
                    <a:pt x="32536" y="51510"/>
                  </a:cubicBezTo>
                  <a:cubicBezTo>
                    <a:pt x="32536" y="51382"/>
                    <a:pt x="32504" y="51255"/>
                    <a:pt x="32504" y="51128"/>
                  </a:cubicBezTo>
                  <a:cubicBezTo>
                    <a:pt x="32504" y="50969"/>
                    <a:pt x="32440" y="50809"/>
                    <a:pt x="32440" y="50650"/>
                  </a:cubicBezTo>
                  <a:cubicBezTo>
                    <a:pt x="32440" y="50587"/>
                    <a:pt x="32440" y="50491"/>
                    <a:pt x="32408" y="50427"/>
                  </a:cubicBezTo>
                  <a:cubicBezTo>
                    <a:pt x="32377" y="50173"/>
                    <a:pt x="32377" y="49950"/>
                    <a:pt x="32345" y="49695"/>
                  </a:cubicBezTo>
                  <a:cubicBezTo>
                    <a:pt x="32345" y="49631"/>
                    <a:pt x="32345" y="49600"/>
                    <a:pt x="32281" y="49504"/>
                  </a:cubicBezTo>
                  <a:cubicBezTo>
                    <a:pt x="32281" y="49345"/>
                    <a:pt x="32249" y="49154"/>
                    <a:pt x="32249" y="48995"/>
                  </a:cubicBezTo>
                  <a:cubicBezTo>
                    <a:pt x="32249" y="48899"/>
                    <a:pt x="32217" y="48804"/>
                    <a:pt x="32217" y="48708"/>
                  </a:cubicBezTo>
                  <a:cubicBezTo>
                    <a:pt x="32217" y="48549"/>
                    <a:pt x="32186" y="48390"/>
                    <a:pt x="32186" y="48263"/>
                  </a:cubicBezTo>
                  <a:cubicBezTo>
                    <a:pt x="32186" y="48167"/>
                    <a:pt x="32122" y="48072"/>
                    <a:pt x="32122" y="47944"/>
                  </a:cubicBezTo>
                  <a:cubicBezTo>
                    <a:pt x="32122" y="47785"/>
                    <a:pt x="32090" y="47690"/>
                    <a:pt x="32090" y="47530"/>
                  </a:cubicBezTo>
                  <a:cubicBezTo>
                    <a:pt x="32090" y="47403"/>
                    <a:pt x="32058" y="47308"/>
                    <a:pt x="32058" y="47212"/>
                  </a:cubicBezTo>
                  <a:cubicBezTo>
                    <a:pt x="32058" y="47085"/>
                    <a:pt x="32026" y="46926"/>
                    <a:pt x="32026" y="46798"/>
                  </a:cubicBezTo>
                  <a:cubicBezTo>
                    <a:pt x="32026" y="46671"/>
                    <a:pt x="31963" y="46575"/>
                    <a:pt x="31963" y="46448"/>
                  </a:cubicBezTo>
                  <a:cubicBezTo>
                    <a:pt x="31931" y="46193"/>
                    <a:pt x="31931" y="45970"/>
                    <a:pt x="31899" y="45716"/>
                  </a:cubicBezTo>
                  <a:cubicBezTo>
                    <a:pt x="31899" y="45652"/>
                    <a:pt x="31899" y="45557"/>
                    <a:pt x="31867" y="45493"/>
                  </a:cubicBezTo>
                  <a:cubicBezTo>
                    <a:pt x="31867" y="45334"/>
                    <a:pt x="31804" y="45143"/>
                    <a:pt x="31804" y="44984"/>
                  </a:cubicBezTo>
                  <a:cubicBezTo>
                    <a:pt x="31804" y="44856"/>
                    <a:pt x="31772" y="44761"/>
                    <a:pt x="31772" y="44665"/>
                  </a:cubicBezTo>
                  <a:cubicBezTo>
                    <a:pt x="31772" y="44538"/>
                    <a:pt x="31740" y="44379"/>
                    <a:pt x="31740" y="44251"/>
                  </a:cubicBezTo>
                  <a:cubicBezTo>
                    <a:pt x="31740" y="44124"/>
                    <a:pt x="31708" y="44029"/>
                    <a:pt x="31708" y="43901"/>
                  </a:cubicBezTo>
                  <a:cubicBezTo>
                    <a:pt x="31708" y="43742"/>
                    <a:pt x="31644" y="43615"/>
                    <a:pt x="31644" y="43456"/>
                  </a:cubicBezTo>
                  <a:cubicBezTo>
                    <a:pt x="31644" y="43328"/>
                    <a:pt x="31613" y="43265"/>
                    <a:pt x="31613" y="43137"/>
                  </a:cubicBezTo>
                  <a:cubicBezTo>
                    <a:pt x="31613" y="42978"/>
                    <a:pt x="31581" y="42819"/>
                    <a:pt x="31581" y="42691"/>
                  </a:cubicBezTo>
                  <a:cubicBezTo>
                    <a:pt x="31581" y="42596"/>
                    <a:pt x="31549" y="42500"/>
                    <a:pt x="31549" y="42373"/>
                  </a:cubicBezTo>
                  <a:cubicBezTo>
                    <a:pt x="31485" y="42150"/>
                    <a:pt x="31485" y="41896"/>
                    <a:pt x="31453" y="41705"/>
                  </a:cubicBezTo>
                  <a:cubicBezTo>
                    <a:pt x="31453" y="41641"/>
                    <a:pt x="31422" y="41545"/>
                    <a:pt x="31422" y="41482"/>
                  </a:cubicBezTo>
                  <a:cubicBezTo>
                    <a:pt x="31422" y="41323"/>
                    <a:pt x="31390" y="41163"/>
                    <a:pt x="31390" y="41004"/>
                  </a:cubicBezTo>
                  <a:cubicBezTo>
                    <a:pt x="31390" y="40877"/>
                    <a:pt x="31326" y="40781"/>
                    <a:pt x="31326" y="40686"/>
                  </a:cubicBezTo>
                  <a:cubicBezTo>
                    <a:pt x="31326" y="40559"/>
                    <a:pt x="31294" y="40399"/>
                    <a:pt x="31294" y="40272"/>
                  </a:cubicBezTo>
                  <a:cubicBezTo>
                    <a:pt x="31294" y="40145"/>
                    <a:pt x="31262" y="40081"/>
                    <a:pt x="31262" y="39954"/>
                  </a:cubicBezTo>
                  <a:cubicBezTo>
                    <a:pt x="31262" y="39826"/>
                    <a:pt x="31231" y="39667"/>
                    <a:pt x="31231" y="39572"/>
                  </a:cubicBezTo>
                  <a:cubicBezTo>
                    <a:pt x="31231" y="39444"/>
                    <a:pt x="31167" y="39349"/>
                    <a:pt x="31167" y="39253"/>
                  </a:cubicBezTo>
                  <a:cubicBezTo>
                    <a:pt x="31167" y="39094"/>
                    <a:pt x="31135" y="38967"/>
                    <a:pt x="31135" y="38839"/>
                  </a:cubicBezTo>
                  <a:cubicBezTo>
                    <a:pt x="31135" y="38776"/>
                    <a:pt x="31103" y="38648"/>
                    <a:pt x="31103" y="38553"/>
                  </a:cubicBezTo>
                  <a:cubicBezTo>
                    <a:pt x="31071" y="38362"/>
                    <a:pt x="31071" y="38139"/>
                    <a:pt x="31008" y="37916"/>
                  </a:cubicBezTo>
                  <a:cubicBezTo>
                    <a:pt x="31008" y="37853"/>
                    <a:pt x="30976" y="37725"/>
                    <a:pt x="30976" y="37662"/>
                  </a:cubicBezTo>
                  <a:cubicBezTo>
                    <a:pt x="30976" y="37534"/>
                    <a:pt x="30944" y="37375"/>
                    <a:pt x="30944" y="37248"/>
                  </a:cubicBezTo>
                  <a:cubicBezTo>
                    <a:pt x="30944" y="37120"/>
                    <a:pt x="30912" y="37057"/>
                    <a:pt x="30912" y="36929"/>
                  </a:cubicBezTo>
                  <a:cubicBezTo>
                    <a:pt x="30912" y="36802"/>
                    <a:pt x="30849" y="36707"/>
                    <a:pt x="30849" y="36611"/>
                  </a:cubicBezTo>
                  <a:cubicBezTo>
                    <a:pt x="30849" y="36484"/>
                    <a:pt x="30817" y="36388"/>
                    <a:pt x="30817" y="36293"/>
                  </a:cubicBezTo>
                  <a:cubicBezTo>
                    <a:pt x="30817" y="36165"/>
                    <a:pt x="30785" y="36070"/>
                    <a:pt x="30785" y="35974"/>
                  </a:cubicBezTo>
                  <a:cubicBezTo>
                    <a:pt x="30785" y="35847"/>
                    <a:pt x="30753" y="35783"/>
                    <a:pt x="30753" y="35656"/>
                  </a:cubicBezTo>
                  <a:cubicBezTo>
                    <a:pt x="30753" y="35529"/>
                    <a:pt x="30689" y="35465"/>
                    <a:pt x="30689" y="35338"/>
                  </a:cubicBezTo>
                  <a:cubicBezTo>
                    <a:pt x="30689" y="35210"/>
                    <a:pt x="30658" y="35147"/>
                    <a:pt x="30658" y="35019"/>
                  </a:cubicBezTo>
                  <a:cubicBezTo>
                    <a:pt x="30626" y="34828"/>
                    <a:pt x="30626" y="34637"/>
                    <a:pt x="30594" y="34478"/>
                  </a:cubicBezTo>
                  <a:cubicBezTo>
                    <a:pt x="30594" y="34383"/>
                    <a:pt x="30530" y="34255"/>
                    <a:pt x="30530" y="34192"/>
                  </a:cubicBezTo>
                  <a:cubicBezTo>
                    <a:pt x="30530" y="34064"/>
                    <a:pt x="30498" y="34001"/>
                    <a:pt x="30498" y="33873"/>
                  </a:cubicBezTo>
                  <a:cubicBezTo>
                    <a:pt x="30498" y="33746"/>
                    <a:pt x="30467" y="33682"/>
                    <a:pt x="30467" y="33555"/>
                  </a:cubicBezTo>
                  <a:cubicBezTo>
                    <a:pt x="30467" y="33459"/>
                    <a:pt x="30435" y="33364"/>
                    <a:pt x="30435" y="33268"/>
                  </a:cubicBezTo>
                  <a:cubicBezTo>
                    <a:pt x="30435" y="33141"/>
                    <a:pt x="30371" y="33077"/>
                    <a:pt x="30371" y="32950"/>
                  </a:cubicBezTo>
                  <a:cubicBezTo>
                    <a:pt x="30371" y="32886"/>
                    <a:pt x="30339" y="32791"/>
                    <a:pt x="30339" y="32664"/>
                  </a:cubicBezTo>
                  <a:cubicBezTo>
                    <a:pt x="30339" y="32600"/>
                    <a:pt x="30307" y="32473"/>
                    <a:pt x="30307" y="32409"/>
                  </a:cubicBezTo>
                  <a:lnTo>
                    <a:pt x="30307" y="32345"/>
                  </a:lnTo>
                  <a:lnTo>
                    <a:pt x="30307" y="32281"/>
                  </a:lnTo>
                  <a:lnTo>
                    <a:pt x="30180" y="31677"/>
                  </a:lnTo>
                  <a:cubicBezTo>
                    <a:pt x="30180" y="31645"/>
                    <a:pt x="30180" y="31613"/>
                    <a:pt x="30148" y="31549"/>
                  </a:cubicBezTo>
                  <a:cubicBezTo>
                    <a:pt x="30053" y="31072"/>
                    <a:pt x="29989" y="30658"/>
                    <a:pt x="29893" y="30244"/>
                  </a:cubicBezTo>
                  <a:cubicBezTo>
                    <a:pt x="29893" y="30212"/>
                    <a:pt x="29893" y="30180"/>
                    <a:pt x="29862" y="30180"/>
                  </a:cubicBezTo>
                  <a:lnTo>
                    <a:pt x="29734" y="29703"/>
                  </a:lnTo>
                  <a:cubicBezTo>
                    <a:pt x="29734" y="29639"/>
                    <a:pt x="29734" y="29607"/>
                    <a:pt x="29702" y="29576"/>
                  </a:cubicBezTo>
                  <a:cubicBezTo>
                    <a:pt x="29639" y="29225"/>
                    <a:pt x="29543" y="28843"/>
                    <a:pt x="29480" y="28589"/>
                  </a:cubicBezTo>
                  <a:cubicBezTo>
                    <a:pt x="29480" y="28525"/>
                    <a:pt x="29480" y="28493"/>
                    <a:pt x="29416" y="28461"/>
                  </a:cubicBezTo>
                  <a:cubicBezTo>
                    <a:pt x="29384" y="28334"/>
                    <a:pt x="29352" y="28207"/>
                    <a:pt x="29352" y="28143"/>
                  </a:cubicBezTo>
                  <a:cubicBezTo>
                    <a:pt x="29352" y="28111"/>
                    <a:pt x="29320" y="28047"/>
                    <a:pt x="29320" y="28016"/>
                  </a:cubicBezTo>
                  <a:lnTo>
                    <a:pt x="29193" y="27665"/>
                  </a:lnTo>
                  <a:cubicBezTo>
                    <a:pt x="29034" y="27188"/>
                    <a:pt x="28875" y="26742"/>
                    <a:pt x="28747" y="26265"/>
                  </a:cubicBezTo>
                  <a:cubicBezTo>
                    <a:pt x="28779" y="26265"/>
                    <a:pt x="28875" y="26233"/>
                    <a:pt x="28907" y="26233"/>
                  </a:cubicBezTo>
                  <a:cubicBezTo>
                    <a:pt x="28938" y="26233"/>
                    <a:pt x="29002" y="26201"/>
                    <a:pt x="29034" y="26201"/>
                  </a:cubicBezTo>
                  <a:cubicBezTo>
                    <a:pt x="29098" y="26106"/>
                    <a:pt x="29193" y="25978"/>
                    <a:pt x="29161" y="25883"/>
                  </a:cubicBezTo>
                  <a:cubicBezTo>
                    <a:pt x="29106" y="25744"/>
                    <a:pt x="28978" y="25654"/>
                    <a:pt x="28841" y="25654"/>
                  </a:cubicBezTo>
                  <a:cubicBezTo>
                    <a:pt x="28820" y="25654"/>
                    <a:pt x="28800" y="25656"/>
                    <a:pt x="28779" y="25660"/>
                  </a:cubicBezTo>
                  <a:cubicBezTo>
                    <a:pt x="28747" y="25660"/>
                    <a:pt x="28716" y="25724"/>
                    <a:pt x="28684" y="25724"/>
                  </a:cubicBezTo>
                  <a:cubicBezTo>
                    <a:pt x="28588" y="25278"/>
                    <a:pt x="28461" y="24800"/>
                    <a:pt x="28429" y="24386"/>
                  </a:cubicBezTo>
                  <a:cubicBezTo>
                    <a:pt x="28365" y="23750"/>
                    <a:pt x="28302" y="23177"/>
                    <a:pt x="28365" y="22572"/>
                  </a:cubicBezTo>
                  <a:lnTo>
                    <a:pt x="28365" y="22572"/>
                  </a:lnTo>
                  <a:cubicBezTo>
                    <a:pt x="28843" y="23686"/>
                    <a:pt x="29511" y="25182"/>
                    <a:pt x="30116" y="26519"/>
                  </a:cubicBezTo>
                  <a:cubicBezTo>
                    <a:pt x="32440" y="28843"/>
                    <a:pt x="33937" y="30435"/>
                    <a:pt x="35560" y="31708"/>
                  </a:cubicBezTo>
                  <a:cubicBezTo>
                    <a:pt x="35751" y="31868"/>
                    <a:pt x="35910" y="31995"/>
                    <a:pt x="36101" y="32154"/>
                  </a:cubicBezTo>
                  <a:cubicBezTo>
                    <a:pt x="36324" y="33268"/>
                    <a:pt x="36993" y="34223"/>
                    <a:pt x="37661" y="34956"/>
                  </a:cubicBezTo>
                  <a:cubicBezTo>
                    <a:pt x="38648" y="35815"/>
                    <a:pt x="39253" y="36229"/>
                    <a:pt x="39348" y="36261"/>
                  </a:cubicBezTo>
                  <a:cubicBezTo>
                    <a:pt x="39412" y="36293"/>
                    <a:pt x="39508" y="36293"/>
                    <a:pt x="39603" y="36293"/>
                  </a:cubicBezTo>
                  <a:cubicBezTo>
                    <a:pt x="40526" y="36293"/>
                    <a:pt x="41259" y="34956"/>
                    <a:pt x="41991" y="32027"/>
                  </a:cubicBezTo>
                  <a:cubicBezTo>
                    <a:pt x="42118" y="31613"/>
                    <a:pt x="42150" y="31199"/>
                    <a:pt x="42150" y="30817"/>
                  </a:cubicBezTo>
                  <a:cubicBezTo>
                    <a:pt x="42882" y="31390"/>
                    <a:pt x="43582" y="31708"/>
                    <a:pt x="44187" y="31963"/>
                  </a:cubicBezTo>
                  <a:cubicBezTo>
                    <a:pt x="44951" y="32186"/>
                    <a:pt x="45429" y="32250"/>
                    <a:pt x="45429" y="32250"/>
                  </a:cubicBezTo>
                  <a:lnTo>
                    <a:pt x="46607" y="32345"/>
                  </a:lnTo>
                  <a:cubicBezTo>
                    <a:pt x="46702" y="32345"/>
                    <a:pt x="46766" y="32313"/>
                    <a:pt x="46830" y="32250"/>
                  </a:cubicBezTo>
                  <a:lnTo>
                    <a:pt x="46861" y="32154"/>
                  </a:lnTo>
                  <a:lnTo>
                    <a:pt x="46893" y="32154"/>
                  </a:lnTo>
                  <a:cubicBezTo>
                    <a:pt x="46989" y="32154"/>
                    <a:pt x="47052" y="32090"/>
                    <a:pt x="47052" y="31995"/>
                  </a:cubicBezTo>
                  <a:cubicBezTo>
                    <a:pt x="47052" y="31931"/>
                    <a:pt x="47021" y="31804"/>
                    <a:pt x="46893" y="31804"/>
                  </a:cubicBezTo>
                  <a:lnTo>
                    <a:pt x="45747" y="31613"/>
                  </a:lnTo>
                  <a:lnTo>
                    <a:pt x="44983" y="31072"/>
                  </a:lnTo>
                  <a:lnTo>
                    <a:pt x="45747" y="31517"/>
                  </a:lnTo>
                  <a:lnTo>
                    <a:pt x="47084" y="31772"/>
                  </a:lnTo>
                  <a:lnTo>
                    <a:pt x="47148" y="31772"/>
                  </a:lnTo>
                  <a:cubicBezTo>
                    <a:pt x="47212" y="31772"/>
                    <a:pt x="47307" y="31708"/>
                    <a:pt x="47307" y="31645"/>
                  </a:cubicBezTo>
                  <a:cubicBezTo>
                    <a:pt x="47307" y="31549"/>
                    <a:pt x="47307" y="31486"/>
                    <a:pt x="47212" y="31454"/>
                  </a:cubicBezTo>
                  <a:lnTo>
                    <a:pt x="47052" y="31390"/>
                  </a:lnTo>
                  <a:lnTo>
                    <a:pt x="47116" y="31295"/>
                  </a:lnTo>
                  <a:cubicBezTo>
                    <a:pt x="47148" y="31199"/>
                    <a:pt x="47052" y="31135"/>
                    <a:pt x="46989" y="31072"/>
                  </a:cubicBezTo>
                  <a:lnTo>
                    <a:pt x="45906" y="30690"/>
                  </a:lnTo>
                  <a:lnTo>
                    <a:pt x="45270" y="30180"/>
                  </a:lnTo>
                  <a:cubicBezTo>
                    <a:pt x="45174" y="30117"/>
                    <a:pt x="45142" y="30053"/>
                    <a:pt x="45079" y="30021"/>
                  </a:cubicBezTo>
                  <a:cubicBezTo>
                    <a:pt x="44983" y="29958"/>
                    <a:pt x="44920" y="29926"/>
                    <a:pt x="44856" y="29862"/>
                  </a:cubicBezTo>
                  <a:cubicBezTo>
                    <a:pt x="44792" y="29798"/>
                    <a:pt x="44760" y="29767"/>
                    <a:pt x="44665" y="29735"/>
                  </a:cubicBezTo>
                  <a:cubicBezTo>
                    <a:pt x="44665" y="29703"/>
                    <a:pt x="44729" y="29703"/>
                    <a:pt x="44729" y="29639"/>
                  </a:cubicBezTo>
                  <a:cubicBezTo>
                    <a:pt x="44856" y="29448"/>
                    <a:pt x="44983" y="29257"/>
                    <a:pt x="44983" y="29257"/>
                  </a:cubicBezTo>
                  <a:lnTo>
                    <a:pt x="45461" y="29162"/>
                  </a:lnTo>
                  <a:lnTo>
                    <a:pt x="45843" y="29448"/>
                  </a:lnTo>
                  <a:cubicBezTo>
                    <a:pt x="45875" y="29480"/>
                    <a:pt x="45938" y="29544"/>
                    <a:pt x="46034" y="29544"/>
                  </a:cubicBezTo>
                  <a:cubicBezTo>
                    <a:pt x="46097" y="29544"/>
                    <a:pt x="46193" y="29480"/>
                    <a:pt x="46225" y="29448"/>
                  </a:cubicBezTo>
                  <a:cubicBezTo>
                    <a:pt x="46257" y="29416"/>
                    <a:pt x="46257" y="29321"/>
                    <a:pt x="46225" y="29289"/>
                  </a:cubicBezTo>
                  <a:cubicBezTo>
                    <a:pt x="46225" y="29289"/>
                    <a:pt x="45938" y="28907"/>
                    <a:pt x="45715" y="28748"/>
                  </a:cubicBezTo>
                  <a:cubicBezTo>
                    <a:pt x="45440" y="28663"/>
                    <a:pt x="45065" y="28649"/>
                    <a:pt x="44751" y="28649"/>
                  </a:cubicBezTo>
                  <a:cubicBezTo>
                    <a:pt x="44594" y="28649"/>
                    <a:pt x="44453" y="28652"/>
                    <a:pt x="44347" y="28652"/>
                  </a:cubicBezTo>
                  <a:cubicBezTo>
                    <a:pt x="44251" y="28652"/>
                    <a:pt x="44092" y="28684"/>
                    <a:pt x="43965" y="28748"/>
                  </a:cubicBezTo>
                  <a:lnTo>
                    <a:pt x="43773" y="28812"/>
                  </a:lnTo>
                  <a:cubicBezTo>
                    <a:pt x="43593" y="28865"/>
                    <a:pt x="43409" y="28893"/>
                    <a:pt x="43228" y="28893"/>
                  </a:cubicBezTo>
                  <a:cubicBezTo>
                    <a:pt x="42864" y="28893"/>
                    <a:pt x="42511" y="28780"/>
                    <a:pt x="42214" y="28525"/>
                  </a:cubicBezTo>
                  <a:cubicBezTo>
                    <a:pt x="41959" y="28334"/>
                    <a:pt x="41641" y="28111"/>
                    <a:pt x="41322" y="27856"/>
                  </a:cubicBezTo>
                  <a:cubicBezTo>
                    <a:pt x="41290" y="27825"/>
                    <a:pt x="41290" y="27793"/>
                    <a:pt x="41259" y="27729"/>
                  </a:cubicBezTo>
                  <a:cubicBezTo>
                    <a:pt x="41163" y="27506"/>
                    <a:pt x="40908" y="26583"/>
                    <a:pt x="40303" y="26297"/>
                  </a:cubicBezTo>
                  <a:cubicBezTo>
                    <a:pt x="39635" y="25978"/>
                    <a:pt x="38425" y="25405"/>
                    <a:pt x="38425" y="25405"/>
                  </a:cubicBezTo>
                  <a:cubicBezTo>
                    <a:pt x="37916" y="25023"/>
                    <a:pt x="37343" y="24609"/>
                    <a:pt x="36706" y="24195"/>
                  </a:cubicBezTo>
                  <a:cubicBezTo>
                    <a:pt x="36069" y="23750"/>
                    <a:pt x="35433" y="23336"/>
                    <a:pt x="34732" y="22922"/>
                  </a:cubicBezTo>
                  <a:cubicBezTo>
                    <a:pt x="31931" y="17287"/>
                    <a:pt x="29034" y="14486"/>
                    <a:pt x="29034" y="14486"/>
                  </a:cubicBezTo>
                  <a:cubicBezTo>
                    <a:pt x="28684" y="13976"/>
                    <a:pt x="28111" y="13499"/>
                    <a:pt x="27570" y="13053"/>
                  </a:cubicBezTo>
                  <a:cubicBezTo>
                    <a:pt x="28015" y="12576"/>
                    <a:pt x="27570" y="11621"/>
                    <a:pt x="26933" y="11271"/>
                  </a:cubicBezTo>
                  <a:cubicBezTo>
                    <a:pt x="28206" y="10061"/>
                    <a:pt x="28938" y="8405"/>
                    <a:pt x="28938" y="6527"/>
                  </a:cubicBezTo>
                  <a:cubicBezTo>
                    <a:pt x="28938" y="2898"/>
                    <a:pt x="26041" y="1"/>
                    <a:pt x="2244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6" name="Google Shape;2596;p50"/>
            <p:cNvSpPr/>
            <p:nvPr/>
          </p:nvSpPr>
          <p:spPr>
            <a:xfrm>
              <a:off x="3438144" y="3784031"/>
              <a:ext cx="251619" cy="221362"/>
            </a:xfrm>
            <a:custGeom>
              <a:rect b="b" l="l" r="r" t="t"/>
              <a:pathLst>
                <a:path extrusionOk="0" h="13052" w="14836">
                  <a:moveTo>
                    <a:pt x="7433" y="0"/>
                  </a:moveTo>
                  <a:cubicBezTo>
                    <a:pt x="6599" y="0"/>
                    <a:pt x="5751" y="164"/>
                    <a:pt x="4935" y="509"/>
                  </a:cubicBezTo>
                  <a:cubicBezTo>
                    <a:pt x="1592" y="1878"/>
                    <a:pt x="0" y="5698"/>
                    <a:pt x="1401" y="9009"/>
                  </a:cubicBezTo>
                  <a:cubicBezTo>
                    <a:pt x="2432" y="11527"/>
                    <a:pt x="4855" y="13052"/>
                    <a:pt x="7403" y="13052"/>
                  </a:cubicBezTo>
                  <a:cubicBezTo>
                    <a:pt x="8237" y="13052"/>
                    <a:pt x="9084" y="12888"/>
                    <a:pt x="9901" y="12543"/>
                  </a:cubicBezTo>
                  <a:cubicBezTo>
                    <a:pt x="13244" y="11174"/>
                    <a:pt x="14835" y="7354"/>
                    <a:pt x="13435" y="4043"/>
                  </a:cubicBezTo>
                  <a:cubicBezTo>
                    <a:pt x="12404" y="1525"/>
                    <a:pt x="9981" y="0"/>
                    <a:pt x="743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7" name="Google Shape;2597;p50"/>
            <p:cNvSpPr/>
            <p:nvPr/>
          </p:nvSpPr>
          <p:spPr>
            <a:xfrm>
              <a:off x="3462432" y="3798057"/>
              <a:ext cx="202502" cy="202485"/>
            </a:xfrm>
            <a:custGeom>
              <a:rect b="b" l="l" r="r" t="t"/>
              <a:pathLst>
                <a:path extrusionOk="0" h="11939" w="11940">
                  <a:moveTo>
                    <a:pt x="5986" y="1"/>
                  </a:moveTo>
                  <a:cubicBezTo>
                    <a:pt x="2675" y="1"/>
                    <a:pt x="1" y="2675"/>
                    <a:pt x="1" y="5986"/>
                  </a:cubicBezTo>
                  <a:cubicBezTo>
                    <a:pt x="1" y="9265"/>
                    <a:pt x="2675" y="11939"/>
                    <a:pt x="5986" y="11939"/>
                  </a:cubicBezTo>
                  <a:cubicBezTo>
                    <a:pt x="9265" y="11939"/>
                    <a:pt x="11939" y="9265"/>
                    <a:pt x="11939" y="5986"/>
                  </a:cubicBezTo>
                  <a:cubicBezTo>
                    <a:pt x="11939" y="2675"/>
                    <a:pt x="9265" y="1"/>
                    <a:pt x="5986" y="1"/>
                  </a:cubicBezTo>
                  <a:close/>
                </a:path>
              </a:pathLst>
            </a:custGeom>
            <a:solidFill>
              <a:srgbClr val="EEDBC8">
                <a:alpha val="637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8" name="Google Shape;2598;p50"/>
            <p:cNvSpPr/>
            <p:nvPr/>
          </p:nvSpPr>
          <p:spPr>
            <a:xfrm>
              <a:off x="3539653" y="3832979"/>
              <a:ext cx="122570" cy="178368"/>
            </a:xfrm>
            <a:custGeom>
              <a:rect b="b" l="l" r="r" t="t"/>
              <a:pathLst>
                <a:path extrusionOk="0" h="10517" w="7227">
                  <a:moveTo>
                    <a:pt x="1621" y="1"/>
                  </a:moveTo>
                  <a:cubicBezTo>
                    <a:pt x="1556" y="1"/>
                    <a:pt x="1492" y="4"/>
                    <a:pt x="1433" y="11"/>
                  </a:cubicBezTo>
                  <a:cubicBezTo>
                    <a:pt x="605" y="138"/>
                    <a:pt x="0" y="870"/>
                    <a:pt x="0" y="870"/>
                  </a:cubicBezTo>
                  <a:cubicBezTo>
                    <a:pt x="0" y="870"/>
                    <a:pt x="1719" y="4340"/>
                    <a:pt x="1688" y="4468"/>
                  </a:cubicBezTo>
                  <a:cubicBezTo>
                    <a:pt x="1656" y="4563"/>
                    <a:pt x="1688" y="7938"/>
                    <a:pt x="1688" y="8065"/>
                  </a:cubicBezTo>
                  <a:cubicBezTo>
                    <a:pt x="1688" y="8161"/>
                    <a:pt x="3884" y="10039"/>
                    <a:pt x="3916" y="10134"/>
                  </a:cubicBezTo>
                  <a:cubicBezTo>
                    <a:pt x="3962" y="10158"/>
                    <a:pt x="4763" y="10516"/>
                    <a:pt x="5540" y="10516"/>
                  </a:cubicBezTo>
                  <a:cubicBezTo>
                    <a:pt x="5833" y="10516"/>
                    <a:pt x="6123" y="10465"/>
                    <a:pt x="6367" y="10325"/>
                  </a:cubicBezTo>
                  <a:cubicBezTo>
                    <a:pt x="7227" y="9816"/>
                    <a:pt x="6399" y="8224"/>
                    <a:pt x="5412" y="8224"/>
                  </a:cubicBezTo>
                  <a:cubicBezTo>
                    <a:pt x="4712" y="8224"/>
                    <a:pt x="4585" y="7683"/>
                    <a:pt x="4776" y="6219"/>
                  </a:cubicBezTo>
                  <a:cubicBezTo>
                    <a:pt x="4967" y="4563"/>
                    <a:pt x="4839" y="4149"/>
                    <a:pt x="4362" y="2335"/>
                  </a:cubicBezTo>
                  <a:cubicBezTo>
                    <a:pt x="3917" y="616"/>
                    <a:pt x="2508" y="1"/>
                    <a:pt x="1621" y="1"/>
                  </a:cubicBezTo>
                  <a:close/>
                </a:path>
              </a:pathLst>
            </a:custGeom>
            <a:solidFill>
              <a:srgbClr val="4616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9" name="Google Shape;2599;p50"/>
            <p:cNvSpPr/>
            <p:nvPr/>
          </p:nvSpPr>
          <p:spPr>
            <a:xfrm>
              <a:off x="3492672" y="3847735"/>
              <a:ext cx="95587" cy="169210"/>
            </a:xfrm>
            <a:custGeom>
              <a:rect b="b" l="l" r="r" t="t"/>
              <a:pathLst>
                <a:path extrusionOk="0" h="9977" w="5636">
                  <a:moveTo>
                    <a:pt x="2770" y="0"/>
                  </a:moveTo>
                  <a:cubicBezTo>
                    <a:pt x="2770" y="0"/>
                    <a:pt x="128" y="860"/>
                    <a:pt x="733" y="2770"/>
                  </a:cubicBezTo>
                  <a:cubicBezTo>
                    <a:pt x="319" y="3980"/>
                    <a:pt x="1" y="5922"/>
                    <a:pt x="1115" y="6622"/>
                  </a:cubicBezTo>
                  <a:cubicBezTo>
                    <a:pt x="96" y="7259"/>
                    <a:pt x="96" y="9010"/>
                    <a:pt x="1401" y="9806"/>
                  </a:cubicBezTo>
                  <a:cubicBezTo>
                    <a:pt x="1612" y="9927"/>
                    <a:pt x="1864" y="9977"/>
                    <a:pt x="2133" y="9977"/>
                  </a:cubicBezTo>
                  <a:cubicBezTo>
                    <a:pt x="3205" y="9977"/>
                    <a:pt x="4553" y="9188"/>
                    <a:pt x="4680" y="9010"/>
                  </a:cubicBezTo>
                  <a:cubicBezTo>
                    <a:pt x="4840" y="8851"/>
                    <a:pt x="5540" y="7100"/>
                    <a:pt x="5572" y="7036"/>
                  </a:cubicBezTo>
                  <a:cubicBezTo>
                    <a:pt x="5636" y="6940"/>
                    <a:pt x="5094" y="4489"/>
                    <a:pt x="5062" y="4171"/>
                  </a:cubicBezTo>
                  <a:cubicBezTo>
                    <a:pt x="5031" y="3821"/>
                    <a:pt x="2770" y="0"/>
                    <a:pt x="2770" y="0"/>
                  </a:cubicBezTo>
                  <a:close/>
                </a:path>
              </a:pathLst>
            </a:custGeom>
            <a:solidFill>
              <a:srgbClr val="4616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0" name="Google Shape;2600;p50"/>
            <p:cNvSpPr/>
            <p:nvPr/>
          </p:nvSpPr>
          <p:spPr>
            <a:xfrm>
              <a:off x="3447320" y="4895999"/>
              <a:ext cx="58868" cy="19741"/>
            </a:xfrm>
            <a:custGeom>
              <a:rect b="b" l="l" r="r" t="t"/>
              <a:pathLst>
                <a:path extrusionOk="0" h="1164" w="3471">
                  <a:moveTo>
                    <a:pt x="1860" y="0"/>
                  </a:moveTo>
                  <a:cubicBezTo>
                    <a:pt x="1755" y="0"/>
                    <a:pt x="1645" y="6"/>
                    <a:pt x="1529" y="18"/>
                  </a:cubicBezTo>
                  <a:cubicBezTo>
                    <a:pt x="892" y="463"/>
                    <a:pt x="1" y="941"/>
                    <a:pt x="1" y="941"/>
                  </a:cubicBezTo>
                  <a:lnTo>
                    <a:pt x="255" y="1164"/>
                  </a:lnTo>
                  <a:lnTo>
                    <a:pt x="2165" y="1068"/>
                  </a:lnTo>
                  <a:cubicBezTo>
                    <a:pt x="2165" y="1068"/>
                    <a:pt x="2834" y="1068"/>
                    <a:pt x="3471" y="750"/>
                  </a:cubicBezTo>
                  <a:cubicBezTo>
                    <a:pt x="3384" y="519"/>
                    <a:pt x="2879" y="0"/>
                    <a:pt x="1860" y="0"/>
                  </a:cubicBezTo>
                  <a:close/>
                </a:path>
              </a:pathLst>
            </a:custGeom>
            <a:solidFill>
              <a:srgbClr val="FF94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1" name="Google Shape;2601;p50"/>
            <p:cNvSpPr/>
            <p:nvPr/>
          </p:nvSpPr>
          <p:spPr>
            <a:xfrm>
              <a:off x="3441926" y="4910873"/>
              <a:ext cx="10804" cy="9735"/>
            </a:xfrm>
            <a:custGeom>
              <a:rect b="b" l="l" r="r" t="t"/>
              <a:pathLst>
                <a:path extrusionOk="0" h="574" w="637">
                  <a:moveTo>
                    <a:pt x="637" y="287"/>
                  </a:moveTo>
                  <a:cubicBezTo>
                    <a:pt x="637" y="446"/>
                    <a:pt x="478" y="573"/>
                    <a:pt x="319" y="573"/>
                  </a:cubicBezTo>
                  <a:cubicBezTo>
                    <a:pt x="159" y="573"/>
                    <a:pt x="0" y="446"/>
                    <a:pt x="0" y="287"/>
                  </a:cubicBezTo>
                  <a:cubicBezTo>
                    <a:pt x="0" y="128"/>
                    <a:pt x="128" y="0"/>
                    <a:pt x="319" y="0"/>
                  </a:cubicBezTo>
                  <a:cubicBezTo>
                    <a:pt x="510" y="64"/>
                    <a:pt x="637" y="191"/>
                    <a:pt x="637" y="287"/>
                  </a:cubicBezTo>
                  <a:close/>
                </a:path>
              </a:pathLst>
            </a:custGeom>
            <a:solidFill>
              <a:srgbClr val="FEAE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2" name="Google Shape;2602;p50"/>
            <p:cNvSpPr/>
            <p:nvPr/>
          </p:nvSpPr>
          <p:spPr>
            <a:xfrm>
              <a:off x="3450559" y="4910331"/>
              <a:ext cx="11889" cy="10278"/>
            </a:xfrm>
            <a:custGeom>
              <a:rect b="b" l="l" r="r" t="t"/>
              <a:pathLst>
                <a:path extrusionOk="0" h="606" w="701">
                  <a:moveTo>
                    <a:pt x="701" y="414"/>
                  </a:moveTo>
                  <a:cubicBezTo>
                    <a:pt x="701" y="573"/>
                    <a:pt x="542" y="605"/>
                    <a:pt x="351" y="605"/>
                  </a:cubicBezTo>
                  <a:cubicBezTo>
                    <a:pt x="160" y="605"/>
                    <a:pt x="1" y="573"/>
                    <a:pt x="1" y="414"/>
                  </a:cubicBezTo>
                  <a:cubicBezTo>
                    <a:pt x="1" y="255"/>
                    <a:pt x="160" y="0"/>
                    <a:pt x="351" y="0"/>
                  </a:cubicBezTo>
                  <a:cubicBezTo>
                    <a:pt x="542" y="0"/>
                    <a:pt x="701" y="255"/>
                    <a:pt x="701" y="414"/>
                  </a:cubicBezTo>
                  <a:close/>
                </a:path>
              </a:pathLst>
            </a:custGeom>
            <a:solidFill>
              <a:srgbClr val="FEAE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3" name="Google Shape;2603;p50"/>
            <p:cNvSpPr/>
            <p:nvPr/>
          </p:nvSpPr>
          <p:spPr>
            <a:xfrm>
              <a:off x="3459735" y="4909788"/>
              <a:ext cx="13517" cy="10820"/>
            </a:xfrm>
            <a:custGeom>
              <a:rect b="b" l="l" r="r" t="t"/>
              <a:pathLst>
                <a:path extrusionOk="0" h="638" w="797">
                  <a:moveTo>
                    <a:pt x="797" y="414"/>
                  </a:moveTo>
                  <a:cubicBezTo>
                    <a:pt x="797" y="574"/>
                    <a:pt x="638" y="637"/>
                    <a:pt x="415" y="637"/>
                  </a:cubicBezTo>
                  <a:cubicBezTo>
                    <a:pt x="224" y="637"/>
                    <a:pt x="1" y="605"/>
                    <a:pt x="1" y="414"/>
                  </a:cubicBezTo>
                  <a:cubicBezTo>
                    <a:pt x="1" y="192"/>
                    <a:pt x="160" y="1"/>
                    <a:pt x="415" y="1"/>
                  </a:cubicBezTo>
                  <a:cubicBezTo>
                    <a:pt x="638" y="1"/>
                    <a:pt x="797" y="255"/>
                    <a:pt x="797" y="414"/>
                  </a:cubicBezTo>
                  <a:close/>
                </a:path>
              </a:pathLst>
            </a:custGeom>
            <a:solidFill>
              <a:srgbClr val="FEAE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4" name="Google Shape;2604;p50"/>
            <p:cNvSpPr/>
            <p:nvPr/>
          </p:nvSpPr>
          <p:spPr>
            <a:xfrm>
              <a:off x="3471082" y="4908702"/>
              <a:ext cx="15128" cy="11906"/>
            </a:xfrm>
            <a:custGeom>
              <a:rect b="b" l="l" r="r" t="t"/>
              <a:pathLst>
                <a:path extrusionOk="0" h="702" w="892">
                  <a:moveTo>
                    <a:pt x="892" y="415"/>
                  </a:moveTo>
                  <a:cubicBezTo>
                    <a:pt x="892" y="638"/>
                    <a:pt x="701" y="701"/>
                    <a:pt x="446" y="701"/>
                  </a:cubicBezTo>
                  <a:cubicBezTo>
                    <a:pt x="223" y="701"/>
                    <a:pt x="0" y="638"/>
                    <a:pt x="0" y="415"/>
                  </a:cubicBezTo>
                  <a:cubicBezTo>
                    <a:pt x="0" y="224"/>
                    <a:pt x="223" y="1"/>
                    <a:pt x="446" y="1"/>
                  </a:cubicBezTo>
                  <a:cubicBezTo>
                    <a:pt x="701" y="1"/>
                    <a:pt x="892" y="224"/>
                    <a:pt x="892" y="415"/>
                  </a:cubicBezTo>
                  <a:close/>
                </a:path>
              </a:pathLst>
            </a:custGeom>
            <a:solidFill>
              <a:srgbClr val="FEAE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5" name="Google Shape;2605;p50"/>
            <p:cNvSpPr/>
            <p:nvPr/>
          </p:nvSpPr>
          <p:spPr>
            <a:xfrm>
              <a:off x="3484039" y="4902224"/>
              <a:ext cx="24304" cy="17842"/>
            </a:xfrm>
            <a:custGeom>
              <a:rect b="b" l="l" r="r" t="t"/>
              <a:pathLst>
                <a:path extrusionOk="0" h="1052" w="1433">
                  <a:moveTo>
                    <a:pt x="1433" y="701"/>
                  </a:moveTo>
                  <a:cubicBezTo>
                    <a:pt x="1433" y="956"/>
                    <a:pt x="1115" y="1051"/>
                    <a:pt x="733" y="1051"/>
                  </a:cubicBezTo>
                  <a:cubicBezTo>
                    <a:pt x="319" y="1051"/>
                    <a:pt x="0" y="956"/>
                    <a:pt x="0" y="701"/>
                  </a:cubicBezTo>
                  <a:cubicBezTo>
                    <a:pt x="0" y="415"/>
                    <a:pt x="319" y="1"/>
                    <a:pt x="733" y="1"/>
                  </a:cubicBezTo>
                  <a:cubicBezTo>
                    <a:pt x="1115" y="65"/>
                    <a:pt x="1433" y="415"/>
                    <a:pt x="1433" y="701"/>
                  </a:cubicBezTo>
                  <a:close/>
                </a:path>
              </a:pathLst>
            </a:custGeom>
            <a:solidFill>
              <a:srgbClr val="FEAE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6" name="Google Shape;2606;p50"/>
            <p:cNvSpPr/>
            <p:nvPr/>
          </p:nvSpPr>
          <p:spPr>
            <a:xfrm>
              <a:off x="3653577" y="4895999"/>
              <a:ext cx="59411" cy="18130"/>
            </a:xfrm>
            <a:custGeom>
              <a:rect b="b" l="l" r="r" t="t"/>
              <a:pathLst>
                <a:path extrusionOk="0" h="1069" w="3503">
                  <a:moveTo>
                    <a:pt x="1619" y="0"/>
                  </a:moveTo>
                  <a:cubicBezTo>
                    <a:pt x="624" y="0"/>
                    <a:pt x="116" y="519"/>
                    <a:pt x="1" y="750"/>
                  </a:cubicBezTo>
                  <a:cubicBezTo>
                    <a:pt x="637" y="1068"/>
                    <a:pt x="1306" y="1068"/>
                    <a:pt x="1306" y="1068"/>
                  </a:cubicBezTo>
                  <a:lnTo>
                    <a:pt x="3502" y="941"/>
                  </a:lnTo>
                  <a:cubicBezTo>
                    <a:pt x="3502" y="941"/>
                    <a:pt x="2579" y="463"/>
                    <a:pt x="1942" y="18"/>
                  </a:cubicBezTo>
                  <a:cubicBezTo>
                    <a:pt x="1829" y="6"/>
                    <a:pt x="1722" y="0"/>
                    <a:pt x="1619" y="0"/>
                  </a:cubicBezTo>
                  <a:close/>
                </a:path>
              </a:pathLst>
            </a:custGeom>
            <a:solidFill>
              <a:srgbClr val="FF94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7" name="Google Shape;2607;p50"/>
            <p:cNvSpPr/>
            <p:nvPr/>
          </p:nvSpPr>
          <p:spPr>
            <a:xfrm>
              <a:off x="3707580" y="4910873"/>
              <a:ext cx="10804" cy="9735"/>
            </a:xfrm>
            <a:custGeom>
              <a:rect b="b" l="l" r="r" t="t"/>
              <a:pathLst>
                <a:path extrusionOk="0" h="574" w="637">
                  <a:moveTo>
                    <a:pt x="0" y="287"/>
                  </a:moveTo>
                  <a:cubicBezTo>
                    <a:pt x="0" y="446"/>
                    <a:pt x="159" y="573"/>
                    <a:pt x="318" y="573"/>
                  </a:cubicBezTo>
                  <a:cubicBezTo>
                    <a:pt x="478" y="573"/>
                    <a:pt x="637" y="446"/>
                    <a:pt x="637" y="287"/>
                  </a:cubicBezTo>
                  <a:cubicBezTo>
                    <a:pt x="637" y="128"/>
                    <a:pt x="478" y="0"/>
                    <a:pt x="318" y="0"/>
                  </a:cubicBezTo>
                  <a:cubicBezTo>
                    <a:pt x="127" y="64"/>
                    <a:pt x="0" y="191"/>
                    <a:pt x="0" y="287"/>
                  </a:cubicBezTo>
                  <a:close/>
                </a:path>
              </a:pathLst>
            </a:custGeom>
            <a:solidFill>
              <a:srgbClr val="FEAE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8" name="Google Shape;2608;p50"/>
            <p:cNvSpPr/>
            <p:nvPr/>
          </p:nvSpPr>
          <p:spPr>
            <a:xfrm>
              <a:off x="3697318" y="4910331"/>
              <a:ext cx="12432" cy="10278"/>
            </a:xfrm>
            <a:custGeom>
              <a:rect b="b" l="l" r="r" t="t"/>
              <a:pathLst>
                <a:path extrusionOk="0" h="606" w="733">
                  <a:moveTo>
                    <a:pt x="0" y="414"/>
                  </a:moveTo>
                  <a:cubicBezTo>
                    <a:pt x="0" y="573"/>
                    <a:pt x="159" y="605"/>
                    <a:pt x="350" y="605"/>
                  </a:cubicBezTo>
                  <a:cubicBezTo>
                    <a:pt x="573" y="605"/>
                    <a:pt x="732" y="573"/>
                    <a:pt x="732" y="414"/>
                  </a:cubicBezTo>
                  <a:cubicBezTo>
                    <a:pt x="732" y="255"/>
                    <a:pt x="573" y="0"/>
                    <a:pt x="350" y="0"/>
                  </a:cubicBezTo>
                  <a:cubicBezTo>
                    <a:pt x="159" y="0"/>
                    <a:pt x="0" y="255"/>
                    <a:pt x="0" y="414"/>
                  </a:cubicBezTo>
                  <a:close/>
                </a:path>
              </a:pathLst>
            </a:custGeom>
            <a:solidFill>
              <a:srgbClr val="FEAE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9" name="Google Shape;2609;p50"/>
            <p:cNvSpPr/>
            <p:nvPr/>
          </p:nvSpPr>
          <p:spPr>
            <a:xfrm>
              <a:off x="3686515" y="4909788"/>
              <a:ext cx="13517" cy="10820"/>
            </a:xfrm>
            <a:custGeom>
              <a:rect b="b" l="l" r="r" t="t"/>
              <a:pathLst>
                <a:path extrusionOk="0" h="638" w="797">
                  <a:moveTo>
                    <a:pt x="0" y="414"/>
                  </a:moveTo>
                  <a:cubicBezTo>
                    <a:pt x="0" y="574"/>
                    <a:pt x="160" y="637"/>
                    <a:pt x="414" y="637"/>
                  </a:cubicBezTo>
                  <a:cubicBezTo>
                    <a:pt x="605" y="637"/>
                    <a:pt x="796" y="605"/>
                    <a:pt x="796" y="414"/>
                  </a:cubicBezTo>
                  <a:cubicBezTo>
                    <a:pt x="796" y="192"/>
                    <a:pt x="637" y="1"/>
                    <a:pt x="414" y="1"/>
                  </a:cubicBezTo>
                  <a:cubicBezTo>
                    <a:pt x="160" y="1"/>
                    <a:pt x="0" y="255"/>
                    <a:pt x="0" y="414"/>
                  </a:cubicBezTo>
                  <a:close/>
                </a:path>
              </a:pathLst>
            </a:custGeom>
            <a:solidFill>
              <a:srgbClr val="FEAE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0" name="Google Shape;2610;p50"/>
            <p:cNvSpPr/>
            <p:nvPr/>
          </p:nvSpPr>
          <p:spPr>
            <a:xfrm>
              <a:off x="3673557" y="4908702"/>
              <a:ext cx="15128" cy="11906"/>
            </a:xfrm>
            <a:custGeom>
              <a:rect b="b" l="l" r="r" t="t"/>
              <a:pathLst>
                <a:path extrusionOk="0" h="702" w="892">
                  <a:moveTo>
                    <a:pt x="0" y="415"/>
                  </a:moveTo>
                  <a:cubicBezTo>
                    <a:pt x="0" y="638"/>
                    <a:pt x="223" y="701"/>
                    <a:pt x="446" y="701"/>
                  </a:cubicBezTo>
                  <a:cubicBezTo>
                    <a:pt x="701" y="701"/>
                    <a:pt x="892" y="638"/>
                    <a:pt x="892" y="415"/>
                  </a:cubicBezTo>
                  <a:cubicBezTo>
                    <a:pt x="892" y="224"/>
                    <a:pt x="701" y="1"/>
                    <a:pt x="446" y="1"/>
                  </a:cubicBezTo>
                  <a:cubicBezTo>
                    <a:pt x="223" y="1"/>
                    <a:pt x="0" y="224"/>
                    <a:pt x="0" y="415"/>
                  </a:cubicBezTo>
                  <a:close/>
                </a:path>
              </a:pathLst>
            </a:custGeom>
            <a:solidFill>
              <a:srgbClr val="FEAE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1" name="Google Shape;2611;p50"/>
            <p:cNvSpPr/>
            <p:nvPr/>
          </p:nvSpPr>
          <p:spPr>
            <a:xfrm>
              <a:off x="3651423" y="4902224"/>
              <a:ext cx="24304" cy="17842"/>
            </a:xfrm>
            <a:custGeom>
              <a:rect b="b" l="l" r="r" t="t"/>
              <a:pathLst>
                <a:path extrusionOk="0" h="1052" w="1433">
                  <a:moveTo>
                    <a:pt x="0" y="701"/>
                  </a:moveTo>
                  <a:cubicBezTo>
                    <a:pt x="0" y="956"/>
                    <a:pt x="319" y="1051"/>
                    <a:pt x="732" y="1051"/>
                  </a:cubicBezTo>
                  <a:cubicBezTo>
                    <a:pt x="1114" y="1051"/>
                    <a:pt x="1433" y="956"/>
                    <a:pt x="1433" y="701"/>
                  </a:cubicBezTo>
                  <a:cubicBezTo>
                    <a:pt x="1433" y="415"/>
                    <a:pt x="1114" y="1"/>
                    <a:pt x="732" y="1"/>
                  </a:cubicBezTo>
                  <a:cubicBezTo>
                    <a:pt x="319" y="65"/>
                    <a:pt x="0" y="415"/>
                    <a:pt x="0" y="701"/>
                  </a:cubicBezTo>
                  <a:close/>
                </a:path>
              </a:pathLst>
            </a:custGeom>
            <a:solidFill>
              <a:srgbClr val="FEAE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2" name="Google Shape;2612;p50"/>
            <p:cNvSpPr/>
            <p:nvPr/>
          </p:nvSpPr>
          <p:spPr>
            <a:xfrm>
              <a:off x="3293979" y="4008640"/>
              <a:ext cx="240815" cy="388757"/>
            </a:xfrm>
            <a:custGeom>
              <a:rect b="b" l="l" r="r" t="t"/>
              <a:pathLst>
                <a:path extrusionOk="0" h="22922" w="14199">
                  <a:moveTo>
                    <a:pt x="12639" y="0"/>
                  </a:moveTo>
                  <a:cubicBezTo>
                    <a:pt x="12639" y="0"/>
                    <a:pt x="12321" y="191"/>
                    <a:pt x="11748" y="796"/>
                  </a:cubicBezTo>
                  <a:lnTo>
                    <a:pt x="11493" y="1051"/>
                  </a:lnTo>
                  <a:cubicBezTo>
                    <a:pt x="10347" y="2261"/>
                    <a:pt x="8341" y="4807"/>
                    <a:pt x="5858" y="9583"/>
                  </a:cubicBezTo>
                  <a:cubicBezTo>
                    <a:pt x="2452" y="11715"/>
                    <a:pt x="1" y="13785"/>
                    <a:pt x="1" y="13785"/>
                  </a:cubicBezTo>
                  <a:cubicBezTo>
                    <a:pt x="1" y="13785"/>
                    <a:pt x="287" y="14103"/>
                    <a:pt x="542" y="14358"/>
                  </a:cubicBezTo>
                  <a:cubicBezTo>
                    <a:pt x="828" y="14676"/>
                    <a:pt x="1147" y="14994"/>
                    <a:pt x="1242" y="14994"/>
                  </a:cubicBezTo>
                  <a:cubicBezTo>
                    <a:pt x="1274" y="15217"/>
                    <a:pt x="1306" y="15440"/>
                    <a:pt x="1338" y="15695"/>
                  </a:cubicBezTo>
                  <a:lnTo>
                    <a:pt x="160" y="16554"/>
                  </a:lnTo>
                  <a:lnTo>
                    <a:pt x="160" y="20661"/>
                  </a:lnTo>
                  <a:lnTo>
                    <a:pt x="1274" y="22921"/>
                  </a:lnTo>
                  <a:cubicBezTo>
                    <a:pt x="5285" y="22125"/>
                    <a:pt x="7132" y="17860"/>
                    <a:pt x="7132" y="17860"/>
                  </a:cubicBezTo>
                  <a:lnTo>
                    <a:pt x="7163" y="17350"/>
                  </a:lnTo>
                  <a:cubicBezTo>
                    <a:pt x="7323" y="17191"/>
                    <a:pt x="7482" y="17032"/>
                    <a:pt x="7641" y="16841"/>
                  </a:cubicBezTo>
                  <a:lnTo>
                    <a:pt x="7673" y="16809"/>
                  </a:lnTo>
                  <a:cubicBezTo>
                    <a:pt x="8087" y="16332"/>
                    <a:pt x="8500" y="15854"/>
                    <a:pt x="8946" y="15281"/>
                  </a:cubicBezTo>
                  <a:cubicBezTo>
                    <a:pt x="9455" y="14644"/>
                    <a:pt x="10028" y="13944"/>
                    <a:pt x="10570" y="13180"/>
                  </a:cubicBezTo>
                  <a:cubicBezTo>
                    <a:pt x="10856" y="12416"/>
                    <a:pt x="11270" y="11493"/>
                    <a:pt x="11588" y="10633"/>
                  </a:cubicBezTo>
                  <a:cubicBezTo>
                    <a:pt x="11843" y="9901"/>
                    <a:pt x="12130" y="9201"/>
                    <a:pt x="12289" y="8755"/>
                  </a:cubicBezTo>
                  <a:cubicBezTo>
                    <a:pt x="12416" y="8437"/>
                    <a:pt x="12480" y="8245"/>
                    <a:pt x="12480" y="8245"/>
                  </a:cubicBezTo>
                  <a:lnTo>
                    <a:pt x="12448" y="8118"/>
                  </a:lnTo>
                  <a:lnTo>
                    <a:pt x="14199" y="6399"/>
                  </a:lnTo>
                  <a:lnTo>
                    <a:pt x="12575" y="3343"/>
                  </a:lnTo>
                  <a:cubicBezTo>
                    <a:pt x="12703" y="3120"/>
                    <a:pt x="12798" y="2834"/>
                    <a:pt x="12766" y="2706"/>
                  </a:cubicBezTo>
                  <a:cubicBezTo>
                    <a:pt x="12703" y="2515"/>
                    <a:pt x="12639" y="0"/>
                    <a:pt x="126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3" name="Google Shape;2613;p50"/>
            <p:cNvSpPr/>
            <p:nvPr/>
          </p:nvSpPr>
          <p:spPr>
            <a:xfrm>
              <a:off x="3268064" y="4240813"/>
              <a:ext cx="55629" cy="158203"/>
            </a:xfrm>
            <a:custGeom>
              <a:rect b="b" l="l" r="r" t="t"/>
              <a:pathLst>
                <a:path extrusionOk="0" h="9328" w="3280">
                  <a:moveTo>
                    <a:pt x="1879" y="0"/>
                  </a:moveTo>
                  <a:cubicBezTo>
                    <a:pt x="1529" y="0"/>
                    <a:pt x="1115" y="319"/>
                    <a:pt x="764" y="892"/>
                  </a:cubicBezTo>
                  <a:cubicBezTo>
                    <a:pt x="701" y="955"/>
                    <a:pt x="637" y="1083"/>
                    <a:pt x="573" y="1210"/>
                  </a:cubicBezTo>
                  <a:cubicBezTo>
                    <a:pt x="287" y="1719"/>
                    <a:pt x="64" y="2452"/>
                    <a:pt x="0" y="3184"/>
                  </a:cubicBezTo>
                  <a:lnTo>
                    <a:pt x="0" y="3980"/>
                  </a:lnTo>
                  <a:cubicBezTo>
                    <a:pt x="0" y="4362"/>
                    <a:pt x="96" y="4712"/>
                    <a:pt x="160" y="5062"/>
                  </a:cubicBezTo>
                  <a:cubicBezTo>
                    <a:pt x="924" y="7959"/>
                    <a:pt x="1656" y="9328"/>
                    <a:pt x="2547" y="9328"/>
                  </a:cubicBezTo>
                  <a:cubicBezTo>
                    <a:pt x="2675" y="9328"/>
                    <a:pt x="2770" y="9328"/>
                    <a:pt x="2834" y="9296"/>
                  </a:cubicBezTo>
                  <a:cubicBezTo>
                    <a:pt x="3279" y="9010"/>
                    <a:pt x="2643" y="7800"/>
                    <a:pt x="2643" y="5348"/>
                  </a:cubicBezTo>
                  <a:cubicBezTo>
                    <a:pt x="2643" y="4266"/>
                    <a:pt x="3025" y="3279"/>
                    <a:pt x="2961" y="2388"/>
                  </a:cubicBezTo>
                  <a:lnTo>
                    <a:pt x="2961" y="2292"/>
                  </a:lnTo>
                  <a:cubicBezTo>
                    <a:pt x="2961" y="2165"/>
                    <a:pt x="2929" y="2070"/>
                    <a:pt x="2929" y="2006"/>
                  </a:cubicBezTo>
                  <a:lnTo>
                    <a:pt x="2929" y="1910"/>
                  </a:lnTo>
                  <a:lnTo>
                    <a:pt x="2929" y="1847"/>
                  </a:lnTo>
                  <a:cubicBezTo>
                    <a:pt x="2866" y="1719"/>
                    <a:pt x="2866" y="1592"/>
                    <a:pt x="2834" y="1465"/>
                  </a:cubicBezTo>
                  <a:cubicBezTo>
                    <a:pt x="2770" y="1114"/>
                    <a:pt x="2675" y="796"/>
                    <a:pt x="2547" y="573"/>
                  </a:cubicBezTo>
                  <a:cubicBezTo>
                    <a:pt x="2484" y="414"/>
                    <a:pt x="2388" y="287"/>
                    <a:pt x="2324" y="191"/>
                  </a:cubicBezTo>
                  <a:cubicBezTo>
                    <a:pt x="2229" y="128"/>
                    <a:pt x="2165" y="96"/>
                    <a:pt x="2070" y="64"/>
                  </a:cubicBezTo>
                  <a:cubicBezTo>
                    <a:pt x="2006" y="0"/>
                    <a:pt x="1974" y="0"/>
                    <a:pt x="187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4" name="Google Shape;2614;p50"/>
            <p:cNvSpPr/>
            <p:nvPr/>
          </p:nvSpPr>
          <p:spPr>
            <a:xfrm>
              <a:off x="3845791" y="4275361"/>
              <a:ext cx="21081" cy="15145"/>
            </a:xfrm>
            <a:custGeom>
              <a:rect b="b" l="l" r="r" t="t"/>
              <a:pathLst>
                <a:path extrusionOk="0" h="893" w="1243">
                  <a:moveTo>
                    <a:pt x="64" y="1"/>
                  </a:moveTo>
                  <a:cubicBezTo>
                    <a:pt x="64" y="96"/>
                    <a:pt x="1" y="160"/>
                    <a:pt x="1" y="287"/>
                  </a:cubicBezTo>
                  <a:lnTo>
                    <a:pt x="1242" y="892"/>
                  </a:lnTo>
                  <a:lnTo>
                    <a:pt x="6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5" name="Google Shape;2615;p50"/>
            <p:cNvSpPr/>
            <p:nvPr/>
          </p:nvSpPr>
          <p:spPr>
            <a:xfrm>
              <a:off x="3845791" y="4273207"/>
              <a:ext cx="21624" cy="17299"/>
            </a:xfrm>
            <a:custGeom>
              <a:rect b="b" l="l" r="r" t="t"/>
              <a:pathLst>
                <a:path extrusionOk="0" h="1020" w="1275">
                  <a:moveTo>
                    <a:pt x="96" y="160"/>
                  </a:moveTo>
                  <a:lnTo>
                    <a:pt x="892" y="764"/>
                  </a:lnTo>
                  <a:lnTo>
                    <a:pt x="64" y="382"/>
                  </a:lnTo>
                  <a:cubicBezTo>
                    <a:pt x="64" y="319"/>
                    <a:pt x="96" y="255"/>
                    <a:pt x="96" y="160"/>
                  </a:cubicBezTo>
                  <a:close/>
                  <a:moveTo>
                    <a:pt x="64" y="0"/>
                  </a:moveTo>
                  <a:lnTo>
                    <a:pt x="64" y="96"/>
                  </a:lnTo>
                  <a:cubicBezTo>
                    <a:pt x="64" y="160"/>
                    <a:pt x="1" y="287"/>
                    <a:pt x="1" y="382"/>
                  </a:cubicBezTo>
                  <a:lnTo>
                    <a:pt x="1" y="414"/>
                  </a:lnTo>
                  <a:lnTo>
                    <a:pt x="1242" y="1019"/>
                  </a:lnTo>
                  <a:lnTo>
                    <a:pt x="1274" y="924"/>
                  </a:lnTo>
                  <a:lnTo>
                    <a:pt x="64"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6" name="Google Shape;2616;p50"/>
            <p:cNvSpPr/>
            <p:nvPr/>
          </p:nvSpPr>
          <p:spPr>
            <a:xfrm>
              <a:off x="3629815" y="4031316"/>
              <a:ext cx="253247" cy="367150"/>
            </a:xfrm>
            <a:custGeom>
              <a:rect b="b" l="l" r="r" t="t"/>
              <a:pathLst>
                <a:path extrusionOk="0" h="21648" w="14932">
                  <a:moveTo>
                    <a:pt x="2739" y="0"/>
                  </a:moveTo>
                  <a:cubicBezTo>
                    <a:pt x="2739" y="0"/>
                    <a:pt x="1529" y="1274"/>
                    <a:pt x="1433" y="1497"/>
                  </a:cubicBezTo>
                  <a:cubicBezTo>
                    <a:pt x="1402" y="1624"/>
                    <a:pt x="1529" y="1910"/>
                    <a:pt x="1656" y="2133"/>
                  </a:cubicBezTo>
                  <a:lnTo>
                    <a:pt x="1" y="5189"/>
                  </a:lnTo>
                  <a:lnTo>
                    <a:pt x="1242" y="6526"/>
                  </a:lnTo>
                  <a:cubicBezTo>
                    <a:pt x="1242" y="6526"/>
                    <a:pt x="1529" y="7068"/>
                    <a:pt x="1879" y="7959"/>
                  </a:cubicBezTo>
                  <a:cubicBezTo>
                    <a:pt x="2357" y="9010"/>
                    <a:pt x="3025" y="10569"/>
                    <a:pt x="3630" y="11875"/>
                  </a:cubicBezTo>
                  <a:cubicBezTo>
                    <a:pt x="6018" y="14231"/>
                    <a:pt x="7482" y="15822"/>
                    <a:pt x="9074" y="17096"/>
                  </a:cubicBezTo>
                  <a:cubicBezTo>
                    <a:pt x="9233" y="17255"/>
                    <a:pt x="9456" y="17382"/>
                    <a:pt x="9647" y="17541"/>
                  </a:cubicBezTo>
                  <a:cubicBezTo>
                    <a:pt x="9806" y="18687"/>
                    <a:pt x="10506" y="19611"/>
                    <a:pt x="11207" y="20311"/>
                  </a:cubicBezTo>
                  <a:cubicBezTo>
                    <a:pt x="12194" y="21202"/>
                    <a:pt x="12798" y="21584"/>
                    <a:pt x="12862" y="21648"/>
                  </a:cubicBezTo>
                  <a:lnTo>
                    <a:pt x="13976" y="19356"/>
                  </a:lnTo>
                  <a:lnTo>
                    <a:pt x="13976" y="15281"/>
                  </a:lnTo>
                  <a:lnTo>
                    <a:pt x="13626" y="15122"/>
                  </a:lnTo>
                  <a:lnTo>
                    <a:pt x="12767" y="14708"/>
                  </a:lnTo>
                  <a:cubicBezTo>
                    <a:pt x="12767" y="14644"/>
                    <a:pt x="12830" y="14517"/>
                    <a:pt x="12830" y="14422"/>
                  </a:cubicBezTo>
                  <a:lnTo>
                    <a:pt x="12830" y="14326"/>
                  </a:lnTo>
                  <a:lnTo>
                    <a:pt x="12830" y="14231"/>
                  </a:lnTo>
                  <a:cubicBezTo>
                    <a:pt x="12862" y="14167"/>
                    <a:pt x="12862" y="14103"/>
                    <a:pt x="12862" y="14071"/>
                  </a:cubicBezTo>
                  <a:cubicBezTo>
                    <a:pt x="12862" y="14039"/>
                    <a:pt x="12894" y="13944"/>
                    <a:pt x="12894" y="13912"/>
                  </a:cubicBezTo>
                  <a:cubicBezTo>
                    <a:pt x="12894" y="13848"/>
                    <a:pt x="12926" y="13785"/>
                    <a:pt x="12926" y="13753"/>
                  </a:cubicBezTo>
                  <a:cubicBezTo>
                    <a:pt x="13021" y="13403"/>
                    <a:pt x="13149" y="13116"/>
                    <a:pt x="13244" y="12893"/>
                  </a:cubicBezTo>
                  <a:cubicBezTo>
                    <a:pt x="13371" y="12734"/>
                    <a:pt x="13467" y="12639"/>
                    <a:pt x="13531" y="12575"/>
                  </a:cubicBezTo>
                  <a:cubicBezTo>
                    <a:pt x="13531" y="12511"/>
                    <a:pt x="13562" y="12511"/>
                    <a:pt x="13562" y="12511"/>
                  </a:cubicBezTo>
                  <a:cubicBezTo>
                    <a:pt x="13658" y="12480"/>
                    <a:pt x="13722" y="12448"/>
                    <a:pt x="13849" y="12448"/>
                  </a:cubicBezTo>
                  <a:lnTo>
                    <a:pt x="14931" y="13275"/>
                  </a:lnTo>
                  <a:cubicBezTo>
                    <a:pt x="14931" y="13275"/>
                    <a:pt x="14645" y="12098"/>
                    <a:pt x="13976" y="11779"/>
                  </a:cubicBezTo>
                  <a:cubicBezTo>
                    <a:pt x="13308" y="11397"/>
                    <a:pt x="12098" y="10856"/>
                    <a:pt x="12098" y="10856"/>
                  </a:cubicBezTo>
                  <a:cubicBezTo>
                    <a:pt x="11589" y="10506"/>
                    <a:pt x="11048" y="10092"/>
                    <a:pt x="10411" y="9646"/>
                  </a:cubicBezTo>
                  <a:cubicBezTo>
                    <a:pt x="9742" y="9264"/>
                    <a:pt x="9074" y="8819"/>
                    <a:pt x="8405" y="8373"/>
                  </a:cubicBezTo>
                  <a:cubicBezTo>
                    <a:pt x="5636" y="2738"/>
                    <a:pt x="2739" y="0"/>
                    <a:pt x="27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7" name="Google Shape;2617;p50"/>
            <p:cNvSpPr/>
            <p:nvPr/>
          </p:nvSpPr>
          <p:spPr>
            <a:xfrm>
              <a:off x="3839855" y="4241881"/>
              <a:ext cx="56172" cy="157134"/>
            </a:xfrm>
            <a:custGeom>
              <a:rect b="b" l="l" r="r" t="t"/>
              <a:pathLst>
                <a:path extrusionOk="0" h="9265" w="3312">
                  <a:moveTo>
                    <a:pt x="1433" y="1"/>
                  </a:moveTo>
                  <a:cubicBezTo>
                    <a:pt x="1210" y="1"/>
                    <a:pt x="987" y="192"/>
                    <a:pt x="828" y="478"/>
                  </a:cubicBezTo>
                  <a:cubicBezTo>
                    <a:pt x="828" y="478"/>
                    <a:pt x="796" y="510"/>
                    <a:pt x="796" y="542"/>
                  </a:cubicBezTo>
                  <a:cubicBezTo>
                    <a:pt x="605" y="956"/>
                    <a:pt x="446" y="1529"/>
                    <a:pt x="351" y="2261"/>
                  </a:cubicBezTo>
                  <a:cubicBezTo>
                    <a:pt x="255" y="3184"/>
                    <a:pt x="637" y="4203"/>
                    <a:pt x="637" y="5317"/>
                  </a:cubicBezTo>
                  <a:cubicBezTo>
                    <a:pt x="637" y="7737"/>
                    <a:pt x="1" y="8947"/>
                    <a:pt x="446" y="9233"/>
                  </a:cubicBezTo>
                  <a:cubicBezTo>
                    <a:pt x="510" y="9265"/>
                    <a:pt x="605" y="9265"/>
                    <a:pt x="733" y="9265"/>
                  </a:cubicBezTo>
                  <a:cubicBezTo>
                    <a:pt x="1688" y="9265"/>
                    <a:pt x="2356" y="7896"/>
                    <a:pt x="3120" y="4999"/>
                  </a:cubicBezTo>
                  <a:cubicBezTo>
                    <a:pt x="3280" y="4362"/>
                    <a:pt x="3311" y="3726"/>
                    <a:pt x="3248" y="3216"/>
                  </a:cubicBezTo>
                  <a:cubicBezTo>
                    <a:pt x="3216" y="2261"/>
                    <a:pt x="2898" y="1433"/>
                    <a:pt x="2547" y="860"/>
                  </a:cubicBezTo>
                  <a:cubicBezTo>
                    <a:pt x="2197" y="287"/>
                    <a:pt x="1783" y="1"/>
                    <a:pt x="143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8" name="Google Shape;2618;p50"/>
            <p:cNvSpPr/>
            <p:nvPr/>
          </p:nvSpPr>
          <p:spPr>
            <a:xfrm>
              <a:off x="3402510" y="4239185"/>
              <a:ext cx="93416" cy="645837"/>
            </a:xfrm>
            <a:custGeom>
              <a:rect b="b" l="l" r="r" t="t"/>
              <a:pathLst>
                <a:path extrusionOk="0" h="38080" w="5508">
                  <a:moveTo>
                    <a:pt x="5253" y="1"/>
                  </a:moveTo>
                  <a:cubicBezTo>
                    <a:pt x="5253" y="1"/>
                    <a:pt x="446" y="13149"/>
                    <a:pt x="0" y="36993"/>
                  </a:cubicBezTo>
                  <a:cubicBezTo>
                    <a:pt x="4155" y="37992"/>
                    <a:pt x="4574" y="38079"/>
                    <a:pt x="4594" y="38079"/>
                  </a:cubicBezTo>
                  <a:cubicBezTo>
                    <a:pt x="4598" y="38079"/>
                    <a:pt x="4585" y="38075"/>
                    <a:pt x="4585" y="38075"/>
                  </a:cubicBezTo>
                  <a:cubicBezTo>
                    <a:pt x="4585" y="38075"/>
                    <a:pt x="5189" y="23081"/>
                    <a:pt x="5349" y="22667"/>
                  </a:cubicBezTo>
                  <a:cubicBezTo>
                    <a:pt x="5508" y="22317"/>
                    <a:pt x="5253" y="1"/>
                    <a:pt x="5253" y="1"/>
                  </a:cubicBezTo>
                  <a:close/>
                </a:path>
              </a:pathLst>
            </a:custGeom>
            <a:solidFill>
              <a:srgbClr val="DFCC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9" name="Google Shape;2619;p50"/>
            <p:cNvSpPr/>
            <p:nvPr/>
          </p:nvSpPr>
          <p:spPr>
            <a:xfrm>
              <a:off x="3572048" y="4896830"/>
              <a:ext cx="22150" cy="17"/>
            </a:xfrm>
            <a:custGeom>
              <a:rect b="b" l="l" r="r" t="t"/>
              <a:pathLst>
                <a:path extrusionOk="0" h="1" w="1306">
                  <a:moveTo>
                    <a:pt x="637" y="1"/>
                  </a:moveTo>
                  <a:lnTo>
                    <a:pt x="1306" y="1"/>
                  </a:lnTo>
                  <a:lnTo>
                    <a:pt x="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0" name="Google Shape;2620;p50"/>
            <p:cNvSpPr/>
            <p:nvPr/>
          </p:nvSpPr>
          <p:spPr>
            <a:xfrm>
              <a:off x="3572048" y="4896287"/>
              <a:ext cx="22692" cy="1645"/>
            </a:xfrm>
            <a:custGeom>
              <a:rect b="b" l="l" r="r" t="t"/>
              <a:pathLst>
                <a:path extrusionOk="0" h="97" w="1338">
                  <a:moveTo>
                    <a:pt x="0" y="1"/>
                  </a:moveTo>
                  <a:lnTo>
                    <a:pt x="0" y="96"/>
                  </a:lnTo>
                  <a:lnTo>
                    <a:pt x="1306" y="96"/>
                  </a:lnTo>
                  <a:lnTo>
                    <a:pt x="1338"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1" name="Google Shape;2621;p50"/>
            <p:cNvSpPr/>
            <p:nvPr/>
          </p:nvSpPr>
          <p:spPr>
            <a:xfrm>
              <a:off x="3408446" y="3996750"/>
              <a:ext cx="345017" cy="899524"/>
            </a:xfrm>
            <a:custGeom>
              <a:rect b="b" l="l" r="r" t="t"/>
              <a:pathLst>
                <a:path extrusionOk="0" h="53038" w="20343">
                  <a:moveTo>
                    <a:pt x="13498" y="1"/>
                  </a:moveTo>
                  <a:cubicBezTo>
                    <a:pt x="13180" y="829"/>
                    <a:pt x="12225" y="2261"/>
                    <a:pt x="10028" y="2261"/>
                  </a:cubicBezTo>
                  <a:cubicBezTo>
                    <a:pt x="7545" y="2261"/>
                    <a:pt x="6813" y="765"/>
                    <a:pt x="6590" y="160"/>
                  </a:cubicBezTo>
                  <a:cubicBezTo>
                    <a:pt x="5985" y="542"/>
                    <a:pt x="5381" y="1020"/>
                    <a:pt x="4935" y="1561"/>
                  </a:cubicBezTo>
                  <a:cubicBezTo>
                    <a:pt x="4744" y="1815"/>
                    <a:pt x="4617" y="2134"/>
                    <a:pt x="4585" y="2452"/>
                  </a:cubicBezTo>
                  <a:lnTo>
                    <a:pt x="4585" y="2675"/>
                  </a:lnTo>
                  <a:cubicBezTo>
                    <a:pt x="4553" y="3471"/>
                    <a:pt x="4712" y="4362"/>
                    <a:pt x="4903" y="5381"/>
                  </a:cubicBezTo>
                  <a:cubicBezTo>
                    <a:pt x="5221" y="6973"/>
                    <a:pt x="5635" y="8819"/>
                    <a:pt x="5412" y="11143"/>
                  </a:cubicBezTo>
                  <a:lnTo>
                    <a:pt x="5412" y="11302"/>
                  </a:lnTo>
                  <a:cubicBezTo>
                    <a:pt x="5349" y="11939"/>
                    <a:pt x="5253" y="12576"/>
                    <a:pt x="5094" y="13244"/>
                  </a:cubicBezTo>
                  <a:cubicBezTo>
                    <a:pt x="5062" y="13403"/>
                    <a:pt x="5030" y="13594"/>
                    <a:pt x="4999" y="13754"/>
                  </a:cubicBezTo>
                  <a:cubicBezTo>
                    <a:pt x="4999" y="13817"/>
                    <a:pt x="4935" y="13881"/>
                    <a:pt x="4935" y="13913"/>
                  </a:cubicBezTo>
                  <a:cubicBezTo>
                    <a:pt x="4839" y="14327"/>
                    <a:pt x="4712" y="14677"/>
                    <a:pt x="4585" y="15091"/>
                  </a:cubicBezTo>
                  <a:cubicBezTo>
                    <a:pt x="2611" y="20916"/>
                    <a:pt x="1" y="52401"/>
                    <a:pt x="1" y="52401"/>
                  </a:cubicBezTo>
                  <a:cubicBezTo>
                    <a:pt x="1" y="52401"/>
                    <a:pt x="1274" y="52528"/>
                    <a:pt x="3184" y="52688"/>
                  </a:cubicBezTo>
                  <a:lnTo>
                    <a:pt x="3343" y="52688"/>
                  </a:lnTo>
                  <a:cubicBezTo>
                    <a:pt x="5221" y="52847"/>
                    <a:pt x="7705" y="53006"/>
                    <a:pt x="10251" y="53038"/>
                  </a:cubicBezTo>
                  <a:cubicBezTo>
                    <a:pt x="11111" y="53038"/>
                    <a:pt x="11939" y="53006"/>
                    <a:pt x="12734" y="52974"/>
                  </a:cubicBezTo>
                  <a:lnTo>
                    <a:pt x="12894" y="52974"/>
                  </a:lnTo>
                  <a:cubicBezTo>
                    <a:pt x="17032" y="52815"/>
                    <a:pt x="20343" y="52401"/>
                    <a:pt x="20343" y="52401"/>
                  </a:cubicBezTo>
                  <a:cubicBezTo>
                    <a:pt x="20311" y="51764"/>
                    <a:pt x="18624" y="30308"/>
                    <a:pt x="16809" y="19770"/>
                  </a:cubicBezTo>
                  <a:cubicBezTo>
                    <a:pt x="16459" y="17669"/>
                    <a:pt x="16077" y="15982"/>
                    <a:pt x="15727" y="15027"/>
                  </a:cubicBezTo>
                  <a:cubicBezTo>
                    <a:pt x="15568" y="14549"/>
                    <a:pt x="15409" y="14072"/>
                    <a:pt x="15281" y="13658"/>
                  </a:cubicBezTo>
                  <a:cubicBezTo>
                    <a:pt x="15122" y="13021"/>
                    <a:pt x="15027" y="12321"/>
                    <a:pt x="14931" y="11748"/>
                  </a:cubicBezTo>
                  <a:cubicBezTo>
                    <a:pt x="14645" y="9615"/>
                    <a:pt x="14931" y="7800"/>
                    <a:pt x="15249" y="6241"/>
                  </a:cubicBezTo>
                  <a:cubicBezTo>
                    <a:pt x="15536" y="4681"/>
                    <a:pt x="15886" y="3375"/>
                    <a:pt x="15727" y="2261"/>
                  </a:cubicBezTo>
                  <a:cubicBezTo>
                    <a:pt x="15727" y="2198"/>
                    <a:pt x="15727" y="2070"/>
                    <a:pt x="15695" y="1943"/>
                  </a:cubicBezTo>
                  <a:cubicBezTo>
                    <a:pt x="15186" y="1242"/>
                    <a:pt x="14294" y="510"/>
                    <a:pt x="1349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2" name="Google Shape;2622;p50"/>
            <p:cNvSpPr/>
            <p:nvPr/>
          </p:nvSpPr>
          <p:spPr>
            <a:xfrm>
              <a:off x="3489433" y="4218544"/>
              <a:ext cx="186289" cy="23897"/>
            </a:xfrm>
            <a:custGeom>
              <a:rect b="b" l="l" r="r" t="t"/>
              <a:pathLst>
                <a:path extrusionOk="0" h="1409" w="10984">
                  <a:moveTo>
                    <a:pt x="10681" y="0"/>
                  </a:moveTo>
                  <a:cubicBezTo>
                    <a:pt x="10655" y="0"/>
                    <a:pt x="10628" y="3"/>
                    <a:pt x="10602" y="8"/>
                  </a:cubicBezTo>
                  <a:cubicBezTo>
                    <a:pt x="8434" y="608"/>
                    <a:pt x="6558" y="817"/>
                    <a:pt x="4994" y="817"/>
                  </a:cubicBezTo>
                  <a:cubicBezTo>
                    <a:pt x="2906" y="817"/>
                    <a:pt x="1375" y="445"/>
                    <a:pt x="446" y="135"/>
                  </a:cubicBezTo>
                  <a:cubicBezTo>
                    <a:pt x="412" y="122"/>
                    <a:pt x="377" y="115"/>
                    <a:pt x="342" y="115"/>
                  </a:cubicBezTo>
                  <a:cubicBezTo>
                    <a:pt x="213" y="115"/>
                    <a:pt x="89" y="201"/>
                    <a:pt x="64" y="326"/>
                  </a:cubicBezTo>
                  <a:cubicBezTo>
                    <a:pt x="1" y="422"/>
                    <a:pt x="1" y="517"/>
                    <a:pt x="96" y="613"/>
                  </a:cubicBezTo>
                  <a:cubicBezTo>
                    <a:pt x="128" y="645"/>
                    <a:pt x="160" y="677"/>
                    <a:pt x="224" y="677"/>
                  </a:cubicBezTo>
                  <a:cubicBezTo>
                    <a:pt x="1179" y="995"/>
                    <a:pt x="2802" y="1409"/>
                    <a:pt x="4935" y="1409"/>
                  </a:cubicBezTo>
                  <a:cubicBezTo>
                    <a:pt x="6591" y="1409"/>
                    <a:pt x="8501" y="1154"/>
                    <a:pt x="10729" y="581"/>
                  </a:cubicBezTo>
                  <a:cubicBezTo>
                    <a:pt x="10761" y="581"/>
                    <a:pt x="10793" y="581"/>
                    <a:pt x="10825" y="517"/>
                  </a:cubicBezTo>
                  <a:cubicBezTo>
                    <a:pt x="10952" y="454"/>
                    <a:pt x="10984" y="326"/>
                    <a:pt x="10952" y="199"/>
                  </a:cubicBezTo>
                  <a:cubicBezTo>
                    <a:pt x="10925" y="66"/>
                    <a:pt x="10810" y="0"/>
                    <a:pt x="1068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3" name="Google Shape;2623;p50"/>
            <p:cNvSpPr/>
            <p:nvPr/>
          </p:nvSpPr>
          <p:spPr>
            <a:xfrm>
              <a:off x="3622794" y="4323411"/>
              <a:ext cx="95044" cy="583271"/>
            </a:xfrm>
            <a:custGeom>
              <a:rect b="b" l="l" r="r" t="t"/>
              <a:pathLst>
                <a:path extrusionOk="0" h="34391" w="5604">
                  <a:moveTo>
                    <a:pt x="1529" y="1"/>
                  </a:moveTo>
                  <a:lnTo>
                    <a:pt x="1" y="33746"/>
                  </a:lnTo>
                  <a:cubicBezTo>
                    <a:pt x="1" y="33746"/>
                    <a:pt x="1648" y="34391"/>
                    <a:pt x="3600" y="34391"/>
                  </a:cubicBezTo>
                  <a:cubicBezTo>
                    <a:pt x="4251" y="34391"/>
                    <a:pt x="4935" y="34319"/>
                    <a:pt x="5604" y="34128"/>
                  </a:cubicBezTo>
                  <a:cubicBezTo>
                    <a:pt x="4522" y="32664"/>
                    <a:pt x="1529" y="1"/>
                    <a:pt x="1529" y="1"/>
                  </a:cubicBezTo>
                  <a:close/>
                </a:path>
              </a:pathLst>
            </a:custGeom>
            <a:solidFill>
              <a:srgbClr val="EEDBC8">
                <a:alpha val="637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4" name="Google Shape;2624;p50"/>
            <p:cNvSpPr/>
            <p:nvPr/>
          </p:nvSpPr>
          <p:spPr>
            <a:xfrm>
              <a:off x="3783156" y="4232706"/>
              <a:ext cx="50778" cy="95587"/>
            </a:xfrm>
            <a:custGeom>
              <a:rect b="b" l="l" r="r" t="t"/>
              <a:pathLst>
                <a:path extrusionOk="0" h="5636" w="2994">
                  <a:moveTo>
                    <a:pt x="2993" y="1"/>
                  </a:moveTo>
                  <a:cubicBezTo>
                    <a:pt x="2993" y="1"/>
                    <a:pt x="33" y="1720"/>
                    <a:pt x="1" y="5190"/>
                  </a:cubicBezTo>
                  <a:cubicBezTo>
                    <a:pt x="160" y="5349"/>
                    <a:pt x="351" y="5476"/>
                    <a:pt x="574" y="5635"/>
                  </a:cubicBezTo>
                  <a:cubicBezTo>
                    <a:pt x="574" y="5635"/>
                    <a:pt x="128" y="2961"/>
                    <a:pt x="2993" y="1"/>
                  </a:cubicBezTo>
                  <a:close/>
                </a:path>
              </a:pathLst>
            </a:custGeom>
            <a:solidFill>
              <a:srgbClr val="DFCC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5" name="Google Shape;2625;p50"/>
            <p:cNvSpPr/>
            <p:nvPr/>
          </p:nvSpPr>
          <p:spPr>
            <a:xfrm>
              <a:off x="3529935" y="3919003"/>
              <a:ext cx="98283" cy="103151"/>
            </a:xfrm>
            <a:custGeom>
              <a:rect b="b" l="l" r="r" t="t"/>
              <a:pathLst>
                <a:path extrusionOk="0" h="6082" w="5795">
                  <a:moveTo>
                    <a:pt x="5794" y="4553"/>
                  </a:moveTo>
                  <a:cubicBezTo>
                    <a:pt x="5667" y="4712"/>
                    <a:pt x="5508" y="4935"/>
                    <a:pt x="5253" y="5126"/>
                  </a:cubicBezTo>
                  <a:cubicBezTo>
                    <a:pt x="4776" y="5604"/>
                    <a:pt x="3980" y="6081"/>
                    <a:pt x="2802" y="6081"/>
                  </a:cubicBezTo>
                  <a:cubicBezTo>
                    <a:pt x="892" y="6081"/>
                    <a:pt x="223" y="4840"/>
                    <a:pt x="0" y="4489"/>
                  </a:cubicBezTo>
                  <a:cubicBezTo>
                    <a:pt x="414" y="4298"/>
                    <a:pt x="1274" y="3916"/>
                    <a:pt x="1560" y="3503"/>
                  </a:cubicBezTo>
                  <a:lnTo>
                    <a:pt x="1688" y="2579"/>
                  </a:lnTo>
                  <a:lnTo>
                    <a:pt x="1719" y="2388"/>
                  </a:lnTo>
                  <a:lnTo>
                    <a:pt x="1751" y="1688"/>
                  </a:lnTo>
                  <a:lnTo>
                    <a:pt x="1751" y="1688"/>
                  </a:lnTo>
                  <a:lnTo>
                    <a:pt x="1879" y="1"/>
                  </a:lnTo>
                  <a:lnTo>
                    <a:pt x="4203" y="1"/>
                  </a:lnTo>
                  <a:lnTo>
                    <a:pt x="4266" y="1083"/>
                  </a:lnTo>
                  <a:lnTo>
                    <a:pt x="4266" y="1242"/>
                  </a:lnTo>
                  <a:lnTo>
                    <a:pt x="4425" y="3471"/>
                  </a:lnTo>
                  <a:cubicBezTo>
                    <a:pt x="4521" y="3534"/>
                    <a:pt x="5317" y="4298"/>
                    <a:pt x="5794" y="4553"/>
                  </a:cubicBezTo>
                  <a:close/>
                </a:path>
              </a:pathLst>
            </a:custGeom>
            <a:solidFill>
              <a:srgbClr val="FEAE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6" name="Google Shape;2626;p50"/>
            <p:cNvSpPr/>
            <p:nvPr/>
          </p:nvSpPr>
          <p:spPr>
            <a:xfrm>
              <a:off x="3521285" y="3992442"/>
              <a:ext cx="117719" cy="43197"/>
            </a:xfrm>
            <a:custGeom>
              <a:rect b="b" l="l" r="r" t="t"/>
              <a:pathLst>
                <a:path extrusionOk="0" h="2547" w="6941">
                  <a:moveTo>
                    <a:pt x="6495" y="0"/>
                  </a:moveTo>
                  <a:cubicBezTo>
                    <a:pt x="6495" y="0"/>
                    <a:pt x="5604" y="1815"/>
                    <a:pt x="3375" y="1815"/>
                  </a:cubicBezTo>
                  <a:cubicBezTo>
                    <a:pt x="1147" y="1815"/>
                    <a:pt x="574" y="128"/>
                    <a:pt x="574" y="96"/>
                  </a:cubicBezTo>
                  <a:cubicBezTo>
                    <a:pt x="351" y="223"/>
                    <a:pt x="192" y="319"/>
                    <a:pt x="1" y="446"/>
                  </a:cubicBezTo>
                  <a:cubicBezTo>
                    <a:pt x="256" y="1051"/>
                    <a:pt x="956" y="2547"/>
                    <a:pt x="3471" y="2547"/>
                  </a:cubicBezTo>
                  <a:cubicBezTo>
                    <a:pt x="5668" y="2547"/>
                    <a:pt x="6559" y="1114"/>
                    <a:pt x="6941" y="287"/>
                  </a:cubicBezTo>
                  <a:cubicBezTo>
                    <a:pt x="6782" y="159"/>
                    <a:pt x="6623" y="64"/>
                    <a:pt x="649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7" name="Google Shape;2627;p50"/>
            <p:cNvSpPr/>
            <p:nvPr/>
          </p:nvSpPr>
          <p:spPr>
            <a:xfrm>
              <a:off x="3445166" y="4041577"/>
              <a:ext cx="56697" cy="226229"/>
            </a:xfrm>
            <a:custGeom>
              <a:rect b="b" l="l" r="r" t="t"/>
              <a:pathLst>
                <a:path extrusionOk="0" h="13339" w="3343">
                  <a:moveTo>
                    <a:pt x="2452" y="0"/>
                  </a:moveTo>
                  <a:lnTo>
                    <a:pt x="2452" y="0"/>
                  </a:lnTo>
                  <a:cubicBezTo>
                    <a:pt x="2451" y="2"/>
                    <a:pt x="2451" y="5"/>
                    <a:pt x="2451" y="7"/>
                  </a:cubicBezTo>
                  <a:lnTo>
                    <a:pt x="2451" y="7"/>
                  </a:lnTo>
                  <a:cubicBezTo>
                    <a:pt x="2451" y="4"/>
                    <a:pt x="2452" y="2"/>
                    <a:pt x="2452" y="0"/>
                  </a:cubicBezTo>
                  <a:close/>
                  <a:moveTo>
                    <a:pt x="2451" y="7"/>
                  </a:moveTo>
                  <a:cubicBezTo>
                    <a:pt x="2443" y="159"/>
                    <a:pt x="2205" y="1923"/>
                    <a:pt x="2674" y="4393"/>
                  </a:cubicBezTo>
                  <a:cubicBezTo>
                    <a:pt x="3120" y="6940"/>
                    <a:pt x="32" y="13275"/>
                    <a:pt x="0" y="13339"/>
                  </a:cubicBezTo>
                  <a:cubicBezTo>
                    <a:pt x="510" y="12702"/>
                    <a:pt x="1083" y="12002"/>
                    <a:pt x="1624" y="11238"/>
                  </a:cubicBezTo>
                  <a:cubicBezTo>
                    <a:pt x="1910" y="10474"/>
                    <a:pt x="2292" y="9582"/>
                    <a:pt x="2611" y="8691"/>
                  </a:cubicBezTo>
                  <a:cubicBezTo>
                    <a:pt x="2897" y="7959"/>
                    <a:pt x="3184" y="7259"/>
                    <a:pt x="3343" y="6813"/>
                  </a:cubicBezTo>
                  <a:cubicBezTo>
                    <a:pt x="3248" y="3919"/>
                    <a:pt x="2390" y="1788"/>
                    <a:pt x="2451" y="7"/>
                  </a:cubicBezTo>
                  <a:close/>
                </a:path>
              </a:pathLst>
            </a:custGeom>
            <a:solidFill>
              <a:srgbClr val="DFCC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8" name="Google Shape;2628;p50"/>
            <p:cNvSpPr/>
            <p:nvPr/>
          </p:nvSpPr>
          <p:spPr>
            <a:xfrm>
              <a:off x="3658445" y="4035641"/>
              <a:ext cx="32411" cy="196532"/>
            </a:xfrm>
            <a:custGeom>
              <a:rect b="b" l="l" r="r" t="t"/>
              <a:pathLst>
                <a:path extrusionOk="0" h="11588" w="1911">
                  <a:moveTo>
                    <a:pt x="1051" y="0"/>
                  </a:moveTo>
                  <a:lnTo>
                    <a:pt x="1051" y="0"/>
                  </a:lnTo>
                  <a:cubicBezTo>
                    <a:pt x="1305" y="1910"/>
                    <a:pt x="191" y="4393"/>
                    <a:pt x="159" y="7640"/>
                  </a:cubicBezTo>
                  <a:cubicBezTo>
                    <a:pt x="637" y="8723"/>
                    <a:pt x="1305" y="10283"/>
                    <a:pt x="1910" y="11588"/>
                  </a:cubicBezTo>
                  <a:cubicBezTo>
                    <a:pt x="1910" y="11588"/>
                    <a:pt x="0" y="6717"/>
                    <a:pt x="1051" y="2833"/>
                  </a:cubicBezTo>
                  <a:cubicBezTo>
                    <a:pt x="1560" y="1146"/>
                    <a:pt x="1114" y="96"/>
                    <a:pt x="1051" y="0"/>
                  </a:cubicBezTo>
                  <a:close/>
                </a:path>
              </a:pathLst>
            </a:custGeom>
            <a:solidFill>
              <a:srgbClr val="DFCC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9" name="Google Shape;2629;p50"/>
            <p:cNvSpPr/>
            <p:nvPr/>
          </p:nvSpPr>
          <p:spPr>
            <a:xfrm>
              <a:off x="3507258" y="3840713"/>
              <a:ext cx="105305" cy="118805"/>
            </a:xfrm>
            <a:custGeom>
              <a:rect b="b" l="l" r="r" t="t"/>
              <a:pathLst>
                <a:path extrusionOk="0" h="7005" w="6209">
                  <a:moveTo>
                    <a:pt x="5380" y="6559"/>
                  </a:moveTo>
                  <a:cubicBezTo>
                    <a:pt x="5317" y="6654"/>
                    <a:pt x="5253" y="6686"/>
                    <a:pt x="5158" y="6718"/>
                  </a:cubicBezTo>
                  <a:lnTo>
                    <a:pt x="4903" y="6845"/>
                  </a:lnTo>
                  <a:lnTo>
                    <a:pt x="4616" y="6972"/>
                  </a:lnTo>
                  <a:cubicBezTo>
                    <a:pt x="4521" y="7004"/>
                    <a:pt x="4457" y="7004"/>
                    <a:pt x="4362" y="7004"/>
                  </a:cubicBezTo>
                  <a:cubicBezTo>
                    <a:pt x="3375" y="6750"/>
                    <a:pt x="2706" y="6527"/>
                    <a:pt x="2038" y="5763"/>
                  </a:cubicBezTo>
                  <a:lnTo>
                    <a:pt x="1974" y="5731"/>
                  </a:lnTo>
                  <a:cubicBezTo>
                    <a:pt x="1751" y="5444"/>
                    <a:pt x="1497" y="5126"/>
                    <a:pt x="1274" y="4680"/>
                  </a:cubicBezTo>
                  <a:cubicBezTo>
                    <a:pt x="1242" y="4649"/>
                    <a:pt x="1178" y="4617"/>
                    <a:pt x="1178" y="4521"/>
                  </a:cubicBezTo>
                  <a:cubicBezTo>
                    <a:pt x="1146" y="4458"/>
                    <a:pt x="1083" y="4362"/>
                    <a:pt x="1019" y="4298"/>
                  </a:cubicBezTo>
                  <a:cubicBezTo>
                    <a:pt x="1019" y="4267"/>
                    <a:pt x="987" y="4267"/>
                    <a:pt x="987" y="4203"/>
                  </a:cubicBezTo>
                  <a:cubicBezTo>
                    <a:pt x="0" y="2388"/>
                    <a:pt x="796" y="1147"/>
                    <a:pt x="1815" y="701"/>
                  </a:cubicBezTo>
                  <a:lnTo>
                    <a:pt x="1815" y="701"/>
                  </a:lnTo>
                  <a:lnTo>
                    <a:pt x="2133" y="542"/>
                  </a:lnTo>
                  <a:lnTo>
                    <a:pt x="2292" y="478"/>
                  </a:lnTo>
                  <a:lnTo>
                    <a:pt x="2452" y="383"/>
                  </a:lnTo>
                  <a:cubicBezTo>
                    <a:pt x="3375" y="1"/>
                    <a:pt x="4521" y="160"/>
                    <a:pt x="5285" y="1433"/>
                  </a:cubicBezTo>
                  <a:cubicBezTo>
                    <a:pt x="5285" y="1465"/>
                    <a:pt x="5317" y="1497"/>
                    <a:pt x="5317" y="1497"/>
                  </a:cubicBezTo>
                  <a:cubicBezTo>
                    <a:pt x="5317" y="1561"/>
                    <a:pt x="5380" y="1592"/>
                    <a:pt x="5380" y="1624"/>
                  </a:cubicBezTo>
                  <a:cubicBezTo>
                    <a:pt x="5380" y="1656"/>
                    <a:pt x="5412" y="1720"/>
                    <a:pt x="5412" y="1752"/>
                  </a:cubicBezTo>
                  <a:lnTo>
                    <a:pt x="5540" y="1974"/>
                  </a:lnTo>
                  <a:cubicBezTo>
                    <a:pt x="5540" y="2038"/>
                    <a:pt x="5540" y="2038"/>
                    <a:pt x="5571" y="2070"/>
                  </a:cubicBezTo>
                  <a:lnTo>
                    <a:pt x="5571" y="2102"/>
                  </a:lnTo>
                  <a:lnTo>
                    <a:pt x="5571" y="2102"/>
                  </a:lnTo>
                  <a:cubicBezTo>
                    <a:pt x="5571" y="2134"/>
                    <a:pt x="5603" y="2197"/>
                    <a:pt x="5603" y="2261"/>
                  </a:cubicBezTo>
                  <a:lnTo>
                    <a:pt x="5731" y="2611"/>
                  </a:lnTo>
                  <a:lnTo>
                    <a:pt x="5731" y="2675"/>
                  </a:lnTo>
                  <a:cubicBezTo>
                    <a:pt x="5858" y="3057"/>
                    <a:pt x="5922" y="3407"/>
                    <a:pt x="5953" y="3725"/>
                  </a:cubicBezTo>
                  <a:lnTo>
                    <a:pt x="5953" y="3789"/>
                  </a:lnTo>
                  <a:cubicBezTo>
                    <a:pt x="6208" y="4903"/>
                    <a:pt x="5890" y="5604"/>
                    <a:pt x="5380" y="6559"/>
                  </a:cubicBezTo>
                  <a:close/>
                </a:path>
              </a:pathLst>
            </a:custGeom>
            <a:solidFill>
              <a:srgbClr val="FEAE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0" name="Google Shape;2630;p50"/>
            <p:cNvSpPr/>
            <p:nvPr/>
          </p:nvSpPr>
          <p:spPr>
            <a:xfrm>
              <a:off x="3577441" y="3887151"/>
              <a:ext cx="19996" cy="11889"/>
            </a:xfrm>
            <a:custGeom>
              <a:rect b="b" l="l" r="r" t="t"/>
              <a:pathLst>
                <a:path extrusionOk="0" h="701" w="1179">
                  <a:moveTo>
                    <a:pt x="1179" y="0"/>
                  </a:moveTo>
                  <a:cubicBezTo>
                    <a:pt x="1115" y="0"/>
                    <a:pt x="1020" y="64"/>
                    <a:pt x="988" y="64"/>
                  </a:cubicBezTo>
                  <a:lnTo>
                    <a:pt x="797" y="96"/>
                  </a:lnTo>
                  <a:cubicBezTo>
                    <a:pt x="638" y="128"/>
                    <a:pt x="510" y="160"/>
                    <a:pt x="351" y="223"/>
                  </a:cubicBezTo>
                  <a:cubicBezTo>
                    <a:pt x="287" y="319"/>
                    <a:pt x="224" y="414"/>
                    <a:pt x="192" y="478"/>
                  </a:cubicBezTo>
                  <a:cubicBezTo>
                    <a:pt x="224" y="414"/>
                    <a:pt x="319" y="382"/>
                    <a:pt x="351" y="287"/>
                  </a:cubicBezTo>
                  <a:cubicBezTo>
                    <a:pt x="510" y="255"/>
                    <a:pt x="638" y="223"/>
                    <a:pt x="797" y="160"/>
                  </a:cubicBezTo>
                  <a:lnTo>
                    <a:pt x="988" y="96"/>
                  </a:lnTo>
                  <a:cubicBezTo>
                    <a:pt x="1083" y="64"/>
                    <a:pt x="1147" y="64"/>
                    <a:pt x="1179" y="0"/>
                  </a:cubicBezTo>
                  <a:close/>
                  <a:moveTo>
                    <a:pt x="192" y="478"/>
                  </a:moveTo>
                  <a:lnTo>
                    <a:pt x="192" y="478"/>
                  </a:lnTo>
                  <a:cubicBezTo>
                    <a:pt x="128" y="542"/>
                    <a:pt x="64" y="605"/>
                    <a:pt x="1" y="701"/>
                  </a:cubicBezTo>
                  <a:cubicBezTo>
                    <a:pt x="64" y="637"/>
                    <a:pt x="160" y="573"/>
                    <a:pt x="192" y="478"/>
                  </a:cubicBezTo>
                  <a:close/>
                </a:path>
              </a:pathLst>
            </a:custGeom>
            <a:solidFill>
              <a:srgbClr val="D358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1" name="Google Shape;2631;p50"/>
            <p:cNvSpPr/>
            <p:nvPr/>
          </p:nvSpPr>
          <p:spPr>
            <a:xfrm>
              <a:off x="3540196" y="3904434"/>
              <a:ext cx="23235" cy="7021"/>
            </a:xfrm>
            <a:custGeom>
              <a:rect b="b" l="l" r="r" t="t"/>
              <a:pathLst>
                <a:path extrusionOk="0" h="414" w="1370">
                  <a:moveTo>
                    <a:pt x="796" y="0"/>
                  </a:moveTo>
                  <a:cubicBezTo>
                    <a:pt x="669" y="64"/>
                    <a:pt x="511" y="127"/>
                    <a:pt x="415" y="222"/>
                  </a:cubicBezTo>
                  <a:lnTo>
                    <a:pt x="415" y="222"/>
                  </a:lnTo>
                  <a:cubicBezTo>
                    <a:pt x="511" y="127"/>
                    <a:pt x="638" y="95"/>
                    <a:pt x="796" y="32"/>
                  </a:cubicBezTo>
                  <a:cubicBezTo>
                    <a:pt x="892" y="32"/>
                    <a:pt x="955" y="32"/>
                    <a:pt x="1083" y="64"/>
                  </a:cubicBezTo>
                  <a:lnTo>
                    <a:pt x="1369" y="64"/>
                  </a:lnTo>
                  <a:cubicBezTo>
                    <a:pt x="1274" y="32"/>
                    <a:pt x="1146" y="32"/>
                    <a:pt x="1083" y="32"/>
                  </a:cubicBezTo>
                  <a:cubicBezTo>
                    <a:pt x="987" y="32"/>
                    <a:pt x="892" y="0"/>
                    <a:pt x="796" y="0"/>
                  </a:cubicBezTo>
                  <a:close/>
                  <a:moveTo>
                    <a:pt x="191" y="350"/>
                  </a:moveTo>
                  <a:cubicBezTo>
                    <a:pt x="128" y="350"/>
                    <a:pt x="32" y="382"/>
                    <a:pt x="0" y="414"/>
                  </a:cubicBezTo>
                  <a:cubicBezTo>
                    <a:pt x="96" y="414"/>
                    <a:pt x="159" y="382"/>
                    <a:pt x="191" y="350"/>
                  </a:cubicBezTo>
                  <a:close/>
                </a:path>
              </a:pathLst>
            </a:custGeom>
            <a:solidFill>
              <a:srgbClr val="D358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2" name="Google Shape;2632;p50"/>
            <p:cNvSpPr/>
            <p:nvPr/>
          </p:nvSpPr>
          <p:spPr>
            <a:xfrm>
              <a:off x="3567180" y="3914068"/>
              <a:ext cx="11363" cy="7649"/>
            </a:xfrm>
            <a:custGeom>
              <a:rect b="b" l="l" r="r" t="t"/>
              <a:pathLst>
                <a:path extrusionOk="0" h="451" w="670">
                  <a:moveTo>
                    <a:pt x="533" y="0"/>
                  </a:moveTo>
                  <a:cubicBezTo>
                    <a:pt x="444" y="0"/>
                    <a:pt x="326" y="12"/>
                    <a:pt x="287" y="69"/>
                  </a:cubicBezTo>
                  <a:cubicBezTo>
                    <a:pt x="160" y="101"/>
                    <a:pt x="1" y="324"/>
                    <a:pt x="1" y="324"/>
                  </a:cubicBezTo>
                  <a:cubicBezTo>
                    <a:pt x="128" y="451"/>
                    <a:pt x="415" y="451"/>
                    <a:pt x="415" y="451"/>
                  </a:cubicBezTo>
                  <a:lnTo>
                    <a:pt x="447" y="419"/>
                  </a:lnTo>
                  <a:lnTo>
                    <a:pt x="478" y="355"/>
                  </a:lnTo>
                  <a:cubicBezTo>
                    <a:pt x="478" y="355"/>
                    <a:pt x="669" y="164"/>
                    <a:pt x="638" y="5"/>
                  </a:cubicBezTo>
                  <a:cubicBezTo>
                    <a:pt x="638" y="5"/>
                    <a:pt x="592" y="0"/>
                    <a:pt x="533" y="0"/>
                  </a:cubicBezTo>
                  <a:close/>
                </a:path>
              </a:pathLst>
            </a:custGeom>
            <a:solidFill>
              <a:srgbClr val="FF94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3" name="Google Shape;2633;p50"/>
            <p:cNvSpPr/>
            <p:nvPr/>
          </p:nvSpPr>
          <p:spPr>
            <a:xfrm>
              <a:off x="3526153" y="3892002"/>
              <a:ext cx="88565" cy="72368"/>
            </a:xfrm>
            <a:custGeom>
              <a:rect b="b" l="l" r="r" t="t"/>
              <a:pathLst>
                <a:path extrusionOk="0" h="4267" w="5222">
                  <a:moveTo>
                    <a:pt x="4839" y="1"/>
                  </a:moveTo>
                  <a:lnTo>
                    <a:pt x="4839" y="1"/>
                  </a:lnTo>
                  <a:cubicBezTo>
                    <a:pt x="4903" y="287"/>
                    <a:pt x="4808" y="765"/>
                    <a:pt x="4744" y="1147"/>
                  </a:cubicBezTo>
                  <a:cubicBezTo>
                    <a:pt x="4653" y="1603"/>
                    <a:pt x="4214" y="1913"/>
                    <a:pt x="3759" y="1913"/>
                  </a:cubicBezTo>
                  <a:cubicBezTo>
                    <a:pt x="3737" y="1913"/>
                    <a:pt x="3715" y="1913"/>
                    <a:pt x="3693" y="1911"/>
                  </a:cubicBezTo>
                  <a:cubicBezTo>
                    <a:pt x="3502" y="1911"/>
                    <a:pt x="3325" y="1897"/>
                    <a:pt x="3182" y="1897"/>
                  </a:cubicBezTo>
                  <a:cubicBezTo>
                    <a:pt x="3110" y="1897"/>
                    <a:pt x="3046" y="1900"/>
                    <a:pt x="2993" y="1911"/>
                  </a:cubicBezTo>
                  <a:cubicBezTo>
                    <a:pt x="2738" y="1943"/>
                    <a:pt x="2547" y="2070"/>
                    <a:pt x="2356" y="2261"/>
                  </a:cubicBezTo>
                  <a:cubicBezTo>
                    <a:pt x="2179" y="2438"/>
                    <a:pt x="1934" y="2527"/>
                    <a:pt x="1690" y="2527"/>
                  </a:cubicBezTo>
                  <a:cubicBezTo>
                    <a:pt x="1496" y="2527"/>
                    <a:pt x="1302" y="2470"/>
                    <a:pt x="1147" y="2357"/>
                  </a:cubicBezTo>
                  <a:cubicBezTo>
                    <a:pt x="605" y="1943"/>
                    <a:pt x="32" y="1434"/>
                    <a:pt x="1" y="1402"/>
                  </a:cubicBezTo>
                  <a:lnTo>
                    <a:pt x="1" y="1402"/>
                  </a:lnTo>
                  <a:cubicBezTo>
                    <a:pt x="1" y="1402"/>
                    <a:pt x="33" y="1434"/>
                    <a:pt x="64" y="1561"/>
                  </a:cubicBezTo>
                  <a:cubicBezTo>
                    <a:pt x="223" y="1975"/>
                    <a:pt x="510" y="2389"/>
                    <a:pt x="796" y="2739"/>
                  </a:cubicBezTo>
                  <a:cubicBezTo>
                    <a:pt x="1083" y="3121"/>
                    <a:pt x="1401" y="3375"/>
                    <a:pt x="1751" y="3630"/>
                  </a:cubicBezTo>
                  <a:cubicBezTo>
                    <a:pt x="1815" y="3662"/>
                    <a:pt x="1942" y="3726"/>
                    <a:pt x="2038" y="3789"/>
                  </a:cubicBezTo>
                  <a:cubicBezTo>
                    <a:pt x="2038" y="3821"/>
                    <a:pt x="2070" y="3821"/>
                    <a:pt x="2070" y="3821"/>
                  </a:cubicBezTo>
                  <a:cubicBezTo>
                    <a:pt x="2356" y="3980"/>
                    <a:pt x="2675" y="4139"/>
                    <a:pt x="3025" y="4203"/>
                  </a:cubicBezTo>
                  <a:cubicBezTo>
                    <a:pt x="3152" y="4267"/>
                    <a:pt x="3311" y="4267"/>
                    <a:pt x="3407" y="4267"/>
                  </a:cubicBezTo>
                  <a:cubicBezTo>
                    <a:pt x="3884" y="4267"/>
                    <a:pt x="4362" y="3948"/>
                    <a:pt x="4585" y="3471"/>
                  </a:cubicBezTo>
                  <a:cubicBezTo>
                    <a:pt x="4617" y="3407"/>
                    <a:pt x="4617" y="3407"/>
                    <a:pt x="4617" y="3375"/>
                  </a:cubicBezTo>
                  <a:cubicBezTo>
                    <a:pt x="4617" y="3344"/>
                    <a:pt x="4617" y="3312"/>
                    <a:pt x="4648" y="3248"/>
                  </a:cubicBezTo>
                  <a:cubicBezTo>
                    <a:pt x="4935" y="2580"/>
                    <a:pt x="5221" y="1625"/>
                    <a:pt x="5094" y="765"/>
                  </a:cubicBezTo>
                  <a:lnTo>
                    <a:pt x="5094" y="701"/>
                  </a:lnTo>
                  <a:cubicBezTo>
                    <a:pt x="5062" y="478"/>
                    <a:pt x="4967" y="224"/>
                    <a:pt x="4839" y="1"/>
                  </a:cubicBezTo>
                  <a:close/>
                </a:path>
              </a:pathLst>
            </a:custGeom>
            <a:solidFill>
              <a:srgbClr val="63202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4" name="Google Shape;2634;p50"/>
            <p:cNvSpPr/>
            <p:nvPr/>
          </p:nvSpPr>
          <p:spPr>
            <a:xfrm>
              <a:off x="3513737" y="3848820"/>
              <a:ext cx="34564" cy="69112"/>
            </a:xfrm>
            <a:custGeom>
              <a:rect b="b" l="l" r="r" t="t"/>
              <a:pathLst>
                <a:path extrusionOk="0" h="4075" w="2038">
                  <a:moveTo>
                    <a:pt x="1974" y="0"/>
                  </a:moveTo>
                  <a:lnTo>
                    <a:pt x="1815" y="96"/>
                  </a:lnTo>
                  <a:lnTo>
                    <a:pt x="1497" y="255"/>
                  </a:lnTo>
                  <a:cubicBezTo>
                    <a:pt x="1242" y="350"/>
                    <a:pt x="955" y="573"/>
                    <a:pt x="764" y="764"/>
                  </a:cubicBezTo>
                  <a:lnTo>
                    <a:pt x="637" y="892"/>
                  </a:lnTo>
                  <a:cubicBezTo>
                    <a:pt x="159" y="1433"/>
                    <a:pt x="0" y="2324"/>
                    <a:pt x="478" y="3438"/>
                  </a:cubicBezTo>
                  <a:cubicBezTo>
                    <a:pt x="478" y="3438"/>
                    <a:pt x="542" y="3470"/>
                    <a:pt x="542" y="3502"/>
                  </a:cubicBezTo>
                  <a:cubicBezTo>
                    <a:pt x="605" y="3693"/>
                    <a:pt x="701" y="3852"/>
                    <a:pt x="796" y="4075"/>
                  </a:cubicBezTo>
                  <a:lnTo>
                    <a:pt x="860" y="4011"/>
                  </a:lnTo>
                  <a:cubicBezTo>
                    <a:pt x="1656" y="3056"/>
                    <a:pt x="1910" y="1942"/>
                    <a:pt x="2006" y="1146"/>
                  </a:cubicBezTo>
                  <a:cubicBezTo>
                    <a:pt x="2006" y="892"/>
                    <a:pt x="2038" y="637"/>
                    <a:pt x="2006" y="446"/>
                  </a:cubicBezTo>
                  <a:cubicBezTo>
                    <a:pt x="2006" y="159"/>
                    <a:pt x="1974" y="0"/>
                    <a:pt x="1974" y="0"/>
                  </a:cubicBezTo>
                  <a:close/>
                </a:path>
              </a:pathLst>
            </a:custGeom>
            <a:solidFill>
              <a:srgbClr val="4616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5" name="Google Shape;2635;p50"/>
            <p:cNvSpPr/>
            <p:nvPr/>
          </p:nvSpPr>
          <p:spPr>
            <a:xfrm>
              <a:off x="3547218" y="3844275"/>
              <a:ext cx="55629" cy="33174"/>
            </a:xfrm>
            <a:custGeom>
              <a:rect b="b" l="l" r="r" t="t"/>
              <a:pathLst>
                <a:path extrusionOk="0" h="1956" w="3280">
                  <a:moveTo>
                    <a:pt x="1062" y="1"/>
                  </a:moveTo>
                  <a:cubicBezTo>
                    <a:pt x="748" y="1"/>
                    <a:pt x="440" y="74"/>
                    <a:pt x="159" y="204"/>
                  </a:cubicBezTo>
                  <a:lnTo>
                    <a:pt x="0" y="268"/>
                  </a:lnTo>
                  <a:cubicBezTo>
                    <a:pt x="0" y="268"/>
                    <a:pt x="32" y="427"/>
                    <a:pt x="32" y="714"/>
                  </a:cubicBezTo>
                  <a:cubicBezTo>
                    <a:pt x="32" y="905"/>
                    <a:pt x="32" y="1160"/>
                    <a:pt x="0" y="1414"/>
                  </a:cubicBezTo>
                  <a:cubicBezTo>
                    <a:pt x="0" y="1414"/>
                    <a:pt x="1369" y="1796"/>
                    <a:pt x="3279" y="1955"/>
                  </a:cubicBezTo>
                  <a:cubicBezTo>
                    <a:pt x="3215" y="1701"/>
                    <a:pt x="3088" y="1478"/>
                    <a:pt x="2961" y="1223"/>
                  </a:cubicBezTo>
                  <a:cubicBezTo>
                    <a:pt x="2459" y="350"/>
                    <a:pt x="1747" y="1"/>
                    <a:pt x="1062" y="1"/>
                  </a:cubicBezTo>
                  <a:close/>
                </a:path>
              </a:pathLst>
            </a:custGeom>
            <a:solidFill>
              <a:srgbClr val="4616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6" name="Google Shape;2636;p50"/>
            <p:cNvSpPr/>
            <p:nvPr/>
          </p:nvSpPr>
          <p:spPr>
            <a:xfrm>
              <a:off x="3528307" y="3868257"/>
              <a:ext cx="77236" cy="49676"/>
            </a:xfrm>
            <a:custGeom>
              <a:rect b="b" l="l" r="r" t="t"/>
              <a:pathLst>
                <a:path extrusionOk="0" h="2929" w="4554">
                  <a:moveTo>
                    <a:pt x="1147" y="0"/>
                  </a:moveTo>
                  <a:cubicBezTo>
                    <a:pt x="1051" y="796"/>
                    <a:pt x="797" y="1910"/>
                    <a:pt x="1" y="2865"/>
                  </a:cubicBezTo>
                  <a:lnTo>
                    <a:pt x="33" y="2929"/>
                  </a:lnTo>
                  <a:cubicBezTo>
                    <a:pt x="65" y="2865"/>
                    <a:pt x="1370" y="1974"/>
                    <a:pt x="1593" y="637"/>
                  </a:cubicBezTo>
                  <a:cubicBezTo>
                    <a:pt x="2094" y="1027"/>
                    <a:pt x="3668" y="1051"/>
                    <a:pt x="4331" y="1051"/>
                  </a:cubicBezTo>
                  <a:cubicBezTo>
                    <a:pt x="4425" y="1051"/>
                    <a:pt x="4502" y="1051"/>
                    <a:pt x="4553" y="1051"/>
                  </a:cubicBezTo>
                  <a:cubicBezTo>
                    <a:pt x="4521" y="892"/>
                    <a:pt x="4490" y="669"/>
                    <a:pt x="4458" y="541"/>
                  </a:cubicBezTo>
                  <a:cubicBezTo>
                    <a:pt x="2548" y="382"/>
                    <a:pt x="1147" y="0"/>
                    <a:pt x="1147" y="0"/>
                  </a:cubicBezTo>
                  <a:close/>
                </a:path>
              </a:pathLst>
            </a:custGeom>
            <a:solidFill>
              <a:srgbClr val="FF94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7" name="Google Shape;2637;p50"/>
            <p:cNvSpPr/>
            <p:nvPr/>
          </p:nvSpPr>
          <p:spPr>
            <a:xfrm>
              <a:off x="3532631" y="3889848"/>
              <a:ext cx="26475" cy="18368"/>
            </a:xfrm>
            <a:custGeom>
              <a:rect b="b" l="l" r="r" t="t"/>
              <a:pathLst>
                <a:path extrusionOk="0" h="1083" w="1561">
                  <a:moveTo>
                    <a:pt x="1369" y="1"/>
                  </a:moveTo>
                  <a:cubicBezTo>
                    <a:pt x="1338" y="64"/>
                    <a:pt x="1242" y="64"/>
                    <a:pt x="1178" y="64"/>
                  </a:cubicBezTo>
                  <a:cubicBezTo>
                    <a:pt x="1083" y="64"/>
                    <a:pt x="1051" y="64"/>
                    <a:pt x="956" y="96"/>
                  </a:cubicBezTo>
                  <a:cubicBezTo>
                    <a:pt x="892" y="96"/>
                    <a:pt x="860" y="128"/>
                    <a:pt x="765" y="128"/>
                  </a:cubicBezTo>
                  <a:lnTo>
                    <a:pt x="733" y="128"/>
                  </a:lnTo>
                  <a:lnTo>
                    <a:pt x="701" y="160"/>
                  </a:lnTo>
                  <a:lnTo>
                    <a:pt x="637" y="223"/>
                  </a:lnTo>
                  <a:lnTo>
                    <a:pt x="605" y="255"/>
                  </a:lnTo>
                  <a:cubicBezTo>
                    <a:pt x="574" y="287"/>
                    <a:pt x="510" y="319"/>
                    <a:pt x="510" y="383"/>
                  </a:cubicBezTo>
                  <a:cubicBezTo>
                    <a:pt x="446" y="446"/>
                    <a:pt x="414" y="542"/>
                    <a:pt x="319" y="605"/>
                  </a:cubicBezTo>
                  <a:cubicBezTo>
                    <a:pt x="287" y="701"/>
                    <a:pt x="192" y="765"/>
                    <a:pt x="160" y="860"/>
                  </a:cubicBezTo>
                  <a:cubicBezTo>
                    <a:pt x="128" y="924"/>
                    <a:pt x="32" y="1019"/>
                    <a:pt x="1" y="1083"/>
                  </a:cubicBezTo>
                  <a:cubicBezTo>
                    <a:pt x="96" y="1051"/>
                    <a:pt x="160" y="956"/>
                    <a:pt x="255" y="892"/>
                  </a:cubicBezTo>
                  <a:cubicBezTo>
                    <a:pt x="319" y="796"/>
                    <a:pt x="414" y="765"/>
                    <a:pt x="446" y="701"/>
                  </a:cubicBezTo>
                  <a:lnTo>
                    <a:pt x="637" y="478"/>
                  </a:lnTo>
                  <a:lnTo>
                    <a:pt x="796" y="287"/>
                  </a:lnTo>
                  <a:cubicBezTo>
                    <a:pt x="860" y="287"/>
                    <a:pt x="924" y="255"/>
                    <a:pt x="956" y="255"/>
                  </a:cubicBezTo>
                  <a:cubicBezTo>
                    <a:pt x="1051" y="223"/>
                    <a:pt x="1083" y="223"/>
                    <a:pt x="1147" y="160"/>
                  </a:cubicBezTo>
                  <a:cubicBezTo>
                    <a:pt x="1242" y="128"/>
                    <a:pt x="1274" y="128"/>
                    <a:pt x="1369" y="96"/>
                  </a:cubicBezTo>
                  <a:cubicBezTo>
                    <a:pt x="1433" y="64"/>
                    <a:pt x="1497" y="64"/>
                    <a:pt x="1560" y="1"/>
                  </a:cubicBezTo>
                  <a:close/>
                </a:path>
              </a:pathLst>
            </a:custGeom>
            <a:solidFill>
              <a:srgbClr val="4616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8" name="Google Shape;2638;p50"/>
            <p:cNvSpPr/>
            <p:nvPr/>
          </p:nvSpPr>
          <p:spPr>
            <a:xfrm>
              <a:off x="3565026" y="3879044"/>
              <a:ext cx="31342" cy="9735"/>
            </a:xfrm>
            <a:custGeom>
              <a:rect b="b" l="l" r="r" t="t"/>
              <a:pathLst>
                <a:path extrusionOk="0" h="574" w="1848">
                  <a:moveTo>
                    <a:pt x="637" y="1"/>
                  </a:moveTo>
                  <a:cubicBezTo>
                    <a:pt x="574" y="33"/>
                    <a:pt x="542" y="96"/>
                    <a:pt x="478" y="128"/>
                  </a:cubicBezTo>
                  <a:cubicBezTo>
                    <a:pt x="446" y="160"/>
                    <a:pt x="383" y="192"/>
                    <a:pt x="319" y="256"/>
                  </a:cubicBezTo>
                  <a:cubicBezTo>
                    <a:pt x="287" y="287"/>
                    <a:pt x="223" y="319"/>
                    <a:pt x="160" y="415"/>
                  </a:cubicBezTo>
                  <a:lnTo>
                    <a:pt x="1" y="574"/>
                  </a:lnTo>
                  <a:cubicBezTo>
                    <a:pt x="96" y="510"/>
                    <a:pt x="128" y="510"/>
                    <a:pt x="223" y="478"/>
                  </a:cubicBezTo>
                  <a:cubicBezTo>
                    <a:pt x="287" y="447"/>
                    <a:pt x="319" y="447"/>
                    <a:pt x="414" y="415"/>
                  </a:cubicBezTo>
                  <a:cubicBezTo>
                    <a:pt x="478" y="351"/>
                    <a:pt x="542" y="319"/>
                    <a:pt x="605" y="319"/>
                  </a:cubicBezTo>
                  <a:cubicBezTo>
                    <a:pt x="637" y="287"/>
                    <a:pt x="733" y="287"/>
                    <a:pt x="765" y="256"/>
                  </a:cubicBezTo>
                  <a:lnTo>
                    <a:pt x="1274" y="256"/>
                  </a:lnTo>
                  <a:cubicBezTo>
                    <a:pt x="1370" y="256"/>
                    <a:pt x="1497" y="256"/>
                    <a:pt x="1561" y="192"/>
                  </a:cubicBezTo>
                  <a:cubicBezTo>
                    <a:pt x="1656" y="192"/>
                    <a:pt x="1752" y="160"/>
                    <a:pt x="1847" y="160"/>
                  </a:cubicBezTo>
                  <a:cubicBezTo>
                    <a:pt x="1752" y="128"/>
                    <a:pt x="1688" y="128"/>
                    <a:pt x="1561" y="96"/>
                  </a:cubicBezTo>
                  <a:cubicBezTo>
                    <a:pt x="1497" y="96"/>
                    <a:pt x="1370" y="33"/>
                    <a:pt x="1274" y="33"/>
                  </a:cubicBezTo>
                  <a:cubicBezTo>
                    <a:pt x="1210" y="33"/>
                    <a:pt x="1083" y="33"/>
                    <a:pt x="1019" y="1"/>
                  </a:cubicBezTo>
                  <a:close/>
                </a:path>
              </a:pathLst>
            </a:custGeom>
            <a:solidFill>
              <a:srgbClr val="4616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9" name="Google Shape;2639;p50"/>
            <p:cNvSpPr/>
            <p:nvPr/>
          </p:nvSpPr>
          <p:spPr>
            <a:xfrm>
              <a:off x="3519131" y="3911456"/>
              <a:ext cx="20539" cy="29171"/>
            </a:xfrm>
            <a:custGeom>
              <a:rect b="b" l="l" r="r" t="t"/>
              <a:pathLst>
                <a:path extrusionOk="0" h="1720" w="1211">
                  <a:moveTo>
                    <a:pt x="1210" y="1592"/>
                  </a:moveTo>
                  <a:cubicBezTo>
                    <a:pt x="924" y="1719"/>
                    <a:pt x="542" y="1528"/>
                    <a:pt x="287" y="1178"/>
                  </a:cubicBezTo>
                  <a:cubicBezTo>
                    <a:pt x="1" y="764"/>
                    <a:pt x="1" y="287"/>
                    <a:pt x="287" y="64"/>
                  </a:cubicBezTo>
                  <a:cubicBezTo>
                    <a:pt x="287" y="64"/>
                    <a:pt x="319" y="64"/>
                    <a:pt x="319" y="0"/>
                  </a:cubicBezTo>
                  <a:cubicBezTo>
                    <a:pt x="383" y="64"/>
                    <a:pt x="383" y="127"/>
                    <a:pt x="415" y="159"/>
                  </a:cubicBezTo>
                  <a:lnTo>
                    <a:pt x="478" y="318"/>
                  </a:lnTo>
                  <a:cubicBezTo>
                    <a:pt x="637" y="860"/>
                    <a:pt x="892" y="1242"/>
                    <a:pt x="1210" y="1592"/>
                  </a:cubicBezTo>
                  <a:close/>
                </a:path>
              </a:pathLst>
            </a:custGeom>
            <a:solidFill>
              <a:srgbClr val="FEAE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0" name="Google Shape;2640;p50"/>
            <p:cNvSpPr/>
            <p:nvPr/>
          </p:nvSpPr>
          <p:spPr>
            <a:xfrm>
              <a:off x="3521828" y="3914152"/>
              <a:ext cx="17842" cy="24304"/>
            </a:xfrm>
            <a:custGeom>
              <a:rect b="b" l="l" r="r" t="t"/>
              <a:pathLst>
                <a:path extrusionOk="0" h="1433" w="1052">
                  <a:moveTo>
                    <a:pt x="224" y="0"/>
                  </a:moveTo>
                  <a:lnTo>
                    <a:pt x="224" y="0"/>
                  </a:lnTo>
                  <a:cubicBezTo>
                    <a:pt x="1" y="223"/>
                    <a:pt x="65" y="637"/>
                    <a:pt x="287" y="1019"/>
                  </a:cubicBezTo>
                  <a:cubicBezTo>
                    <a:pt x="478" y="1274"/>
                    <a:pt x="797" y="1433"/>
                    <a:pt x="1051" y="1433"/>
                  </a:cubicBezTo>
                  <a:cubicBezTo>
                    <a:pt x="733" y="1083"/>
                    <a:pt x="478" y="701"/>
                    <a:pt x="319" y="255"/>
                  </a:cubicBezTo>
                  <a:lnTo>
                    <a:pt x="256" y="96"/>
                  </a:lnTo>
                  <a:cubicBezTo>
                    <a:pt x="256" y="96"/>
                    <a:pt x="224" y="64"/>
                    <a:pt x="224" y="0"/>
                  </a:cubicBezTo>
                  <a:close/>
                </a:path>
              </a:pathLst>
            </a:custGeom>
            <a:solidFill>
              <a:srgbClr val="FF94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1" name="Google Shape;2641;p50"/>
            <p:cNvSpPr/>
            <p:nvPr/>
          </p:nvSpPr>
          <p:spPr>
            <a:xfrm>
              <a:off x="3602831" y="3876347"/>
              <a:ext cx="14586" cy="28103"/>
            </a:xfrm>
            <a:custGeom>
              <a:rect b="b" l="l" r="r" t="t"/>
              <a:pathLst>
                <a:path extrusionOk="0" h="1657" w="860">
                  <a:moveTo>
                    <a:pt x="541" y="1656"/>
                  </a:moveTo>
                  <a:lnTo>
                    <a:pt x="541" y="1592"/>
                  </a:lnTo>
                  <a:cubicBezTo>
                    <a:pt x="700" y="1433"/>
                    <a:pt x="732" y="1147"/>
                    <a:pt x="637" y="860"/>
                  </a:cubicBezTo>
                  <a:cubicBezTo>
                    <a:pt x="573" y="478"/>
                    <a:pt x="318" y="255"/>
                    <a:pt x="64" y="192"/>
                  </a:cubicBezTo>
                  <a:cubicBezTo>
                    <a:pt x="64" y="160"/>
                    <a:pt x="0" y="96"/>
                    <a:pt x="0" y="64"/>
                  </a:cubicBezTo>
                  <a:lnTo>
                    <a:pt x="0" y="64"/>
                  </a:lnTo>
                  <a:lnTo>
                    <a:pt x="0" y="1"/>
                  </a:lnTo>
                  <a:cubicBezTo>
                    <a:pt x="382" y="1"/>
                    <a:pt x="700" y="319"/>
                    <a:pt x="764" y="765"/>
                  </a:cubicBezTo>
                  <a:cubicBezTo>
                    <a:pt x="860" y="1115"/>
                    <a:pt x="732" y="1497"/>
                    <a:pt x="541" y="1656"/>
                  </a:cubicBezTo>
                  <a:close/>
                </a:path>
              </a:pathLst>
            </a:custGeom>
            <a:solidFill>
              <a:srgbClr val="FEAE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2" name="Google Shape;2642;p50"/>
            <p:cNvSpPr/>
            <p:nvPr/>
          </p:nvSpPr>
          <p:spPr>
            <a:xfrm>
              <a:off x="3604442" y="3879587"/>
              <a:ext cx="10820" cy="23778"/>
            </a:xfrm>
            <a:custGeom>
              <a:rect b="b" l="l" r="r" t="t"/>
              <a:pathLst>
                <a:path extrusionOk="0" h="1402" w="638">
                  <a:moveTo>
                    <a:pt x="1" y="1"/>
                  </a:moveTo>
                  <a:lnTo>
                    <a:pt x="128" y="383"/>
                  </a:lnTo>
                  <a:lnTo>
                    <a:pt x="128" y="415"/>
                  </a:lnTo>
                  <a:cubicBezTo>
                    <a:pt x="160" y="510"/>
                    <a:pt x="160" y="606"/>
                    <a:pt x="192" y="701"/>
                  </a:cubicBezTo>
                  <a:cubicBezTo>
                    <a:pt x="319" y="924"/>
                    <a:pt x="383" y="1179"/>
                    <a:pt x="446" y="1401"/>
                  </a:cubicBezTo>
                  <a:cubicBezTo>
                    <a:pt x="542" y="1242"/>
                    <a:pt x="637" y="988"/>
                    <a:pt x="605" y="669"/>
                  </a:cubicBezTo>
                  <a:cubicBezTo>
                    <a:pt x="510" y="319"/>
                    <a:pt x="287" y="64"/>
                    <a:pt x="1" y="1"/>
                  </a:cubicBezTo>
                  <a:close/>
                </a:path>
              </a:pathLst>
            </a:custGeom>
            <a:solidFill>
              <a:srgbClr val="FF94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3" name="Google Shape;2643;p50"/>
            <p:cNvSpPr/>
            <p:nvPr/>
          </p:nvSpPr>
          <p:spPr>
            <a:xfrm>
              <a:off x="3506716" y="4012948"/>
              <a:ext cx="41586" cy="152827"/>
            </a:xfrm>
            <a:custGeom>
              <a:rect b="b" l="l" r="r" t="t"/>
              <a:pathLst>
                <a:path extrusionOk="0" h="9011" w="2452">
                  <a:moveTo>
                    <a:pt x="191" y="1"/>
                  </a:moveTo>
                  <a:cubicBezTo>
                    <a:pt x="160" y="1"/>
                    <a:pt x="96" y="33"/>
                    <a:pt x="96" y="65"/>
                  </a:cubicBezTo>
                  <a:cubicBezTo>
                    <a:pt x="32" y="447"/>
                    <a:pt x="0" y="829"/>
                    <a:pt x="0" y="1179"/>
                  </a:cubicBezTo>
                  <a:lnTo>
                    <a:pt x="0" y="2389"/>
                  </a:lnTo>
                  <a:cubicBezTo>
                    <a:pt x="32" y="3184"/>
                    <a:pt x="191" y="3980"/>
                    <a:pt x="382" y="4744"/>
                  </a:cubicBezTo>
                  <a:cubicBezTo>
                    <a:pt x="510" y="5126"/>
                    <a:pt x="637" y="5477"/>
                    <a:pt x="733" y="5827"/>
                  </a:cubicBezTo>
                  <a:cubicBezTo>
                    <a:pt x="828" y="6050"/>
                    <a:pt x="892" y="6209"/>
                    <a:pt x="987" y="6400"/>
                  </a:cubicBezTo>
                  <a:lnTo>
                    <a:pt x="1115" y="6686"/>
                  </a:lnTo>
                  <a:cubicBezTo>
                    <a:pt x="1147" y="6750"/>
                    <a:pt x="1178" y="6877"/>
                    <a:pt x="1210" y="6973"/>
                  </a:cubicBezTo>
                  <a:cubicBezTo>
                    <a:pt x="1306" y="7132"/>
                    <a:pt x="1369" y="7323"/>
                    <a:pt x="1497" y="7482"/>
                  </a:cubicBezTo>
                  <a:cubicBezTo>
                    <a:pt x="1592" y="7641"/>
                    <a:pt x="1688" y="7832"/>
                    <a:pt x="1783" y="7991"/>
                  </a:cubicBezTo>
                  <a:lnTo>
                    <a:pt x="1847" y="8119"/>
                  </a:lnTo>
                  <a:lnTo>
                    <a:pt x="1942" y="8214"/>
                  </a:lnTo>
                  <a:lnTo>
                    <a:pt x="1911" y="8151"/>
                  </a:lnTo>
                  <a:lnTo>
                    <a:pt x="1815" y="8023"/>
                  </a:lnTo>
                  <a:cubicBezTo>
                    <a:pt x="1751" y="7864"/>
                    <a:pt x="1624" y="7673"/>
                    <a:pt x="1529" y="7514"/>
                  </a:cubicBezTo>
                  <a:cubicBezTo>
                    <a:pt x="1497" y="7450"/>
                    <a:pt x="1465" y="7355"/>
                    <a:pt x="1433" y="7227"/>
                  </a:cubicBezTo>
                  <a:lnTo>
                    <a:pt x="1306" y="6973"/>
                  </a:lnTo>
                  <a:cubicBezTo>
                    <a:pt x="987" y="6241"/>
                    <a:pt x="701" y="5477"/>
                    <a:pt x="510" y="4744"/>
                  </a:cubicBezTo>
                  <a:cubicBezTo>
                    <a:pt x="319" y="3980"/>
                    <a:pt x="191" y="3184"/>
                    <a:pt x="160" y="2420"/>
                  </a:cubicBezTo>
                  <a:cubicBezTo>
                    <a:pt x="96" y="2038"/>
                    <a:pt x="96" y="1625"/>
                    <a:pt x="160" y="1274"/>
                  </a:cubicBezTo>
                  <a:cubicBezTo>
                    <a:pt x="160" y="1147"/>
                    <a:pt x="160" y="1020"/>
                    <a:pt x="191" y="860"/>
                  </a:cubicBezTo>
                  <a:cubicBezTo>
                    <a:pt x="191" y="1083"/>
                    <a:pt x="223" y="1274"/>
                    <a:pt x="255" y="1465"/>
                  </a:cubicBezTo>
                  <a:cubicBezTo>
                    <a:pt x="351" y="1943"/>
                    <a:pt x="478" y="2389"/>
                    <a:pt x="637" y="2834"/>
                  </a:cubicBezTo>
                  <a:cubicBezTo>
                    <a:pt x="796" y="3248"/>
                    <a:pt x="987" y="3694"/>
                    <a:pt x="1274" y="4044"/>
                  </a:cubicBezTo>
                  <a:cubicBezTo>
                    <a:pt x="1369" y="4267"/>
                    <a:pt x="1529" y="4426"/>
                    <a:pt x="1688" y="4585"/>
                  </a:cubicBezTo>
                  <a:cubicBezTo>
                    <a:pt x="1847" y="4744"/>
                    <a:pt x="2070" y="4872"/>
                    <a:pt x="2229" y="4999"/>
                  </a:cubicBezTo>
                  <a:cubicBezTo>
                    <a:pt x="2070" y="4840"/>
                    <a:pt x="1847" y="4681"/>
                    <a:pt x="1688" y="4521"/>
                  </a:cubicBezTo>
                  <a:cubicBezTo>
                    <a:pt x="1529" y="4362"/>
                    <a:pt x="1433" y="4171"/>
                    <a:pt x="1274" y="3980"/>
                  </a:cubicBezTo>
                  <a:cubicBezTo>
                    <a:pt x="1019" y="3566"/>
                    <a:pt x="828" y="3184"/>
                    <a:pt x="669" y="2739"/>
                  </a:cubicBezTo>
                  <a:cubicBezTo>
                    <a:pt x="510" y="2293"/>
                    <a:pt x="414" y="1847"/>
                    <a:pt x="351" y="1402"/>
                  </a:cubicBezTo>
                  <a:cubicBezTo>
                    <a:pt x="255" y="956"/>
                    <a:pt x="223" y="510"/>
                    <a:pt x="255" y="65"/>
                  </a:cubicBezTo>
                  <a:cubicBezTo>
                    <a:pt x="255" y="33"/>
                    <a:pt x="223" y="1"/>
                    <a:pt x="191" y="1"/>
                  </a:cubicBezTo>
                  <a:close/>
                  <a:moveTo>
                    <a:pt x="1942" y="8214"/>
                  </a:moveTo>
                  <a:lnTo>
                    <a:pt x="1974" y="8278"/>
                  </a:lnTo>
                  <a:lnTo>
                    <a:pt x="2133" y="8501"/>
                  </a:lnTo>
                  <a:lnTo>
                    <a:pt x="1942" y="8214"/>
                  </a:lnTo>
                  <a:close/>
                  <a:moveTo>
                    <a:pt x="2133" y="8501"/>
                  </a:moveTo>
                  <a:lnTo>
                    <a:pt x="2133" y="8501"/>
                  </a:lnTo>
                  <a:cubicBezTo>
                    <a:pt x="2229" y="8724"/>
                    <a:pt x="2324" y="8851"/>
                    <a:pt x="2452" y="9010"/>
                  </a:cubicBezTo>
                  <a:cubicBezTo>
                    <a:pt x="2388" y="8819"/>
                    <a:pt x="2261" y="8660"/>
                    <a:pt x="2133" y="8501"/>
                  </a:cubicBezTo>
                  <a:close/>
                </a:path>
              </a:pathLst>
            </a:custGeom>
            <a:solidFill>
              <a:srgbClr val="DFCC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4" name="Google Shape;2644;p50"/>
            <p:cNvSpPr/>
            <p:nvPr/>
          </p:nvSpPr>
          <p:spPr>
            <a:xfrm>
              <a:off x="3620640" y="4028077"/>
              <a:ext cx="30799" cy="179810"/>
            </a:xfrm>
            <a:custGeom>
              <a:rect b="b" l="l" r="r" t="t"/>
              <a:pathLst>
                <a:path extrusionOk="0" h="10602" w="1816">
                  <a:moveTo>
                    <a:pt x="1752" y="0"/>
                  </a:moveTo>
                  <a:lnTo>
                    <a:pt x="1752" y="1401"/>
                  </a:lnTo>
                  <a:cubicBezTo>
                    <a:pt x="1752" y="1656"/>
                    <a:pt x="1688" y="1847"/>
                    <a:pt x="1688" y="2070"/>
                  </a:cubicBezTo>
                  <a:lnTo>
                    <a:pt x="1656" y="2770"/>
                  </a:lnTo>
                  <a:cubicBezTo>
                    <a:pt x="1624" y="3629"/>
                    <a:pt x="1497" y="4553"/>
                    <a:pt x="1370" y="5412"/>
                  </a:cubicBezTo>
                  <a:cubicBezTo>
                    <a:pt x="1210" y="6304"/>
                    <a:pt x="1051" y="7163"/>
                    <a:pt x="828" y="8055"/>
                  </a:cubicBezTo>
                  <a:lnTo>
                    <a:pt x="669" y="8691"/>
                  </a:lnTo>
                  <a:cubicBezTo>
                    <a:pt x="574" y="8882"/>
                    <a:pt x="542" y="9137"/>
                    <a:pt x="478" y="9328"/>
                  </a:cubicBezTo>
                  <a:lnTo>
                    <a:pt x="351" y="9646"/>
                  </a:lnTo>
                  <a:lnTo>
                    <a:pt x="223" y="9965"/>
                  </a:lnTo>
                  <a:cubicBezTo>
                    <a:pt x="186" y="10076"/>
                    <a:pt x="138" y="10210"/>
                    <a:pt x="92" y="10340"/>
                  </a:cubicBezTo>
                  <a:lnTo>
                    <a:pt x="92" y="10340"/>
                  </a:lnTo>
                  <a:cubicBezTo>
                    <a:pt x="150" y="10204"/>
                    <a:pt x="215" y="10084"/>
                    <a:pt x="255" y="9965"/>
                  </a:cubicBezTo>
                  <a:lnTo>
                    <a:pt x="383" y="9646"/>
                  </a:lnTo>
                  <a:lnTo>
                    <a:pt x="510" y="9328"/>
                  </a:lnTo>
                  <a:cubicBezTo>
                    <a:pt x="574" y="9137"/>
                    <a:pt x="669" y="8882"/>
                    <a:pt x="733" y="8691"/>
                  </a:cubicBezTo>
                  <a:lnTo>
                    <a:pt x="956" y="8055"/>
                  </a:lnTo>
                  <a:cubicBezTo>
                    <a:pt x="956" y="7927"/>
                    <a:pt x="987" y="7864"/>
                    <a:pt x="1019" y="7736"/>
                  </a:cubicBezTo>
                  <a:lnTo>
                    <a:pt x="1115" y="7418"/>
                  </a:lnTo>
                  <a:lnTo>
                    <a:pt x="1179" y="7099"/>
                  </a:lnTo>
                  <a:cubicBezTo>
                    <a:pt x="1242" y="7036"/>
                    <a:pt x="1242" y="6908"/>
                    <a:pt x="1274" y="6781"/>
                  </a:cubicBezTo>
                  <a:lnTo>
                    <a:pt x="1401" y="6113"/>
                  </a:lnTo>
                  <a:cubicBezTo>
                    <a:pt x="1433" y="5858"/>
                    <a:pt x="1465" y="5667"/>
                    <a:pt x="1497" y="5412"/>
                  </a:cubicBezTo>
                  <a:cubicBezTo>
                    <a:pt x="1656" y="4521"/>
                    <a:pt x="1752" y="3629"/>
                    <a:pt x="1783" y="2706"/>
                  </a:cubicBezTo>
                  <a:cubicBezTo>
                    <a:pt x="1815" y="1815"/>
                    <a:pt x="1815" y="924"/>
                    <a:pt x="1752" y="0"/>
                  </a:cubicBezTo>
                  <a:close/>
                  <a:moveTo>
                    <a:pt x="92" y="10340"/>
                  </a:moveTo>
                  <a:cubicBezTo>
                    <a:pt x="57" y="10420"/>
                    <a:pt x="24" y="10506"/>
                    <a:pt x="1" y="10601"/>
                  </a:cubicBezTo>
                  <a:cubicBezTo>
                    <a:pt x="27" y="10522"/>
                    <a:pt x="59" y="10432"/>
                    <a:pt x="92" y="10340"/>
                  </a:cubicBezTo>
                  <a:close/>
                </a:path>
              </a:pathLst>
            </a:custGeom>
            <a:solidFill>
              <a:srgbClr val="DFCC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5" name="Google Shape;2645;p50"/>
            <p:cNvSpPr/>
            <p:nvPr/>
          </p:nvSpPr>
          <p:spPr>
            <a:xfrm>
              <a:off x="3559633" y="3949244"/>
              <a:ext cx="68586" cy="56714"/>
            </a:xfrm>
            <a:custGeom>
              <a:rect b="b" l="l" r="r" t="t"/>
              <a:pathLst>
                <a:path extrusionOk="0" h="3344" w="4044">
                  <a:moveTo>
                    <a:pt x="2611" y="0"/>
                  </a:moveTo>
                  <a:cubicBezTo>
                    <a:pt x="2547" y="64"/>
                    <a:pt x="2547" y="64"/>
                    <a:pt x="2547" y="96"/>
                  </a:cubicBezTo>
                  <a:cubicBezTo>
                    <a:pt x="2356" y="573"/>
                    <a:pt x="1910" y="860"/>
                    <a:pt x="1401" y="892"/>
                  </a:cubicBezTo>
                  <a:cubicBezTo>
                    <a:pt x="1274" y="892"/>
                    <a:pt x="1114" y="892"/>
                    <a:pt x="1019" y="860"/>
                  </a:cubicBezTo>
                  <a:cubicBezTo>
                    <a:pt x="637" y="764"/>
                    <a:pt x="319" y="605"/>
                    <a:pt x="64" y="446"/>
                  </a:cubicBezTo>
                  <a:lnTo>
                    <a:pt x="64" y="637"/>
                  </a:lnTo>
                  <a:lnTo>
                    <a:pt x="0" y="860"/>
                  </a:lnTo>
                  <a:cubicBezTo>
                    <a:pt x="186" y="1023"/>
                    <a:pt x="644" y="1389"/>
                    <a:pt x="1385" y="1389"/>
                  </a:cubicBezTo>
                  <a:cubicBezTo>
                    <a:pt x="1659" y="1389"/>
                    <a:pt x="1972" y="1339"/>
                    <a:pt x="2324" y="1210"/>
                  </a:cubicBezTo>
                  <a:lnTo>
                    <a:pt x="2452" y="2038"/>
                  </a:lnTo>
                  <a:lnTo>
                    <a:pt x="3502" y="3343"/>
                  </a:lnTo>
                  <a:cubicBezTo>
                    <a:pt x="3757" y="3152"/>
                    <a:pt x="3916" y="2929"/>
                    <a:pt x="4043" y="2770"/>
                  </a:cubicBezTo>
                  <a:cubicBezTo>
                    <a:pt x="3566" y="2515"/>
                    <a:pt x="2770" y="1751"/>
                    <a:pt x="2706" y="1720"/>
                  </a:cubicBezTo>
                  <a:lnTo>
                    <a:pt x="2611" y="0"/>
                  </a:lnTo>
                  <a:close/>
                </a:path>
              </a:pathLst>
            </a:custGeom>
            <a:solidFill>
              <a:srgbClr val="FF94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6" name="Google Shape;2646;p50"/>
            <p:cNvSpPr/>
            <p:nvPr/>
          </p:nvSpPr>
          <p:spPr>
            <a:xfrm>
              <a:off x="3399271" y="4187896"/>
              <a:ext cx="30257" cy="115023"/>
            </a:xfrm>
            <a:custGeom>
              <a:rect b="b" l="l" r="r" t="t"/>
              <a:pathLst>
                <a:path extrusionOk="0" h="6782" w="1784">
                  <a:moveTo>
                    <a:pt x="0" y="0"/>
                  </a:moveTo>
                  <a:cubicBezTo>
                    <a:pt x="1497" y="3184"/>
                    <a:pt x="955" y="6781"/>
                    <a:pt x="955" y="6781"/>
                  </a:cubicBezTo>
                  <a:cubicBezTo>
                    <a:pt x="1115" y="6622"/>
                    <a:pt x="1274" y="6431"/>
                    <a:pt x="1433" y="6240"/>
                  </a:cubicBezTo>
                  <a:cubicBezTo>
                    <a:pt x="1783" y="2706"/>
                    <a:pt x="510" y="860"/>
                    <a:pt x="0" y="0"/>
                  </a:cubicBezTo>
                  <a:close/>
                </a:path>
              </a:pathLst>
            </a:custGeom>
            <a:solidFill>
              <a:srgbClr val="DFCC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7" name="Google Shape;2647;p50"/>
            <p:cNvSpPr/>
            <p:nvPr/>
          </p:nvSpPr>
          <p:spPr>
            <a:xfrm>
              <a:off x="3575830" y="3937371"/>
              <a:ext cx="11889" cy="3256"/>
            </a:xfrm>
            <a:custGeom>
              <a:rect b="b" l="l" r="r" t="t"/>
              <a:pathLst>
                <a:path extrusionOk="0" h="192" w="701">
                  <a:moveTo>
                    <a:pt x="64" y="191"/>
                  </a:moveTo>
                  <a:lnTo>
                    <a:pt x="0" y="191"/>
                  </a:lnTo>
                  <a:lnTo>
                    <a:pt x="0" y="159"/>
                  </a:lnTo>
                  <a:lnTo>
                    <a:pt x="64" y="159"/>
                  </a:lnTo>
                  <a:cubicBezTo>
                    <a:pt x="64" y="159"/>
                    <a:pt x="414" y="191"/>
                    <a:pt x="637" y="0"/>
                  </a:cubicBezTo>
                  <a:lnTo>
                    <a:pt x="701" y="0"/>
                  </a:lnTo>
                  <a:lnTo>
                    <a:pt x="701" y="32"/>
                  </a:lnTo>
                  <a:cubicBezTo>
                    <a:pt x="414" y="159"/>
                    <a:pt x="159" y="191"/>
                    <a:pt x="64" y="191"/>
                  </a:cubicBezTo>
                  <a:close/>
                </a:path>
              </a:pathLst>
            </a:custGeom>
            <a:solidFill>
              <a:srgbClr val="FEAE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8" name="Google Shape;2648;p50"/>
            <p:cNvSpPr/>
            <p:nvPr/>
          </p:nvSpPr>
          <p:spPr>
            <a:xfrm>
              <a:off x="3466757" y="4890351"/>
              <a:ext cx="159831" cy="23133"/>
            </a:xfrm>
            <a:custGeom>
              <a:rect b="b" l="l" r="r" t="t"/>
              <a:pathLst>
                <a:path extrusionOk="0" h="1364" w="9424">
                  <a:moveTo>
                    <a:pt x="33" y="1"/>
                  </a:moveTo>
                  <a:lnTo>
                    <a:pt x="1" y="319"/>
                  </a:lnTo>
                  <a:cubicBezTo>
                    <a:pt x="765" y="542"/>
                    <a:pt x="1497" y="765"/>
                    <a:pt x="2293" y="924"/>
                  </a:cubicBezTo>
                  <a:cubicBezTo>
                    <a:pt x="3089" y="1083"/>
                    <a:pt x="3885" y="1178"/>
                    <a:pt x="4680" y="1274"/>
                  </a:cubicBezTo>
                  <a:cubicBezTo>
                    <a:pt x="5243" y="1319"/>
                    <a:pt x="5838" y="1364"/>
                    <a:pt x="6419" y="1364"/>
                  </a:cubicBezTo>
                  <a:cubicBezTo>
                    <a:pt x="6660" y="1364"/>
                    <a:pt x="6899" y="1356"/>
                    <a:pt x="7132" y="1338"/>
                  </a:cubicBezTo>
                  <a:lnTo>
                    <a:pt x="8310" y="1242"/>
                  </a:lnTo>
                  <a:cubicBezTo>
                    <a:pt x="8660" y="1178"/>
                    <a:pt x="9074" y="1115"/>
                    <a:pt x="9424" y="1019"/>
                  </a:cubicBezTo>
                  <a:lnTo>
                    <a:pt x="9424" y="287"/>
                  </a:lnTo>
                  <a:cubicBezTo>
                    <a:pt x="8596" y="319"/>
                    <a:pt x="7768" y="351"/>
                    <a:pt x="6909" y="351"/>
                  </a:cubicBezTo>
                  <a:cubicBezTo>
                    <a:pt x="4330" y="319"/>
                    <a:pt x="1911" y="160"/>
                    <a:pt x="33" y="1"/>
                  </a:cubicBezTo>
                  <a:close/>
                </a:path>
              </a:pathLst>
            </a:custGeom>
            <a:solidFill>
              <a:srgbClr val="F8E8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9" name="Google Shape;2649;p50"/>
            <p:cNvSpPr/>
            <p:nvPr/>
          </p:nvSpPr>
          <p:spPr>
            <a:xfrm>
              <a:off x="3462432" y="4324496"/>
              <a:ext cx="165784" cy="591717"/>
            </a:xfrm>
            <a:custGeom>
              <a:rect b="b" l="l" r="r" t="t"/>
              <a:pathLst>
                <a:path extrusionOk="0" h="34889" w="9775">
                  <a:moveTo>
                    <a:pt x="2484" y="1"/>
                  </a:moveTo>
                  <a:lnTo>
                    <a:pt x="1847" y="8437"/>
                  </a:lnTo>
                  <a:lnTo>
                    <a:pt x="1243" y="16873"/>
                  </a:lnTo>
                  <a:lnTo>
                    <a:pt x="33" y="33395"/>
                  </a:lnTo>
                  <a:lnTo>
                    <a:pt x="1" y="33746"/>
                  </a:lnTo>
                  <a:lnTo>
                    <a:pt x="1" y="33777"/>
                  </a:lnTo>
                  <a:lnTo>
                    <a:pt x="33" y="33777"/>
                  </a:lnTo>
                  <a:cubicBezTo>
                    <a:pt x="829" y="34064"/>
                    <a:pt x="1625" y="34287"/>
                    <a:pt x="2420" y="34446"/>
                  </a:cubicBezTo>
                  <a:cubicBezTo>
                    <a:pt x="3216" y="34573"/>
                    <a:pt x="4076" y="34701"/>
                    <a:pt x="4872" y="34796"/>
                  </a:cubicBezTo>
                  <a:cubicBezTo>
                    <a:pt x="5254" y="34828"/>
                    <a:pt x="5699" y="34860"/>
                    <a:pt x="6081" y="34860"/>
                  </a:cubicBezTo>
                  <a:cubicBezTo>
                    <a:pt x="6219" y="34881"/>
                    <a:pt x="6361" y="34888"/>
                    <a:pt x="6502" y="34888"/>
                  </a:cubicBezTo>
                  <a:cubicBezTo>
                    <a:pt x="6785" y="34888"/>
                    <a:pt x="7068" y="34860"/>
                    <a:pt x="7323" y="34860"/>
                  </a:cubicBezTo>
                  <a:cubicBezTo>
                    <a:pt x="7769" y="34828"/>
                    <a:pt x="8183" y="34796"/>
                    <a:pt x="8565" y="34764"/>
                  </a:cubicBezTo>
                  <a:lnTo>
                    <a:pt x="9774" y="34510"/>
                  </a:lnTo>
                  <a:lnTo>
                    <a:pt x="9711" y="34510"/>
                  </a:lnTo>
                  <a:lnTo>
                    <a:pt x="9615" y="33714"/>
                  </a:lnTo>
                  <a:lnTo>
                    <a:pt x="9169" y="30244"/>
                  </a:lnTo>
                  <a:lnTo>
                    <a:pt x="8660" y="25978"/>
                  </a:lnTo>
                  <a:cubicBezTo>
                    <a:pt x="8342" y="23176"/>
                    <a:pt x="7960" y="20311"/>
                    <a:pt x="7641" y="17478"/>
                  </a:cubicBezTo>
                  <a:cubicBezTo>
                    <a:pt x="7323" y="14614"/>
                    <a:pt x="7005" y="11782"/>
                    <a:pt x="6750" y="8918"/>
                  </a:cubicBezTo>
                  <a:lnTo>
                    <a:pt x="6750" y="8918"/>
                  </a:lnTo>
                  <a:cubicBezTo>
                    <a:pt x="7005" y="11782"/>
                    <a:pt x="7291" y="14614"/>
                    <a:pt x="7610" y="17478"/>
                  </a:cubicBezTo>
                  <a:cubicBezTo>
                    <a:pt x="7769" y="18879"/>
                    <a:pt x="7928" y="20311"/>
                    <a:pt x="8087" y="21744"/>
                  </a:cubicBezTo>
                  <a:lnTo>
                    <a:pt x="8342" y="23877"/>
                  </a:lnTo>
                  <a:lnTo>
                    <a:pt x="8565" y="26042"/>
                  </a:lnTo>
                  <a:lnTo>
                    <a:pt x="9074" y="30276"/>
                  </a:lnTo>
                  <a:lnTo>
                    <a:pt x="9520" y="33746"/>
                  </a:lnTo>
                  <a:lnTo>
                    <a:pt x="9615" y="34510"/>
                  </a:lnTo>
                  <a:cubicBezTo>
                    <a:pt x="9233" y="34573"/>
                    <a:pt x="8883" y="34669"/>
                    <a:pt x="8501" y="34701"/>
                  </a:cubicBezTo>
                  <a:cubicBezTo>
                    <a:pt x="8087" y="34796"/>
                    <a:pt x="7705" y="34828"/>
                    <a:pt x="7291" y="34828"/>
                  </a:cubicBezTo>
                  <a:cubicBezTo>
                    <a:pt x="7092" y="34836"/>
                    <a:pt x="6891" y="34840"/>
                    <a:pt x="6689" y="34840"/>
                  </a:cubicBezTo>
                  <a:cubicBezTo>
                    <a:pt x="6083" y="34840"/>
                    <a:pt x="5469" y="34804"/>
                    <a:pt x="4872" y="34732"/>
                  </a:cubicBezTo>
                  <a:cubicBezTo>
                    <a:pt x="4076" y="34669"/>
                    <a:pt x="3280" y="34541"/>
                    <a:pt x="2484" y="34382"/>
                  </a:cubicBezTo>
                  <a:cubicBezTo>
                    <a:pt x="1688" y="34223"/>
                    <a:pt x="924" y="34032"/>
                    <a:pt x="160" y="33777"/>
                  </a:cubicBezTo>
                  <a:lnTo>
                    <a:pt x="224" y="33459"/>
                  </a:lnTo>
                  <a:lnTo>
                    <a:pt x="1370" y="16905"/>
                  </a:lnTo>
                  <a:lnTo>
                    <a:pt x="1911" y="8469"/>
                  </a:lnTo>
                  <a:lnTo>
                    <a:pt x="2484" y="1"/>
                  </a:lnTo>
                  <a:close/>
                </a:path>
              </a:pathLst>
            </a:custGeom>
            <a:solidFill>
              <a:srgbClr val="DFCC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0" name="Google Shape;2650;p50"/>
            <p:cNvSpPr/>
            <p:nvPr/>
          </p:nvSpPr>
          <p:spPr>
            <a:xfrm>
              <a:off x="3623353" y="4323411"/>
              <a:ext cx="95570" cy="584679"/>
            </a:xfrm>
            <a:custGeom>
              <a:rect b="b" l="l" r="r" t="t"/>
              <a:pathLst>
                <a:path extrusionOk="0" h="34474" w="5635">
                  <a:moveTo>
                    <a:pt x="1496" y="1"/>
                  </a:moveTo>
                  <a:lnTo>
                    <a:pt x="1496" y="1"/>
                  </a:lnTo>
                  <a:cubicBezTo>
                    <a:pt x="1751" y="2866"/>
                    <a:pt x="1974" y="5731"/>
                    <a:pt x="2292" y="8565"/>
                  </a:cubicBezTo>
                  <a:cubicBezTo>
                    <a:pt x="2547" y="11430"/>
                    <a:pt x="2865" y="14231"/>
                    <a:pt x="3120" y="17096"/>
                  </a:cubicBezTo>
                  <a:cubicBezTo>
                    <a:pt x="3406" y="19961"/>
                    <a:pt x="3724" y="22795"/>
                    <a:pt x="4075" y="25660"/>
                  </a:cubicBezTo>
                  <a:cubicBezTo>
                    <a:pt x="4234" y="27092"/>
                    <a:pt x="4457" y="28493"/>
                    <a:pt x="4648" y="29926"/>
                  </a:cubicBezTo>
                  <a:cubicBezTo>
                    <a:pt x="4775" y="30594"/>
                    <a:pt x="4871" y="31326"/>
                    <a:pt x="4998" y="32027"/>
                  </a:cubicBezTo>
                  <a:cubicBezTo>
                    <a:pt x="5030" y="32377"/>
                    <a:pt x="5125" y="32759"/>
                    <a:pt x="5189" y="33109"/>
                  </a:cubicBezTo>
                  <a:cubicBezTo>
                    <a:pt x="5253" y="33237"/>
                    <a:pt x="5253" y="33300"/>
                    <a:pt x="5284" y="33396"/>
                  </a:cubicBezTo>
                  <a:cubicBezTo>
                    <a:pt x="5316" y="33491"/>
                    <a:pt x="5316" y="33587"/>
                    <a:pt x="5348" y="33650"/>
                  </a:cubicBezTo>
                  <a:cubicBezTo>
                    <a:pt x="5412" y="33778"/>
                    <a:pt x="5412" y="33873"/>
                    <a:pt x="5444" y="33937"/>
                  </a:cubicBezTo>
                  <a:cubicBezTo>
                    <a:pt x="5444" y="33969"/>
                    <a:pt x="5475" y="34032"/>
                    <a:pt x="5475" y="34064"/>
                  </a:cubicBezTo>
                  <a:cubicBezTo>
                    <a:pt x="5492" y="34081"/>
                    <a:pt x="5500" y="34098"/>
                    <a:pt x="5514" y="34120"/>
                  </a:cubicBezTo>
                  <a:lnTo>
                    <a:pt x="5514" y="34120"/>
                  </a:lnTo>
                  <a:lnTo>
                    <a:pt x="5253" y="34192"/>
                  </a:lnTo>
                  <a:cubicBezTo>
                    <a:pt x="5221" y="34192"/>
                    <a:pt x="5125" y="34223"/>
                    <a:pt x="5093" y="34223"/>
                  </a:cubicBezTo>
                  <a:lnTo>
                    <a:pt x="4934" y="34255"/>
                  </a:lnTo>
                  <a:cubicBezTo>
                    <a:pt x="4807" y="34255"/>
                    <a:pt x="4680" y="34287"/>
                    <a:pt x="4584" y="34287"/>
                  </a:cubicBezTo>
                  <a:lnTo>
                    <a:pt x="4202" y="34351"/>
                  </a:lnTo>
                  <a:cubicBezTo>
                    <a:pt x="3963" y="34367"/>
                    <a:pt x="3724" y="34375"/>
                    <a:pt x="3486" y="34375"/>
                  </a:cubicBezTo>
                  <a:cubicBezTo>
                    <a:pt x="3247" y="34375"/>
                    <a:pt x="3008" y="34367"/>
                    <a:pt x="2769" y="34351"/>
                  </a:cubicBezTo>
                  <a:cubicBezTo>
                    <a:pt x="2292" y="34287"/>
                    <a:pt x="1878" y="34223"/>
                    <a:pt x="1401" y="34128"/>
                  </a:cubicBezTo>
                  <a:cubicBezTo>
                    <a:pt x="923" y="34064"/>
                    <a:pt x="446" y="33937"/>
                    <a:pt x="0" y="33778"/>
                  </a:cubicBezTo>
                  <a:lnTo>
                    <a:pt x="0" y="33778"/>
                  </a:lnTo>
                  <a:cubicBezTo>
                    <a:pt x="446" y="33937"/>
                    <a:pt x="859" y="34064"/>
                    <a:pt x="1337" y="34192"/>
                  </a:cubicBezTo>
                  <a:cubicBezTo>
                    <a:pt x="1783" y="34287"/>
                    <a:pt x="2260" y="34383"/>
                    <a:pt x="2738" y="34414"/>
                  </a:cubicBezTo>
                  <a:cubicBezTo>
                    <a:pt x="3067" y="34436"/>
                    <a:pt x="3396" y="34474"/>
                    <a:pt x="3726" y="34474"/>
                  </a:cubicBezTo>
                  <a:cubicBezTo>
                    <a:pt x="3874" y="34474"/>
                    <a:pt x="4022" y="34466"/>
                    <a:pt x="4170" y="34446"/>
                  </a:cubicBezTo>
                  <a:lnTo>
                    <a:pt x="4520" y="34414"/>
                  </a:lnTo>
                  <a:cubicBezTo>
                    <a:pt x="4648" y="34414"/>
                    <a:pt x="4775" y="34383"/>
                    <a:pt x="4902" y="34383"/>
                  </a:cubicBezTo>
                  <a:lnTo>
                    <a:pt x="5062" y="34351"/>
                  </a:lnTo>
                  <a:cubicBezTo>
                    <a:pt x="5093" y="34351"/>
                    <a:pt x="5157" y="34287"/>
                    <a:pt x="5221" y="34287"/>
                  </a:cubicBezTo>
                  <a:lnTo>
                    <a:pt x="5571" y="34223"/>
                  </a:lnTo>
                  <a:lnTo>
                    <a:pt x="5635" y="34223"/>
                  </a:lnTo>
                  <a:lnTo>
                    <a:pt x="5603" y="34128"/>
                  </a:lnTo>
                  <a:cubicBezTo>
                    <a:pt x="5600" y="34124"/>
                    <a:pt x="5598" y="34121"/>
                    <a:pt x="5596" y="34117"/>
                  </a:cubicBezTo>
                  <a:lnTo>
                    <a:pt x="5596" y="34117"/>
                  </a:lnTo>
                  <a:lnTo>
                    <a:pt x="5603" y="34096"/>
                  </a:lnTo>
                  <a:lnTo>
                    <a:pt x="5586" y="34101"/>
                  </a:lnTo>
                  <a:lnTo>
                    <a:pt x="5586" y="34101"/>
                  </a:lnTo>
                  <a:cubicBezTo>
                    <a:pt x="5528" y="33995"/>
                    <a:pt x="5473" y="33796"/>
                    <a:pt x="5444" y="33650"/>
                  </a:cubicBezTo>
                  <a:cubicBezTo>
                    <a:pt x="5412" y="33555"/>
                    <a:pt x="5348" y="33459"/>
                    <a:pt x="5348" y="33396"/>
                  </a:cubicBezTo>
                  <a:cubicBezTo>
                    <a:pt x="5348" y="33268"/>
                    <a:pt x="5316" y="33173"/>
                    <a:pt x="5316" y="33109"/>
                  </a:cubicBezTo>
                  <a:cubicBezTo>
                    <a:pt x="5253" y="32759"/>
                    <a:pt x="5157" y="32377"/>
                    <a:pt x="5125" y="32027"/>
                  </a:cubicBezTo>
                  <a:cubicBezTo>
                    <a:pt x="4998" y="31358"/>
                    <a:pt x="4902" y="30626"/>
                    <a:pt x="4807" y="29926"/>
                  </a:cubicBezTo>
                  <a:cubicBezTo>
                    <a:pt x="4616" y="28493"/>
                    <a:pt x="4425" y="27092"/>
                    <a:pt x="4266" y="25660"/>
                  </a:cubicBezTo>
                  <a:cubicBezTo>
                    <a:pt x="3884" y="22795"/>
                    <a:pt x="3629" y="19961"/>
                    <a:pt x="3311" y="17096"/>
                  </a:cubicBezTo>
                  <a:lnTo>
                    <a:pt x="2387" y="8565"/>
                  </a:lnTo>
                  <a:lnTo>
                    <a:pt x="1496" y="1"/>
                  </a:lnTo>
                  <a:close/>
                </a:path>
              </a:pathLst>
            </a:custGeom>
            <a:solidFill>
              <a:srgbClr val="DFCC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1" name="Google Shape;2651;p50"/>
            <p:cNvSpPr/>
            <p:nvPr/>
          </p:nvSpPr>
          <p:spPr>
            <a:xfrm>
              <a:off x="3846334" y="4241881"/>
              <a:ext cx="120416" cy="84257"/>
            </a:xfrm>
            <a:custGeom>
              <a:rect b="b" l="l" r="r" t="t"/>
              <a:pathLst>
                <a:path extrusionOk="0" h="4968" w="7100">
                  <a:moveTo>
                    <a:pt x="7068" y="2293"/>
                  </a:moveTo>
                  <a:cubicBezTo>
                    <a:pt x="7068" y="2293"/>
                    <a:pt x="6781" y="1911"/>
                    <a:pt x="6559" y="1752"/>
                  </a:cubicBezTo>
                  <a:cubicBezTo>
                    <a:pt x="6145" y="1624"/>
                    <a:pt x="5508" y="1656"/>
                    <a:pt x="5190" y="1656"/>
                  </a:cubicBezTo>
                  <a:cubicBezTo>
                    <a:pt x="5062" y="1656"/>
                    <a:pt x="4903" y="1688"/>
                    <a:pt x="4808" y="1752"/>
                  </a:cubicBezTo>
                  <a:lnTo>
                    <a:pt x="4585" y="1816"/>
                  </a:lnTo>
                  <a:lnTo>
                    <a:pt x="4585" y="1816"/>
                  </a:lnTo>
                  <a:cubicBezTo>
                    <a:pt x="4075" y="1975"/>
                    <a:pt x="3471" y="1911"/>
                    <a:pt x="3057" y="1529"/>
                  </a:cubicBezTo>
                  <a:cubicBezTo>
                    <a:pt x="2802" y="1338"/>
                    <a:pt x="2484" y="1115"/>
                    <a:pt x="2165" y="860"/>
                  </a:cubicBezTo>
                  <a:cubicBezTo>
                    <a:pt x="1974" y="701"/>
                    <a:pt x="1783" y="542"/>
                    <a:pt x="1529" y="383"/>
                  </a:cubicBezTo>
                  <a:cubicBezTo>
                    <a:pt x="1370" y="256"/>
                    <a:pt x="1210" y="128"/>
                    <a:pt x="1051" y="1"/>
                  </a:cubicBezTo>
                  <a:lnTo>
                    <a:pt x="1051" y="1"/>
                  </a:lnTo>
                  <a:cubicBezTo>
                    <a:pt x="669" y="1"/>
                    <a:pt x="383" y="510"/>
                    <a:pt x="160" y="1306"/>
                  </a:cubicBezTo>
                  <a:cubicBezTo>
                    <a:pt x="160" y="1338"/>
                    <a:pt x="128" y="1370"/>
                    <a:pt x="128" y="1465"/>
                  </a:cubicBezTo>
                  <a:lnTo>
                    <a:pt x="128" y="1497"/>
                  </a:lnTo>
                  <a:cubicBezTo>
                    <a:pt x="128" y="1529"/>
                    <a:pt x="96" y="1624"/>
                    <a:pt x="96" y="1656"/>
                  </a:cubicBezTo>
                  <a:cubicBezTo>
                    <a:pt x="96" y="1688"/>
                    <a:pt x="96" y="1752"/>
                    <a:pt x="64" y="1816"/>
                  </a:cubicBezTo>
                  <a:lnTo>
                    <a:pt x="64" y="1911"/>
                  </a:lnTo>
                  <a:lnTo>
                    <a:pt x="64" y="2007"/>
                  </a:lnTo>
                  <a:cubicBezTo>
                    <a:pt x="64" y="2102"/>
                    <a:pt x="1" y="2198"/>
                    <a:pt x="1" y="2293"/>
                  </a:cubicBezTo>
                  <a:lnTo>
                    <a:pt x="1242" y="2898"/>
                  </a:lnTo>
                  <a:lnTo>
                    <a:pt x="1242" y="2898"/>
                  </a:lnTo>
                  <a:lnTo>
                    <a:pt x="2611" y="3535"/>
                  </a:lnTo>
                  <a:lnTo>
                    <a:pt x="2611" y="3535"/>
                  </a:lnTo>
                  <a:cubicBezTo>
                    <a:pt x="3439" y="4299"/>
                    <a:pt x="4266" y="4712"/>
                    <a:pt x="4935" y="4967"/>
                  </a:cubicBezTo>
                  <a:cubicBezTo>
                    <a:pt x="5890" y="3885"/>
                    <a:pt x="5954" y="3089"/>
                    <a:pt x="5954" y="3089"/>
                  </a:cubicBezTo>
                  <a:cubicBezTo>
                    <a:pt x="5858" y="3057"/>
                    <a:pt x="5795" y="2993"/>
                    <a:pt x="5731" y="2930"/>
                  </a:cubicBezTo>
                  <a:cubicBezTo>
                    <a:pt x="5667" y="2898"/>
                    <a:pt x="5635" y="2834"/>
                    <a:pt x="5540" y="2802"/>
                  </a:cubicBezTo>
                  <a:cubicBezTo>
                    <a:pt x="5540" y="2771"/>
                    <a:pt x="5572" y="2771"/>
                    <a:pt x="5572" y="2739"/>
                  </a:cubicBezTo>
                  <a:cubicBezTo>
                    <a:pt x="5731" y="2548"/>
                    <a:pt x="5858" y="2325"/>
                    <a:pt x="5858" y="2325"/>
                  </a:cubicBezTo>
                  <a:lnTo>
                    <a:pt x="6336" y="2261"/>
                  </a:lnTo>
                  <a:lnTo>
                    <a:pt x="6686" y="2548"/>
                  </a:lnTo>
                  <a:cubicBezTo>
                    <a:pt x="6750" y="2580"/>
                    <a:pt x="6813" y="2611"/>
                    <a:pt x="6909" y="2611"/>
                  </a:cubicBezTo>
                  <a:cubicBezTo>
                    <a:pt x="6972" y="2611"/>
                    <a:pt x="7068" y="2580"/>
                    <a:pt x="7100" y="2548"/>
                  </a:cubicBezTo>
                  <a:cubicBezTo>
                    <a:pt x="7100" y="2420"/>
                    <a:pt x="7100" y="2325"/>
                    <a:pt x="7068" y="2293"/>
                  </a:cubicBezTo>
                  <a:close/>
                </a:path>
              </a:pathLst>
            </a:custGeom>
            <a:solidFill>
              <a:srgbClr val="FEAE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2" name="Google Shape;2652;p50"/>
            <p:cNvSpPr/>
            <p:nvPr/>
          </p:nvSpPr>
          <p:spPr>
            <a:xfrm>
              <a:off x="3929492" y="4292101"/>
              <a:ext cx="52915" cy="39975"/>
            </a:xfrm>
            <a:custGeom>
              <a:rect b="b" l="l" r="r" t="t"/>
              <a:pathLst>
                <a:path extrusionOk="0" h="2357" w="3120">
                  <a:moveTo>
                    <a:pt x="1019" y="1"/>
                  </a:moveTo>
                  <a:cubicBezTo>
                    <a:pt x="1019" y="64"/>
                    <a:pt x="955" y="892"/>
                    <a:pt x="0" y="1974"/>
                  </a:cubicBezTo>
                  <a:cubicBezTo>
                    <a:pt x="764" y="2197"/>
                    <a:pt x="1242" y="2229"/>
                    <a:pt x="1242" y="2229"/>
                  </a:cubicBezTo>
                  <a:lnTo>
                    <a:pt x="2451" y="2356"/>
                  </a:lnTo>
                  <a:cubicBezTo>
                    <a:pt x="2515" y="2356"/>
                    <a:pt x="2611" y="2324"/>
                    <a:pt x="2642" y="2229"/>
                  </a:cubicBezTo>
                  <a:lnTo>
                    <a:pt x="2674" y="2165"/>
                  </a:lnTo>
                  <a:lnTo>
                    <a:pt x="2706" y="2165"/>
                  </a:lnTo>
                  <a:cubicBezTo>
                    <a:pt x="2802" y="2165"/>
                    <a:pt x="2865" y="2070"/>
                    <a:pt x="2865" y="2006"/>
                  </a:cubicBezTo>
                  <a:cubicBezTo>
                    <a:pt x="2865" y="1911"/>
                    <a:pt x="2833" y="1815"/>
                    <a:pt x="2706" y="1815"/>
                  </a:cubicBezTo>
                  <a:lnTo>
                    <a:pt x="1560" y="1592"/>
                  </a:lnTo>
                  <a:lnTo>
                    <a:pt x="796" y="1083"/>
                  </a:lnTo>
                  <a:lnTo>
                    <a:pt x="1560" y="1529"/>
                  </a:lnTo>
                  <a:lnTo>
                    <a:pt x="2929" y="1751"/>
                  </a:lnTo>
                  <a:lnTo>
                    <a:pt x="2961" y="1751"/>
                  </a:lnTo>
                  <a:cubicBezTo>
                    <a:pt x="3024" y="1751"/>
                    <a:pt x="3120" y="1720"/>
                    <a:pt x="3120" y="1656"/>
                  </a:cubicBezTo>
                  <a:cubicBezTo>
                    <a:pt x="3120" y="1560"/>
                    <a:pt x="3120" y="1497"/>
                    <a:pt x="3024" y="1433"/>
                  </a:cubicBezTo>
                  <a:lnTo>
                    <a:pt x="2993" y="1401"/>
                  </a:lnTo>
                  <a:lnTo>
                    <a:pt x="3024" y="1274"/>
                  </a:lnTo>
                  <a:cubicBezTo>
                    <a:pt x="3088" y="1210"/>
                    <a:pt x="2993" y="1115"/>
                    <a:pt x="2929" y="1083"/>
                  </a:cubicBezTo>
                  <a:lnTo>
                    <a:pt x="1847" y="701"/>
                  </a:lnTo>
                  <a:lnTo>
                    <a:pt x="1210" y="160"/>
                  </a:lnTo>
                  <a:cubicBezTo>
                    <a:pt x="1114" y="128"/>
                    <a:pt x="1083" y="64"/>
                    <a:pt x="1019" y="1"/>
                  </a:cubicBezTo>
                  <a:close/>
                </a:path>
              </a:pathLst>
            </a:custGeom>
            <a:solidFill>
              <a:srgbClr val="FF94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3" name="Google Shape;2653;p50"/>
            <p:cNvSpPr/>
            <p:nvPr/>
          </p:nvSpPr>
          <p:spPr>
            <a:xfrm>
              <a:off x="3845791" y="4240813"/>
              <a:ext cx="43757" cy="60479"/>
            </a:xfrm>
            <a:custGeom>
              <a:rect b="b" l="l" r="r" t="t"/>
              <a:pathLst>
                <a:path extrusionOk="0" h="3566" w="2580">
                  <a:moveTo>
                    <a:pt x="1051" y="0"/>
                  </a:moveTo>
                  <a:cubicBezTo>
                    <a:pt x="637" y="0"/>
                    <a:pt x="383" y="541"/>
                    <a:pt x="160" y="1337"/>
                  </a:cubicBezTo>
                  <a:cubicBezTo>
                    <a:pt x="160" y="1401"/>
                    <a:pt x="128" y="1433"/>
                    <a:pt x="128" y="1496"/>
                  </a:cubicBezTo>
                  <a:lnTo>
                    <a:pt x="128" y="1528"/>
                  </a:lnTo>
                  <a:cubicBezTo>
                    <a:pt x="128" y="1560"/>
                    <a:pt x="96" y="1656"/>
                    <a:pt x="96" y="1687"/>
                  </a:cubicBezTo>
                  <a:cubicBezTo>
                    <a:pt x="64" y="1751"/>
                    <a:pt x="64" y="1815"/>
                    <a:pt x="64" y="1847"/>
                  </a:cubicBezTo>
                  <a:lnTo>
                    <a:pt x="64" y="1910"/>
                  </a:lnTo>
                  <a:lnTo>
                    <a:pt x="64" y="2038"/>
                  </a:lnTo>
                  <a:cubicBezTo>
                    <a:pt x="64" y="2133"/>
                    <a:pt x="1" y="2229"/>
                    <a:pt x="1" y="2324"/>
                  </a:cubicBezTo>
                  <a:lnTo>
                    <a:pt x="1242" y="2929"/>
                  </a:lnTo>
                  <a:lnTo>
                    <a:pt x="2579" y="3566"/>
                  </a:lnTo>
                  <a:cubicBezTo>
                    <a:pt x="2579" y="3566"/>
                    <a:pt x="2388" y="3438"/>
                    <a:pt x="383" y="2165"/>
                  </a:cubicBezTo>
                  <a:cubicBezTo>
                    <a:pt x="224" y="1242"/>
                    <a:pt x="1051" y="0"/>
                    <a:pt x="1051" y="0"/>
                  </a:cubicBezTo>
                  <a:close/>
                </a:path>
              </a:pathLst>
            </a:custGeom>
            <a:solidFill>
              <a:srgbClr val="FF94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4" name="Google Shape;2654;p50"/>
            <p:cNvSpPr/>
            <p:nvPr/>
          </p:nvSpPr>
          <p:spPr>
            <a:xfrm>
              <a:off x="3911666" y="4288862"/>
              <a:ext cx="31342" cy="14484"/>
            </a:xfrm>
            <a:custGeom>
              <a:rect b="b" l="l" r="r" t="t"/>
              <a:pathLst>
                <a:path extrusionOk="0" h="854" w="1848">
                  <a:moveTo>
                    <a:pt x="1656" y="1"/>
                  </a:moveTo>
                  <a:cubicBezTo>
                    <a:pt x="1465" y="255"/>
                    <a:pt x="1179" y="574"/>
                    <a:pt x="956" y="637"/>
                  </a:cubicBezTo>
                  <a:cubicBezTo>
                    <a:pt x="760" y="712"/>
                    <a:pt x="586" y="745"/>
                    <a:pt x="433" y="745"/>
                  </a:cubicBezTo>
                  <a:cubicBezTo>
                    <a:pt x="262" y="745"/>
                    <a:pt x="118" y="704"/>
                    <a:pt x="1" y="637"/>
                  </a:cubicBezTo>
                  <a:lnTo>
                    <a:pt x="1" y="637"/>
                  </a:lnTo>
                  <a:cubicBezTo>
                    <a:pt x="1" y="637"/>
                    <a:pt x="217" y="853"/>
                    <a:pt x="618" y="853"/>
                  </a:cubicBezTo>
                  <a:cubicBezTo>
                    <a:pt x="728" y="853"/>
                    <a:pt x="851" y="837"/>
                    <a:pt x="988" y="796"/>
                  </a:cubicBezTo>
                  <a:cubicBezTo>
                    <a:pt x="1497" y="637"/>
                    <a:pt x="1783" y="255"/>
                    <a:pt x="1847" y="128"/>
                  </a:cubicBezTo>
                  <a:cubicBezTo>
                    <a:pt x="1783" y="96"/>
                    <a:pt x="1688" y="32"/>
                    <a:pt x="1656" y="1"/>
                  </a:cubicBezTo>
                  <a:close/>
                </a:path>
              </a:pathLst>
            </a:custGeom>
            <a:solidFill>
              <a:srgbClr val="FF94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5" name="Google Shape;2655;p50"/>
            <p:cNvSpPr/>
            <p:nvPr/>
          </p:nvSpPr>
          <p:spPr>
            <a:xfrm>
              <a:off x="3198949" y="4242424"/>
              <a:ext cx="118805" cy="83172"/>
            </a:xfrm>
            <a:custGeom>
              <a:rect b="b" l="l" r="r" t="t"/>
              <a:pathLst>
                <a:path extrusionOk="0" h="4904" w="7005">
                  <a:moveTo>
                    <a:pt x="7004" y="2357"/>
                  </a:moveTo>
                  <a:lnTo>
                    <a:pt x="5922" y="2866"/>
                  </a:lnTo>
                  <a:lnTo>
                    <a:pt x="5922" y="2866"/>
                  </a:lnTo>
                  <a:lnTo>
                    <a:pt x="4553" y="3503"/>
                  </a:lnTo>
                  <a:lnTo>
                    <a:pt x="4553" y="3503"/>
                  </a:lnTo>
                  <a:cubicBezTo>
                    <a:pt x="4394" y="3662"/>
                    <a:pt x="4235" y="3789"/>
                    <a:pt x="4044" y="3885"/>
                  </a:cubicBezTo>
                  <a:cubicBezTo>
                    <a:pt x="3375" y="4394"/>
                    <a:pt x="2738" y="4680"/>
                    <a:pt x="2165" y="4903"/>
                  </a:cubicBezTo>
                  <a:cubicBezTo>
                    <a:pt x="1210" y="3821"/>
                    <a:pt x="1178" y="3025"/>
                    <a:pt x="1178" y="3025"/>
                  </a:cubicBezTo>
                  <a:cubicBezTo>
                    <a:pt x="1274" y="2961"/>
                    <a:pt x="1338" y="2930"/>
                    <a:pt x="1369" y="2866"/>
                  </a:cubicBezTo>
                  <a:cubicBezTo>
                    <a:pt x="1465" y="2802"/>
                    <a:pt x="1497" y="2770"/>
                    <a:pt x="1592" y="2739"/>
                  </a:cubicBezTo>
                  <a:cubicBezTo>
                    <a:pt x="1592" y="2707"/>
                    <a:pt x="1529" y="2707"/>
                    <a:pt x="1529" y="2675"/>
                  </a:cubicBezTo>
                  <a:cubicBezTo>
                    <a:pt x="1369" y="2452"/>
                    <a:pt x="1274" y="2261"/>
                    <a:pt x="1274" y="2261"/>
                  </a:cubicBezTo>
                  <a:lnTo>
                    <a:pt x="796" y="2166"/>
                  </a:lnTo>
                  <a:lnTo>
                    <a:pt x="414" y="2452"/>
                  </a:lnTo>
                  <a:cubicBezTo>
                    <a:pt x="383" y="2516"/>
                    <a:pt x="319" y="2548"/>
                    <a:pt x="223" y="2548"/>
                  </a:cubicBezTo>
                  <a:cubicBezTo>
                    <a:pt x="160" y="2548"/>
                    <a:pt x="64" y="2516"/>
                    <a:pt x="32" y="2452"/>
                  </a:cubicBezTo>
                  <a:cubicBezTo>
                    <a:pt x="1" y="2420"/>
                    <a:pt x="1" y="2357"/>
                    <a:pt x="32" y="2293"/>
                  </a:cubicBezTo>
                  <a:cubicBezTo>
                    <a:pt x="32" y="2293"/>
                    <a:pt x="319" y="1911"/>
                    <a:pt x="542" y="1752"/>
                  </a:cubicBezTo>
                  <a:cubicBezTo>
                    <a:pt x="956" y="1624"/>
                    <a:pt x="1592" y="1656"/>
                    <a:pt x="1911" y="1656"/>
                  </a:cubicBezTo>
                  <a:cubicBezTo>
                    <a:pt x="2006" y="1656"/>
                    <a:pt x="2165" y="1720"/>
                    <a:pt x="2293" y="1752"/>
                  </a:cubicBezTo>
                  <a:lnTo>
                    <a:pt x="2484" y="1815"/>
                  </a:lnTo>
                  <a:lnTo>
                    <a:pt x="2484" y="1815"/>
                  </a:lnTo>
                  <a:cubicBezTo>
                    <a:pt x="3025" y="1975"/>
                    <a:pt x="3598" y="1911"/>
                    <a:pt x="4044" y="1561"/>
                  </a:cubicBezTo>
                  <a:cubicBezTo>
                    <a:pt x="4203" y="1433"/>
                    <a:pt x="4362" y="1306"/>
                    <a:pt x="4521" y="1147"/>
                  </a:cubicBezTo>
                  <a:cubicBezTo>
                    <a:pt x="4648" y="1083"/>
                    <a:pt x="4776" y="956"/>
                    <a:pt x="4871" y="860"/>
                  </a:cubicBezTo>
                  <a:cubicBezTo>
                    <a:pt x="5094" y="701"/>
                    <a:pt x="5285" y="542"/>
                    <a:pt x="5508" y="383"/>
                  </a:cubicBezTo>
                  <a:cubicBezTo>
                    <a:pt x="5667" y="255"/>
                    <a:pt x="5826" y="160"/>
                    <a:pt x="5986" y="1"/>
                  </a:cubicBezTo>
                  <a:cubicBezTo>
                    <a:pt x="6208" y="64"/>
                    <a:pt x="6304" y="224"/>
                    <a:pt x="6463" y="510"/>
                  </a:cubicBezTo>
                  <a:cubicBezTo>
                    <a:pt x="6686" y="892"/>
                    <a:pt x="6781" y="1497"/>
                    <a:pt x="6909" y="2229"/>
                  </a:cubicBezTo>
                  <a:cubicBezTo>
                    <a:pt x="7004" y="2261"/>
                    <a:pt x="7004" y="2293"/>
                    <a:pt x="7004" y="2357"/>
                  </a:cubicBezTo>
                  <a:close/>
                </a:path>
              </a:pathLst>
            </a:custGeom>
            <a:solidFill>
              <a:srgbClr val="FEAE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6" name="Google Shape;2656;p50"/>
            <p:cNvSpPr/>
            <p:nvPr/>
          </p:nvSpPr>
          <p:spPr>
            <a:xfrm>
              <a:off x="3183838" y="4293187"/>
              <a:ext cx="52915" cy="39432"/>
            </a:xfrm>
            <a:custGeom>
              <a:rect b="b" l="l" r="r" t="t"/>
              <a:pathLst>
                <a:path extrusionOk="0" h="2325" w="3120">
                  <a:moveTo>
                    <a:pt x="2101" y="0"/>
                  </a:moveTo>
                  <a:cubicBezTo>
                    <a:pt x="2038" y="32"/>
                    <a:pt x="1974" y="96"/>
                    <a:pt x="1910" y="159"/>
                  </a:cubicBezTo>
                  <a:lnTo>
                    <a:pt x="1274" y="669"/>
                  </a:lnTo>
                  <a:lnTo>
                    <a:pt x="191" y="1051"/>
                  </a:lnTo>
                  <a:cubicBezTo>
                    <a:pt x="128" y="1114"/>
                    <a:pt x="32" y="1178"/>
                    <a:pt x="64" y="1274"/>
                  </a:cubicBezTo>
                  <a:lnTo>
                    <a:pt x="128" y="1369"/>
                  </a:lnTo>
                  <a:lnTo>
                    <a:pt x="64" y="1433"/>
                  </a:lnTo>
                  <a:cubicBezTo>
                    <a:pt x="0" y="1465"/>
                    <a:pt x="0" y="1528"/>
                    <a:pt x="0" y="1624"/>
                  </a:cubicBezTo>
                  <a:cubicBezTo>
                    <a:pt x="0" y="1687"/>
                    <a:pt x="64" y="1751"/>
                    <a:pt x="159" y="1751"/>
                  </a:cubicBezTo>
                  <a:lnTo>
                    <a:pt x="191" y="1751"/>
                  </a:lnTo>
                  <a:lnTo>
                    <a:pt x="1560" y="1496"/>
                  </a:lnTo>
                  <a:lnTo>
                    <a:pt x="2292" y="1051"/>
                  </a:lnTo>
                  <a:lnTo>
                    <a:pt x="1560" y="1592"/>
                  </a:lnTo>
                  <a:lnTo>
                    <a:pt x="382" y="1783"/>
                  </a:lnTo>
                  <a:cubicBezTo>
                    <a:pt x="287" y="1783"/>
                    <a:pt x="223" y="1910"/>
                    <a:pt x="223" y="1974"/>
                  </a:cubicBezTo>
                  <a:cubicBezTo>
                    <a:pt x="223" y="2069"/>
                    <a:pt x="319" y="2133"/>
                    <a:pt x="382" y="2133"/>
                  </a:cubicBezTo>
                  <a:lnTo>
                    <a:pt x="446" y="2133"/>
                  </a:lnTo>
                  <a:lnTo>
                    <a:pt x="478" y="2229"/>
                  </a:lnTo>
                  <a:cubicBezTo>
                    <a:pt x="510" y="2292"/>
                    <a:pt x="605" y="2324"/>
                    <a:pt x="669" y="2324"/>
                  </a:cubicBezTo>
                  <a:lnTo>
                    <a:pt x="1878" y="2229"/>
                  </a:lnTo>
                  <a:cubicBezTo>
                    <a:pt x="1878" y="2229"/>
                    <a:pt x="2356" y="2165"/>
                    <a:pt x="3120" y="1942"/>
                  </a:cubicBezTo>
                  <a:cubicBezTo>
                    <a:pt x="2197" y="860"/>
                    <a:pt x="2165" y="32"/>
                    <a:pt x="2101" y="0"/>
                  </a:cubicBezTo>
                  <a:close/>
                </a:path>
              </a:pathLst>
            </a:custGeom>
            <a:solidFill>
              <a:srgbClr val="FF94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7" name="Google Shape;2657;p50"/>
            <p:cNvSpPr/>
            <p:nvPr/>
          </p:nvSpPr>
          <p:spPr>
            <a:xfrm>
              <a:off x="3276154" y="4241881"/>
              <a:ext cx="41603" cy="59954"/>
            </a:xfrm>
            <a:custGeom>
              <a:rect b="b" l="l" r="r" t="t"/>
              <a:pathLst>
                <a:path extrusionOk="0" h="3535" w="2453">
                  <a:moveTo>
                    <a:pt x="1529" y="1"/>
                  </a:moveTo>
                  <a:cubicBezTo>
                    <a:pt x="2198" y="988"/>
                    <a:pt x="1879" y="2325"/>
                    <a:pt x="892" y="2962"/>
                  </a:cubicBezTo>
                  <a:cubicBezTo>
                    <a:pt x="427" y="3265"/>
                    <a:pt x="219" y="3414"/>
                    <a:pt x="112" y="3483"/>
                  </a:cubicBezTo>
                  <a:lnTo>
                    <a:pt x="112" y="3483"/>
                  </a:lnTo>
                  <a:lnTo>
                    <a:pt x="1370" y="2898"/>
                  </a:lnTo>
                  <a:lnTo>
                    <a:pt x="2452" y="2389"/>
                  </a:lnTo>
                  <a:cubicBezTo>
                    <a:pt x="2452" y="2325"/>
                    <a:pt x="2452" y="2293"/>
                    <a:pt x="2389" y="2198"/>
                  </a:cubicBezTo>
                  <a:cubicBezTo>
                    <a:pt x="2293" y="1497"/>
                    <a:pt x="2166" y="892"/>
                    <a:pt x="1975" y="510"/>
                  </a:cubicBezTo>
                  <a:cubicBezTo>
                    <a:pt x="1847" y="224"/>
                    <a:pt x="1688" y="65"/>
                    <a:pt x="1529" y="1"/>
                  </a:cubicBezTo>
                  <a:close/>
                  <a:moveTo>
                    <a:pt x="112" y="3483"/>
                  </a:moveTo>
                  <a:lnTo>
                    <a:pt x="1" y="3535"/>
                  </a:lnTo>
                  <a:cubicBezTo>
                    <a:pt x="24" y="3535"/>
                    <a:pt x="52" y="3522"/>
                    <a:pt x="112" y="3483"/>
                  </a:cubicBezTo>
                  <a:close/>
                </a:path>
              </a:pathLst>
            </a:custGeom>
            <a:solidFill>
              <a:srgbClr val="FF94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8" name="Google Shape;2658;p50"/>
            <p:cNvSpPr/>
            <p:nvPr/>
          </p:nvSpPr>
          <p:spPr>
            <a:xfrm>
              <a:off x="3223780" y="4289405"/>
              <a:ext cx="31885" cy="14704"/>
            </a:xfrm>
            <a:custGeom>
              <a:rect b="b" l="l" r="r" t="t"/>
              <a:pathLst>
                <a:path extrusionOk="0" h="867" w="1880">
                  <a:moveTo>
                    <a:pt x="192" y="0"/>
                  </a:moveTo>
                  <a:cubicBezTo>
                    <a:pt x="128" y="0"/>
                    <a:pt x="65" y="64"/>
                    <a:pt x="1" y="128"/>
                  </a:cubicBezTo>
                  <a:cubicBezTo>
                    <a:pt x="65" y="255"/>
                    <a:pt x="351" y="637"/>
                    <a:pt x="861" y="796"/>
                  </a:cubicBezTo>
                  <a:cubicBezTo>
                    <a:pt x="1004" y="847"/>
                    <a:pt x="1135" y="866"/>
                    <a:pt x="1251" y="866"/>
                  </a:cubicBezTo>
                  <a:cubicBezTo>
                    <a:pt x="1650" y="866"/>
                    <a:pt x="1879" y="637"/>
                    <a:pt x="1879" y="637"/>
                  </a:cubicBezTo>
                  <a:lnTo>
                    <a:pt x="1879" y="637"/>
                  </a:lnTo>
                  <a:cubicBezTo>
                    <a:pt x="1745" y="704"/>
                    <a:pt x="1593" y="745"/>
                    <a:pt x="1423" y="745"/>
                  </a:cubicBezTo>
                  <a:cubicBezTo>
                    <a:pt x="1271" y="745"/>
                    <a:pt x="1105" y="712"/>
                    <a:pt x="924" y="637"/>
                  </a:cubicBezTo>
                  <a:cubicBezTo>
                    <a:pt x="670" y="573"/>
                    <a:pt x="383" y="255"/>
                    <a:pt x="192" y="0"/>
                  </a:cubicBezTo>
                  <a:close/>
                </a:path>
              </a:pathLst>
            </a:custGeom>
            <a:solidFill>
              <a:srgbClr val="FF94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9" name="Google Shape;2659;p50"/>
            <p:cNvSpPr/>
            <p:nvPr/>
          </p:nvSpPr>
          <p:spPr>
            <a:xfrm>
              <a:off x="3493215" y="4229466"/>
              <a:ext cx="260251" cy="656030"/>
            </a:xfrm>
            <a:custGeom>
              <a:rect b="b" l="l" r="r" t="t"/>
              <a:pathLst>
                <a:path extrusionOk="0" h="38681" w="15345">
                  <a:moveTo>
                    <a:pt x="10347" y="1"/>
                  </a:moveTo>
                  <a:cubicBezTo>
                    <a:pt x="8182" y="606"/>
                    <a:pt x="6304" y="797"/>
                    <a:pt x="4712" y="797"/>
                  </a:cubicBezTo>
                  <a:cubicBezTo>
                    <a:pt x="2579" y="797"/>
                    <a:pt x="987" y="415"/>
                    <a:pt x="32" y="96"/>
                  </a:cubicBezTo>
                  <a:cubicBezTo>
                    <a:pt x="32" y="128"/>
                    <a:pt x="1" y="192"/>
                    <a:pt x="1" y="255"/>
                  </a:cubicBezTo>
                  <a:cubicBezTo>
                    <a:pt x="1" y="255"/>
                    <a:pt x="478" y="510"/>
                    <a:pt x="1529" y="765"/>
                  </a:cubicBezTo>
                  <a:cubicBezTo>
                    <a:pt x="6845" y="2006"/>
                    <a:pt x="10824" y="6336"/>
                    <a:pt x="11620" y="11716"/>
                  </a:cubicBezTo>
                  <a:cubicBezTo>
                    <a:pt x="13276" y="22763"/>
                    <a:pt x="15281" y="38171"/>
                    <a:pt x="15345" y="38680"/>
                  </a:cubicBezTo>
                  <a:cubicBezTo>
                    <a:pt x="15313" y="37916"/>
                    <a:pt x="12894" y="7100"/>
                    <a:pt x="10761" y="1401"/>
                  </a:cubicBezTo>
                  <a:cubicBezTo>
                    <a:pt x="10602" y="924"/>
                    <a:pt x="10442" y="446"/>
                    <a:pt x="10347" y="1"/>
                  </a:cubicBezTo>
                  <a:close/>
                </a:path>
              </a:pathLst>
            </a:custGeom>
            <a:solidFill>
              <a:srgbClr val="DFCC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0" name="Google Shape;2660;p50"/>
            <p:cNvSpPr/>
            <p:nvPr/>
          </p:nvSpPr>
          <p:spPr>
            <a:xfrm>
              <a:off x="3305852" y="4087998"/>
              <a:ext cx="196007" cy="309401"/>
            </a:xfrm>
            <a:custGeom>
              <a:rect b="b" l="l" r="r" t="t"/>
              <a:pathLst>
                <a:path extrusionOk="0" h="18243" w="11557">
                  <a:moveTo>
                    <a:pt x="10952" y="1"/>
                  </a:moveTo>
                  <a:cubicBezTo>
                    <a:pt x="10729" y="1338"/>
                    <a:pt x="9647" y="6559"/>
                    <a:pt x="7705" y="8915"/>
                  </a:cubicBezTo>
                  <a:cubicBezTo>
                    <a:pt x="3280" y="12480"/>
                    <a:pt x="988" y="14008"/>
                    <a:pt x="988" y="14008"/>
                  </a:cubicBezTo>
                  <a:cubicBezTo>
                    <a:pt x="988" y="14008"/>
                    <a:pt x="1593" y="10697"/>
                    <a:pt x="1" y="9201"/>
                  </a:cubicBezTo>
                  <a:lnTo>
                    <a:pt x="1" y="9201"/>
                  </a:lnTo>
                  <a:cubicBezTo>
                    <a:pt x="96" y="9297"/>
                    <a:pt x="160" y="9424"/>
                    <a:pt x="256" y="9583"/>
                  </a:cubicBezTo>
                  <a:cubicBezTo>
                    <a:pt x="383" y="9806"/>
                    <a:pt x="447" y="10124"/>
                    <a:pt x="542" y="10475"/>
                  </a:cubicBezTo>
                  <a:cubicBezTo>
                    <a:pt x="574" y="10602"/>
                    <a:pt x="574" y="10729"/>
                    <a:pt x="606" y="10857"/>
                  </a:cubicBezTo>
                  <a:lnTo>
                    <a:pt x="606" y="10920"/>
                  </a:lnTo>
                  <a:lnTo>
                    <a:pt x="606" y="11016"/>
                  </a:lnTo>
                  <a:cubicBezTo>
                    <a:pt x="606" y="11080"/>
                    <a:pt x="638" y="11207"/>
                    <a:pt x="638" y="11302"/>
                  </a:cubicBezTo>
                  <a:lnTo>
                    <a:pt x="638" y="11398"/>
                  </a:lnTo>
                  <a:cubicBezTo>
                    <a:pt x="669" y="12321"/>
                    <a:pt x="319" y="13276"/>
                    <a:pt x="319" y="14358"/>
                  </a:cubicBezTo>
                  <a:cubicBezTo>
                    <a:pt x="319" y="16778"/>
                    <a:pt x="956" y="17956"/>
                    <a:pt x="542" y="18242"/>
                  </a:cubicBezTo>
                  <a:cubicBezTo>
                    <a:pt x="4553" y="17446"/>
                    <a:pt x="6368" y="13181"/>
                    <a:pt x="6368" y="13181"/>
                  </a:cubicBezTo>
                  <a:lnTo>
                    <a:pt x="6432" y="12671"/>
                  </a:lnTo>
                  <a:cubicBezTo>
                    <a:pt x="6559" y="12512"/>
                    <a:pt x="6750" y="12353"/>
                    <a:pt x="6909" y="12162"/>
                  </a:cubicBezTo>
                  <a:lnTo>
                    <a:pt x="6941" y="12130"/>
                  </a:lnTo>
                  <a:cubicBezTo>
                    <a:pt x="7323" y="11653"/>
                    <a:pt x="7769" y="11175"/>
                    <a:pt x="8214" y="10602"/>
                  </a:cubicBezTo>
                  <a:cubicBezTo>
                    <a:pt x="8724" y="9965"/>
                    <a:pt x="9297" y="9265"/>
                    <a:pt x="9838" y="8501"/>
                  </a:cubicBezTo>
                  <a:cubicBezTo>
                    <a:pt x="10124" y="7737"/>
                    <a:pt x="10506" y="6845"/>
                    <a:pt x="10825" y="5954"/>
                  </a:cubicBezTo>
                  <a:cubicBezTo>
                    <a:pt x="11111" y="5222"/>
                    <a:pt x="11398" y="4522"/>
                    <a:pt x="11557" y="4076"/>
                  </a:cubicBezTo>
                  <a:cubicBezTo>
                    <a:pt x="11525" y="2548"/>
                    <a:pt x="11239" y="1179"/>
                    <a:pt x="10952" y="1"/>
                  </a:cubicBezTo>
                  <a:close/>
                </a:path>
              </a:pathLst>
            </a:custGeom>
            <a:solidFill>
              <a:srgbClr val="DFCC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1" name="Google Shape;2661;p50"/>
            <p:cNvSpPr/>
            <p:nvPr/>
          </p:nvSpPr>
          <p:spPr>
            <a:xfrm>
              <a:off x="3661142" y="4104212"/>
              <a:ext cx="192767" cy="294256"/>
            </a:xfrm>
            <a:custGeom>
              <a:rect b="b" l="l" r="r" t="t"/>
              <a:pathLst>
                <a:path extrusionOk="0" h="17350" w="11366">
                  <a:moveTo>
                    <a:pt x="446" y="0"/>
                  </a:moveTo>
                  <a:cubicBezTo>
                    <a:pt x="191" y="1051"/>
                    <a:pt x="0" y="2292"/>
                    <a:pt x="0" y="3661"/>
                  </a:cubicBezTo>
                  <a:cubicBezTo>
                    <a:pt x="478" y="4712"/>
                    <a:pt x="1146" y="6271"/>
                    <a:pt x="1751" y="7577"/>
                  </a:cubicBezTo>
                  <a:cubicBezTo>
                    <a:pt x="4139" y="9933"/>
                    <a:pt x="5603" y="11524"/>
                    <a:pt x="7195" y="12798"/>
                  </a:cubicBezTo>
                  <a:cubicBezTo>
                    <a:pt x="7354" y="12957"/>
                    <a:pt x="7545" y="13084"/>
                    <a:pt x="7768" y="13243"/>
                  </a:cubicBezTo>
                  <a:cubicBezTo>
                    <a:pt x="7895" y="14389"/>
                    <a:pt x="8627" y="15313"/>
                    <a:pt x="9296" y="16013"/>
                  </a:cubicBezTo>
                  <a:cubicBezTo>
                    <a:pt x="10261" y="16885"/>
                    <a:pt x="10861" y="17269"/>
                    <a:pt x="10976" y="17345"/>
                  </a:cubicBezTo>
                  <a:lnTo>
                    <a:pt x="10976" y="17345"/>
                  </a:lnTo>
                  <a:cubicBezTo>
                    <a:pt x="10544" y="17050"/>
                    <a:pt x="11174" y="15841"/>
                    <a:pt x="11174" y="13434"/>
                  </a:cubicBezTo>
                  <a:cubicBezTo>
                    <a:pt x="11174" y="12288"/>
                    <a:pt x="10792" y="11301"/>
                    <a:pt x="10888" y="10378"/>
                  </a:cubicBezTo>
                  <a:cubicBezTo>
                    <a:pt x="10983" y="9646"/>
                    <a:pt x="11142" y="9073"/>
                    <a:pt x="11333" y="8691"/>
                  </a:cubicBezTo>
                  <a:cubicBezTo>
                    <a:pt x="11333" y="8691"/>
                    <a:pt x="11365" y="8659"/>
                    <a:pt x="11365" y="8627"/>
                  </a:cubicBezTo>
                  <a:lnTo>
                    <a:pt x="11365" y="8627"/>
                  </a:lnTo>
                  <a:lnTo>
                    <a:pt x="9933" y="10665"/>
                  </a:lnTo>
                  <a:cubicBezTo>
                    <a:pt x="9933" y="10665"/>
                    <a:pt x="7354" y="10124"/>
                    <a:pt x="3184" y="7099"/>
                  </a:cubicBezTo>
                  <a:cubicBezTo>
                    <a:pt x="2038" y="5571"/>
                    <a:pt x="605" y="509"/>
                    <a:pt x="446" y="0"/>
                  </a:cubicBezTo>
                  <a:close/>
                  <a:moveTo>
                    <a:pt x="10976" y="17345"/>
                  </a:moveTo>
                  <a:lnTo>
                    <a:pt x="10976" y="17345"/>
                  </a:lnTo>
                  <a:cubicBezTo>
                    <a:pt x="10979" y="17347"/>
                    <a:pt x="10981" y="17348"/>
                    <a:pt x="10983" y="17350"/>
                  </a:cubicBezTo>
                  <a:cubicBezTo>
                    <a:pt x="10981" y="17349"/>
                    <a:pt x="10979" y="17347"/>
                    <a:pt x="10976" y="17345"/>
                  </a:cubicBezTo>
                  <a:close/>
                </a:path>
              </a:pathLst>
            </a:custGeom>
            <a:solidFill>
              <a:srgbClr val="DFCC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2" name="Google Shape;2662;p50"/>
            <p:cNvSpPr/>
            <p:nvPr/>
          </p:nvSpPr>
          <p:spPr>
            <a:xfrm>
              <a:off x="3925709" y="4302023"/>
              <a:ext cx="13517" cy="10176"/>
            </a:xfrm>
            <a:custGeom>
              <a:rect b="b" l="l" r="r" t="t"/>
              <a:pathLst>
                <a:path extrusionOk="0" h="600" w="797">
                  <a:moveTo>
                    <a:pt x="459" y="0"/>
                  </a:moveTo>
                  <a:cubicBezTo>
                    <a:pt x="414" y="0"/>
                    <a:pt x="366" y="7"/>
                    <a:pt x="319" y="20"/>
                  </a:cubicBezTo>
                  <a:cubicBezTo>
                    <a:pt x="128" y="52"/>
                    <a:pt x="0" y="211"/>
                    <a:pt x="32" y="371"/>
                  </a:cubicBezTo>
                  <a:cubicBezTo>
                    <a:pt x="60" y="509"/>
                    <a:pt x="208" y="600"/>
                    <a:pt x="393" y="600"/>
                  </a:cubicBezTo>
                  <a:cubicBezTo>
                    <a:pt x="421" y="600"/>
                    <a:pt x="449" y="598"/>
                    <a:pt x="478" y="593"/>
                  </a:cubicBezTo>
                  <a:cubicBezTo>
                    <a:pt x="669" y="530"/>
                    <a:pt x="796" y="371"/>
                    <a:pt x="764" y="211"/>
                  </a:cubicBezTo>
                  <a:cubicBezTo>
                    <a:pt x="764" y="86"/>
                    <a:pt x="627" y="0"/>
                    <a:pt x="459" y="0"/>
                  </a:cubicBezTo>
                  <a:close/>
                </a:path>
              </a:pathLst>
            </a:custGeom>
            <a:solidFill>
              <a:srgbClr val="FF5E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3" name="Google Shape;2663;p50"/>
            <p:cNvSpPr/>
            <p:nvPr/>
          </p:nvSpPr>
          <p:spPr>
            <a:xfrm>
              <a:off x="3229733" y="4302023"/>
              <a:ext cx="13517" cy="10176"/>
            </a:xfrm>
            <a:custGeom>
              <a:rect b="b" l="l" r="r" t="t"/>
              <a:pathLst>
                <a:path extrusionOk="0" h="600" w="797">
                  <a:moveTo>
                    <a:pt x="356" y="0"/>
                  </a:moveTo>
                  <a:cubicBezTo>
                    <a:pt x="211" y="0"/>
                    <a:pt x="82" y="86"/>
                    <a:pt x="32" y="211"/>
                  </a:cubicBezTo>
                  <a:cubicBezTo>
                    <a:pt x="0" y="371"/>
                    <a:pt x="127" y="530"/>
                    <a:pt x="319" y="593"/>
                  </a:cubicBezTo>
                  <a:cubicBezTo>
                    <a:pt x="343" y="598"/>
                    <a:pt x="368" y="600"/>
                    <a:pt x="394" y="600"/>
                  </a:cubicBezTo>
                  <a:cubicBezTo>
                    <a:pt x="564" y="600"/>
                    <a:pt x="736" y="509"/>
                    <a:pt x="764" y="371"/>
                  </a:cubicBezTo>
                  <a:cubicBezTo>
                    <a:pt x="796" y="211"/>
                    <a:pt x="669" y="52"/>
                    <a:pt x="478" y="20"/>
                  </a:cubicBezTo>
                  <a:cubicBezTo>
                    <a:pt x="437" y="7"/>
                    <a:pt x="396" y="0"/>
                    <a:pt x="356" y="0"/>
                  </a:cubicBezTo>
                  <a:close/>
                </a:path>
              </a:pathLst>
            </a:custGeom>
            <a:solidFill>
              <a:srgbClr val="FF5E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64" name="Google Shape;2664;p50"/>
          <p:cNvSpPr/>
          <p:nvPr/>
        </p:nvSpPr>
        <p:spPr>
          <a:xfrm>
            <a:off x="7365550" y="1361350"/>
            <a:ext cx="40500" cy="10200"/>
          </a:xfrm>
          <a:prstGeom prst="ellipse">
            <a:avLst/>
          </a:prstGeom>
          <a:solidFill>
            <a:srgbClr val="46161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Questrial"/>
              <a:ea typeface="Questrial"/>
              <a:cs typeface="Questrial"/>
              <a:sym typeface="Questrial"/>
            </a:endParaRPr>
          </a:p>
        </p:txBody>
      </p:sp>
      <p:sp>
        <p:nvSpPr>
          <p:cNvPr id="2665" name="Google Shape;2665;p50"/>
          <p:cNvSpPr/>
          <p:nvPr/>
        </p:nvSpPr>
        <p:spPr>
          <a:xfrm>
            <a:off x="7466675" y="1343775"/>
            <a:ext cx="40500" cy="10200"/>
          </a:xfrm>
          <a:prstGeom prst="ellipse">
            <a:avLst/>
          </a:prstGeom>
          <a:solidFill>
            <a:srgbClr val="46161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Questrial"/>
              <a:ea typeface="Questrial"/>
              <a:cs typeface="Questrial"/>
              <a:sym typeface="Questrial"/>
            </a:endParaRPr>
          </a:p>
        </p:txBody>
      </p:sp>
      <p:pic>
        <p:nvPicPr>
          <p:cNvPr id="2666" name="Google Shape;2666;p50"/>
          <p:cNvPicPr preferRelativeResize="0"/>
          <p:nvPr/>
        </p:nvPicPr>
        <p:blipFill>
          <a:blip r:embed="rId3">
            <a:alphaModFix/>
          </a:blip>
          <a:stretch>
            <a:fillRect/>
          </a:stretch>
        </p:blipFill>
        <p:spPr>
          <a:xfrm>
            <a:off x="3336499" y="4085825"/>
            <a:ext cx="1010700" cy="923625"/>
          </a:xfrm>
          <a:prstGeom prst="rect">
            <a:avLst/>
          </a:prstGeom>
          <a:noFill/>
          <a:ln>
            <a:noFill/>
          </a:ln>
        </p:spPr>
      </p:pic>
      <p:pic>
        <p:nvPicPr>
          <p:cNvPr id="2667" name="Google Shape;2667;p50"/>
          <p:cNvPicPr preferRelativeResize="0"/>
          <p:nvPr/>
        </p:nvPicPr>
        <p:blipFill>
          <a:blip r:embed="rId4">
            <a:alphaModFix/>
          </a:blip>
          <a:stretch>
            <a:fillRect/>
          </a:stretch>
        </p:blipFill>
        <p:spPr>
          <a:xfrm>
            <a:off x="2455700" y="3951775"/>
            <a:ext cx="1404176" cy="11917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4" name="Shape 2764"/>
        <p:cNvGrpSpPr/>
        <p:nvPr/>
      </p:nvGrpSpPr>
      <p:grpSpPr>
        <a:xfrm>
          <a:off x="0" y="0"/>
          <a:ext cx="0" cy="0"/>
          <a:chOff x="0" y="0"/>
          <a:chExt cx="0" cy="0"/>
        </a:xfrm>
      </p:grpSpPr>
      <p:sp>
        <p:nvSpPr>
          <p:cNvPr id="2765" name="Google Shape;2765;p59"/>
          <p:cNvSpPr txBox="1"/>
          <p:nvPr>
            <p:ph type="title"/>
          </p:nvPr>
        </p:nvSpPr>
        <p:spPr>
          <a:xfrm>
            <a:off x="386875" y="97575"/>
            <a:ext cx="8183700" cy="5037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Clr>
                <a:schemeClr val="dk2"/>
              </a:buClr>
              <a:buSzPct val="36666"/>
              <a:buFont typeface="Arial"/>
              <a:buNone/>
            </a:pPr>
            <a:r>
              <a:rPr lang="fr" sz="3000"/>
              <a:t>Vidéo 6 : #PâquesEstAgape</a:t>
            </a:r>
            <a:endParaRPr sz="1933"/>
          </a:p>
        </p:txBody>
      </p:sp>
      <p:sp>
        <p:nvSpPr>
          <p:cNvPr id="2766" name="Google Shape;2766;p59"/>
          <p:cNvSpPr txBox="1"/>
          <p:nvPr/>
        </p:nvSpPr>
        <p:spPr>
          <a:xfrm>
            <a:off x="3927250" y="1767450"/>
            <a:ext cx="8088900" cy="446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t/>
            </a:r>
            <a:endParaRPr i="1" sz="1700">
              <a:solidFill>
                <a:schemeClr val="accent2"/>
              </a:solidFill>
              <a:latin typeface="Raleway"/>
              <a:ea typeface="Raleway"/>
              <a:cs typeface="Raleway"/>
              <a:sym typeface="Raleway"/>
            </a:endParaRPr>
          </a:p>
        </p:txBody>
      </p:sp>
      <p:sp>
        <p:nvSpPr>
          <p:cNvPr id="2767" name="Google Shape;2767;p59"/>
          <p:cNvSpPr txBox="1"/>
          <p:nvPr/>
        </p:nvSpPr>
        <p:spPr>
          <a:xfrm>
            <a:off x="104875" y="1313650"/>
            <a:ext cx="7124400" cy="3768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fr" sz="1200">
                <a:solidFill>
                  <a:schemeClr val="accent2"/>
                </a:solidFill>
                <a:latin typeface="Raleway"/>
                <a:ea typeface="Raleway"/>
                <a:cs typeface="Raleway"/>
                <a:sym typeface="Raleway"/>
              </a:rPr>
              <a:t>Agape est un terme grec qui signifie «amour inconditionnel» ou «amour divin». Le terme est souvent utilisé pour décrire l'amour divin et inconditionnel de Dieu pour les êtres humains. Dans le christianisme, le terme est associé au sentiment d'amour inconditionnel que Jésus-Christ a montré pour ses disciples lors de sa crucifixion et de sa résurrection.</a:t>
            </a:r>
            <a:endParaRPr sz="1200">
              <a:solidFill>
                <a:schemeClr val="accent2"/>
              </a:solidFill>
              <a:latin typeface="Raleway"/>
              <a:ea typeface="Raleway"/>
              <a:cs typeface="Raleway"/>
              <a:sym typeface="Raleway"/>
            </a:endParaRPr>
          </a:p>
          <a:p>
            <a:pPr indent="0" lvl="0" marL="0" rtl="0" algn="l">
              <a:lnSpc>
                <a:spcPct val="115000"/>
              </a:lnSpc>
              <a:spcBef>
                <a:spcPts val="0"/>
              </a:spcBef>
              <a:spcAft>
                <a:spcPts val="0"/>
              </a:spcAft>
              <a:buNone/>
            </a:pPr>
            <a:r>
              <a:t/>
            </a:r>
            <a:endParaRPr sz="1200">
              <a:solidFill>
                <a:schemeClr val="accent2"/>
              </a:solidFill>
              <a:latin typeface="Raleway"/>
              <a:ea typeface="Raleway"/>
              <a:cs typeface="Raleway"/>
              <a:sym typeface="Raleway"/>
            </a:endParaRPr>
          </a:p>
          <a:p>
            <a:pPr indent="0" lvl="0" marL="0" rtl="0" algn="l">
              <a:lnSpc>
                <a:spcPct val="115000"/>
              </a:lnSpc>
              <a:spcBef>
                <a:spcPts val="0"/>
              </a:spcBef>
              <a:spcAft>
                <a:spcPts val="0"/>
              </a:spcAft>
              <a:buNone/>
            </a:pPr>
            <a:r>
              <a:rPr lang="fr" sz="1200">
                <a:solidFill>
                  <a:schemeClr val="accent2"/>
                </a:solidFill>
                <a:latin typeface="Raleway"/>
                <a:ea typeface="Raleway"/>
                <a:cs typeface="Raleway"/>
                <a:sym typeface="Raleway"/>
              </a:rPr>
              <a:t>Dans le contexte de Pâques, le terme «agape» peut être utilisé pour décrire l'amour inconditionnel que Dieu a montré à l'humanité en offrant son Fils pour être crucifié et ressuscité afin de nous donner une chance de vivre éternellement avec Lui. La fête de Pâques est un temps pour célébrer l'amour inconditionnel de Dieu et l'espoir que nous pouvons trouver en Jésus-Christ.</a:t>
            </a:r>
            <a:endParaRPr sz="1200">
              <a:solidFill>
                <a:schemeClr val="accent2"/>
              </a:solidFill>
              <a:latin typeface="Raleway"/>
              <a:ea typeface="Raleway"/>
              <a:cs typeface="Raleway"/>
              <a:sym typeface="Raleway"/>
            </a:endParaRPr>
          </a:p>
          <a:p>
            <a:pPr indent="0" lvl="0" marL="0" rtl="0" algn="l">
              <a:lnSpc>
                <a:spcPct val="115000"/>
              </a:lnSpc>
              <a:spcBef>
                <a:spcPts val="0"/>
              </a:spcBef>
              <a:spcAft>
                <a:spcPts val="0"/>
              </a:spcAft>
              <a:buNone/>
            </a:pPr>
            <a:r>
              <a:t/>
            </a:r>
            <a:endParaRPr sz="1200">
              <a:solidFill>
                <a:schemeClr val="accent2"/>
              </a:solidFill>
              <a:latin typeface="Raleway"/>
              <a:ea typeface="Raleway"/>
              <a:cs typeface="Raleway"/>
              <a:sym typeface="Raleway"/>
            </a:endParaRPr>
          </a:p>
          <a:p>
            <a:pPr indent="0" lvl="0" marL="0" rtl="0" algn="l">
              <a:lnSpc>
                <a:spcPct val="115000"/>
              </a:lnSpc>
              <a:spcBef>
                <a:spcPts val="0"/>
              </a:spcBef>
              <a:spcAft>
                <a:spcPts val="0"/>
              </a:spcAft>
              <a:buNone/>
            </a:pPr>
            <a:r>
              <a:rPr lang="fr" sz="1200">
                <a:solidFill>
                  <a:schemeClr val="accent2"/>
                </a:solidFill>
                <a:latin typeface="Raleway"/>
                <a:ea typeface="Raleway"/>
                <a:cs typeface="Raleway"/>
                <a:sym typeface="Raleway"/>
              </a:rPr>
              <a:t>Nous sommes appelés à recevoir l’amour reçu par Jésus pour le transmettre à son tour aux autres créant ainsi un écosystème d’amour par le don de soi et centré sur les autres. </a:t>
            </a:r>
            <a:endParaRPr sz="1200">
              <a:solidFill>
                <a:schemeClr val="accent2"/>
              </a:solidFill>
              <a:latin typeface="Raleway"/>
              <a:ea typeface="Raleway"/>
              <a:cs typeface="Raleway"/>
              <a:sym typeface="Raleway"/>
            </a:endParaRPr>
          </a:p>
          <a:p>
            <a:pPr indent="0" lvl="0" marL="0" rtl="0" algn="l">
              <a:lnSpc>
                <a:spcPct val="115000"/>
              </a:lnSpc>
              <a:spcBef>
                <a:spcPts val="0"/>
              </a:spcBef>
              <a:spcAft>
                <a:spcPts val="0"/>
              </a:spcAft>
              <a:buNone/>
            </a:pPr>
            <a:r>
              <a:t/>
            </a:r>
            <a:endParaRPr sz="1200">
              <a:solidFill>
                <a:schemeClr val="accent2"/>
              </a:solidFill>
              <a:latin typeface="Raleway"/>
              <a:ea typeface="Raleway"/>
              <a:cs typeface="Raleway"/>
              <a:sym typeface="Raleway"/>
            </a:endParaRPr>
          </a:p>
          <a:p>
            <a:pPr indent="0" lvl="0" marL="0" rtl="0" algn="l">
              <a:lnSpc>
                <a:spcPct val="115000"/>
              </a:lnSpc>
              <a:spcBef>
                <a:spcPts val="0"/>
              </a:spcBef>
              <a:spcAft>
                <a:spcPts val="0"/>
              </a:spcAft>
              <a:buNone/>
            </a:pPr>
            <a:r>
              <a:rPr lang="fr" sz="1200" u="sng">
                <a:solidFill>
                  <a:schemeClr val="accent2"/>
                </a:solidFill>
                <a:latin typeface="Raleway"/>
                <a:ea typeface="Raleway"/>
                <a:cs typeface="Raleway"/>
                <a:sym typeface="Raleway"/>
              </a:rPr>
              <a:t>Questions</a:t>
            </a:r>
            <a:r>
              <a:rPr lang="fr" sz="1200" u="sng">
                <a:solidFill>
                  <a:schemeClr val="accent2"/>
                </a:solidFill>
                <a:latin typeface="Raleway"/>
                <a:ea typeface="Raleway"/>
                <a:cs typeface="Raleway"/>
                <a:sym typeface="Raleway"/>
              </a:rPr>
              <a:t> :</a:t>
            </a:r>
            <a:endParaRPr sz="1200" u="sng">
              <a:solidFill>
                <a:schemeClr val="accent2"/>
              </a:solidFill>
              <a:latin typeface="Raleway"/>
              <a:ea typeface="Raleway"/>
              <a:cs typeface="Raleway"/>
              <a:sym typeface="Raleway"/>
            </a:endParaRPr>
          </a:p>
          <a:p>
            <a:pPr indent="-304800" lvl="0" marL="457200" rtl="0" algn="l">
              <a:lnSpc>
                <a:spcPct val="115000"/>
              </a:lnSpc>
              <a:spcBef>
                <a:spcPts val="0"/>
              </a:spcBef>
              <a:spcAft>
                <a:spcPts val="0"/>
              </a:spcAft>
              <a:buClr>
                <a:schemeClr val="accent2"/>
              </a:buClr>
              <a:buSzPts val="1200"/>
              <a:buFont typeface="Raleway"/>
              <a:buAutoNum type="arabicPeriod"/>
            </a:pPr>
            <a:r>
              <a:rPr lang="fr" sz="1200">
                <a:solidFill>
                  <a:schemeClr val="accent2"/>
                </a:solidFill>
                <a:latin typeface="Raleway"/>
                <a:ea typeface="Raleway"/>
                <a:cs typeface="Raleway"/>
                <a:sym typeface="Raleway"/>
              </a:rPr>
              <a:t>Que veut dire le mot Agape?</a:t>
            </a:r>
            <a:endParaRPr sz="1200">
              <a:solidFill>
                <a:schemeClr val="accent2"/>
              </a:solidFill>
              <a:latin typeface="Raleway"/>
              <a:ea typeface="Raleway"/>
              <a:cs typeface="Raleway"/>
              <a:sym typeface="Raleway"/>
            </a:endParaRPr>
          </a:p>
          <a:p>
            <a:pPr indent="-304800" lvl="0" marL="457200" rtl="0" algn="l">
              <a:lnSpc>
                <a:spcPct val="115000"/>
              </a:lnSpc>
              <a:spcBef>
                <a:spcPts val="0"/>
              </a:spcBef>
              <a:spcAft>
                <a:spcPts val="0"/>
              </a:spcAft>
              <a:buClr>
                <a:schemeClr val="accent2"/>
              </a:buClr>
              <a:buSzPts val="1200"/>
              <a:buFont typeface="Raleway"/>
              <a:buAutoNum type="arabicPeriod"/>
            </a:pPr>
            <a:r>
              <a:rPr lang="fr" sz="1200">
                <a:solidFill>
                  <a:schemeClr val="accent2"/>
                </a:solidFill>
                <a:latin typeface="Raleway"/>
                <a:ea typeface="Raleway"/>
                <a:cs typeface="Raleway"/>
                <a:sym typeface="Raleway"/>
              </a:rPr>
              <a:t>Qu’est-ce qui est plus important? Aimer Dieu ou aimer les autres?</a:t>
            </a:r>
            <a:endParaRPr sz="1200">
              <a:solidFill>
                <a:schemeClr val="accent2"/>
              </a:solidFill>
              <a:latin typeface="Raleway"/>
              <a:ea typeface="Raleway"/>
              <a:cs typeface="Raleway"/>
              <a:sym typeface="Raleway"/>
            </a:endParaRPr>
          </a:p>
          <a:p>
            <a:pPr indent="-304800" lvl="0" marL="457200" rtl="0" algn="l">
              <a:lnSpc>
                <a:spcPct val="115000"/>
              </a:lnSpc>
              <a:spcBef>
                <a:spcPts val="0"/>
              </a:spcBef>
              <a:spcAft>
                <a:spcPts val="0"/>
              </a:spcAft>
              <a:buClr>
                <a:schemeClr val="accent2"/>
              </a:buClr>
              <a:buSzPts val="1200"/>
              <a:buFont typeface="Raleway"/>
              <a:buAutoNum type="arabicPeriod"/>
            </a:pPr>
            <a:r>
              <a:rPr lang="fr" sz="1200">
                <a:solidFill>
                  <a:schemeClr val="accent2"/>
                </a:solidFill>
                <a:latin typeface="Raleway"/>
                <a:ea typeface="Raleway"/>
                <a:cs typeface="Raleway"/>
                <a:sym typeface="Raleway"/>
              </a:rPr>
              <a:t>Comment peux-tu transmettre l’amour de Dieu dans ta vie de tous les jours?</a:t>
            </a:r>
            <a:endParaRPr sz="1200">
              <a:solidFill>
                <a:schemeClr val="accent2"/>
              </a:solidFill>
              <a:latin typeface="Raleway"/>
              <a:ea typeface="Raleway"/>
              <a:cs typeface="Raleway"/>
              <a:sym typeface="Raleway"/>
            </a:endParaRPr>
          </a:p>
        </p:txBody>
      </p:sp>
      <p:pic>
        <p:nvPicPr>
          <p:cNvPr id="2768" name="Google Shape;2768;p59">
            <a:hlinkClick r:id="rId3"/>
          </p:cNvPr>
          <p:cNvPicPr preferRelativeResize="0"/>
          <p:nvPr/>
        </p:nvPicPr>
        <p:blipFill>
          <a:blip r:embed="rId4">
            <a:alphaModFix/>
          </a:blip>
          <a:stretch>
            <a:fillRect/>
          </a:stretch>
        </p:blipFill>
        <p:spPr>
          <a:xfrm>
            <a:off x="7636900" y="1682225"/>
            <a:ext cx="1239475" cy="1239475"/>
          </a:xfrm>
          <a:prstGeom prst="rect">
            <a:avLst/>
          </a:prstGeom>
          <a:noFill/>
          <a:ln>
            <a:noFill/>
          </a:ln>
        </p:spPr>
      </p:pic>
      <p:pic>
        <p:nvPicPr>
          <p:cNvPr id="2769" name="Google Shape;2769;p59">
            <a:hlinkClick r:id="rId5"/>
          </p:cNvPr>
          <p:cNvPicPr preferRelativeResize="0"/>
          <p:nvPr/>
        </p:nvPicPr>
        <p:blipFill rotWithShape="1">
          <a:blip r:embed="rId6">
            <a:alphaModFix/>
          </a:blip>
          <a:srcRect b="0" l="24287" r="25418" t="0"/>
          <a:stretch/>
        </p:blipFill>
        <p:spPr>
          <a:xfrm>
            <a:off x="7701622" y="2921700"/>
            <a:ext cx="1110051" cy="1239475"/>
          </a:xfrm>
          <a:prstGeom prst="rect">
            <a:avLst/>
          </a:prstGeom>
          <a:noFill/>
          <a:ln>
            <a:noFill/>
          </a:ln>
        </p:spPr>
      </p:pic>
      <p:pic>
        <p:nvPicPr>
          <p:cNvPr id="2770" name="Google Shape;2770;p59"/>
          <p:cNvPicPr preferRelativeResize="0"/>
          <p:nvPr/>
        </p:nvPicPr>
        <p:blipFill>
          <a:blip r:embed="rId7">
            <a:alphaModFix/>
          </a:blip>
          <a:stretch>
            <a:fillRect/>
          </a:stretch>
        </p:blipFill>
        <p:spPr>
          <a:xfrm>
            <a:off x="4466347" y="571050"/>
            <a:ext cx="618603" cy="565304"/>
          </a:xfrm>
          <a:prstGeom prst="rect">
            <a:avLst/>
          </a:prstGeom>
          <a:noFill/>
          <a:ln>
            <a:noFill/>
          </a:ln>
        </p:spPr>
      </p:pic>
      <p:pic>
        <p:nvPicPr>
          <p:cNvPr id="2771" name="Google Shape;2771;p59"/>
          <p:cNvPicPr preferRelativeResize="0"/>
          <p:nvPr/>
        </p:nvPicPr>
        <p:blipFill>
          <a:blip r:embed="rId8">
            <a:alphaModFix/>
          </a:blip>
          <a:stretch>
            <a:fillRect/>
          </a:stretch>
        </p:blipFill>
        <p:spPr>
          <a:xfrm>
            <a:off x="3927250" y="489005"/>
            <a:ext cx="859432" cy="72939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5" name="Shape 2775"/>
        <p:cNvGrpSpPr/>
        <p:nvPr/>
      </p:nvGrpSpPr>
      <p:grpSpPr>
        <a:xfrm>
          <a:off x="0" y="0"/>
          <a:ext cx="0" cy="0"/>
          <a:chOff x="0" y="0"/>
          <a:chExt cx="0" cy="0"/>
        </a:xfrm>
      </p:grpSpPr>
      <p:sp>
        <p:nvSpPr>
          <p:cNvPr id="2776" name="Google Shape;2776;p60"/>
          <p:cNvSpPr txBox="1"/>
          <p:nvPr>
            <p:ph type="title"/>
          </p:nvPr>
        </p:nvSpPr>
        <p:spPr>
          <a:xfrm>
            <a:off x="386875" y="97575"/>
            <a:ext cx="8183700" cy="5037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Clr>
                <a:schemeClr val="dk2"/>
              </a:buClr>
              <a:buSzPct val="36666"/>
              <a:buFont typeface="Arial"/>
              <a:buNone/>
            </a:pPr>
            <a:r>
              <a:rPr lang="fr" sz="3000"/>
              <a:t>Vidéo 7 : #NotrePère</a:t>
            </a:r>
            <a:endParaRPr sz="1933"/>
          </a:p>
        </p:txBody>
      </p:sp>
      <p:sp>
        <p:nvSpPr>
          <p:cNvPr id="2777" name="Google Shape;2777;p60"/>
          <p:cNvSpPr txBox="1"/>
          <p:nvPr/>
        </p:nvSpPr>
        <p:spPr>
          <a:xfrm>
            <a:off x="3927250" y="1767450"/>
            <a:ext cx="8088900" cy="446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t/>
            </a:r>
            <a:endParaRPr i="1" sz="1700">
              <a:solidFill>
                <a:schemeClr val="accent2"/>
              </a:solidFill>
              <a:latin typeface="Raleway"/>
              <a:ea typeface="Raleway"/>
              <a:cs typeface="Raleway"/>
              <a:sym typeface="Raleway"/>
            </a:endParaRPr>
          </a:p>
        </p:txBody>
      </p:sp>
      <p:sp>
        <p:nvSpPr>
          <p:cNvPr id="2778" name="Google Shape;2778;p60"/>
          <p:cNvSpPr txBox="1"/>
          <p:nvPr/>
        </p:nvSpPr>
        <p:spPr>
          <a:xfrm>
            <a:off x="104875" y="1313650"/>
            <a:ext cx="7124400" cy="3555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fr" sz="1200">
                <a:solidFill>
                  <a:schemeClr val="accent2"/>
                </a:solidFill>
                <a:latin typeface="Raleway"/>
                <a:ea typeface="Raleway"/>
                <a:cs typeface="Raleway"/>
                <a:sym typeface="Raleway"/>
              </a:rPr>
              <a:t>Le Notre Père est une des plus célèbres prières chrétiennes. Elle est composée de six demandes et se trouve dans l’Évangile selon saint Matthieu, chapitre 6, versets 9 à 13. Elle est aussi fréquemment utilisée par les chrétiens dans leurs prières quotidiennes. </a:t>
            </a:r>
            <a:endParaRPr sz="1200">
              <a:solidFill>
                <a:schemeClr val="accent2"/>
              </a:solidFill>
              <a:latin typeface="Raleway"/>
              <a:ea typeface="Raleway"/>
              <a:cs typeface="Raleway"/>
              <a:sym typeface="Raleway"/>
            </a:endParaRPr>
          </a:p>
          <a:p>
            <a:pPr indent="0" lvl="0" marL="0" rtl="0" algn="l">
              <a:lnSpc>
                <a:spcPct val="115000"/>
              </a:lnSpc>
              <a:spcBef>
                <a:spcPts val="0"/>
              </a:spcBef>
              <a:spcAft>
                <a:spcPts val="0"/>
              </a:spcAft>
              <a:buNone/>
            </a:pPr>
            <a:r>
              <a:t/>
            </a:r>
            <a:endParaRPr sz="1200">
              <a:solidFill>
                <a:schemeClr val="accent2"/>
              </a:solidFill>
              <a:latin typeface="Raleway"/>
              <a:ea typeface="Raleway"/>
              <a:cs typeface="Raleway"/>
              <a:sym typeface="Raleway"/>
            </a:endParaRPr>
          </a:p>
          <a:p>
            <a:pPr indent="0" lvl="0" marL="0" rtl="0" algn="l">
              <a:lnSpc>
                <a:spcPct val="115000"/>
              </a:lnSpc>
              <a:spcBef>
                <a:spcPts val="0"/>
              </a:spcBef>
              <a:spcAft>
                <a:spcPts val="0"/>
              </a:spcAft>
              <a:buNone/>
            </a:pPr>
            <a:r>
              <a:rPr lang="fr" sz="1200">
                <a:solidFill>
                  <a:schemeClr val="accent2"/>
                </a:solidFill>
                <a:latin typeface="Raleway"/>
                <a:ea typeface="Raleway"/>
                <a:cs typeface="Raleway"/>
                <a:sym typeface="Raleway"/>
              </a:rPr>
              <a:t>Voici les 6 demandes :</a:t>
            </a:r>
            <a:endParaRPr sz="1200">
              <a:solidFill>
                <a:schemeClr val="accent2"/>
              </a:solidFill>
              <a:latin typeface="Raleway"/>
              <a:ea typeface="Raleway"/>
              <a:cs typeface="Raleway"/>
              <a:sym typeface="Raleway"/>
            </a:endParaRPr>
          </a:p>
          <a:p>
            <a:pPr indent="0" lvl="0" marL="0" rtl="0" algn="l">
              <a:lnSpc>
                <a:spcPct val="115000"/>
              </a:lnSpc>
              <a:spcBef>
                <a:spcPts val="0"/>
              </a:spcBef>
              <a:spcAft>
                <a:spcPts val="0"/>
              </a:spcAft>
              <a:buNone/>
            </a:pPr>
            <a:r>
              <a:t/>
            </a:r>
            <a:endParaRPr sz="1200">
              <a:solidFill>
                <a:schemeClr val="accent2"/>
              </a:solidFill>
              <a:latin typeface="Raleway"/>
              <a:ea typeface="Raleway"/>
              <a:cs typeface="Raleway"/>
              <a:sym typeface="Raleway"/>
            </a:endParaRPr>
          </a:p>
          <a:p>
            <a:pPr indent="0" lvl="0" marL="0" rtl="0" algn="l">
              <a:lnSpc>
                <a:spcPct val="115000"/>
              </a:lnSpc>
              <a:spcBef>
                <a:spcPts val="0"/>
              </a:spcBef>
              <a:spcAft>
                <a:spcPts val="0"/>
              </a:spcAft>
              <a:buNone/>
            </a:pPr>
            <a:r>
              <a:rPr lang="fr" sz="1200">
                <a:solidFill>
                  <a:schemeClr val="accent2"/>
                </a:solidFill>
                <a:latin typeface="Raleway"/>
                <a:ea typeface="Raleway"/>
                <a:cs typeface="Raleway"/>
                <a:sym typeface="Raleway"/>
              </a:rPr>
              <a:t>1. Que ton nom soit sanctifié.</a:t>
            </a:r>
            <a:endParaRPr sz="1200">
              <a:solidFill>
                <a:schemeClr val="accent2"/>
              </a:solidFill>
              <a:latin typeface="Raleway"/>
              <a:ea typeface="Raleway"/>
              <a:cs typeface="Raleway"/>
              <a:sym typeface="Raleway"/>
            </a:endParaRPr>
          </a:p>
          <a:p>
            <a:pPr indent="0" lvl="0" marL="0" rtl="0" algn="l">
              <a:lnSpc>
                <a:spcPct val="115000"/>
              </a:lnSpc>
              <a:spcBef>
                <a:spcPts val="0"/>
              </a:spcBef>
              <a:spcAft>
                <a:spcPts val="0"/>
              </a:spcAft>
              <a:buNone/>
            </a:pPr>
            <a:r>
              <a:rPr lang="fr" sz="1200">
                <a:solidFill>
                  <a:schemeClr val="accent2"/>
                </a:solidFill>
                <a:latin typeface="Raleway"/>
                <a:ea typeface="Raleway"/>
                <a:cs typeface="Raleway"/>
                <a:sym typeface="Raleway"/>
              </a:rPr>
              <a:t>2. Que ton règne vienne.</a:t>
            </a:r>
            <a:endParaRPr sz="1200">
              <a:solidFill>
                <a:schemeClr val="accent2"/>
              </a:solidFill>
              <a:latin typeface="Raleway"/>
              <a:ea typeface="Raleway"/>
              <a:cs typeface="Raleway"/>
              <a:sym typeface="Raleway"/>
            </a:endParaRPr>
          </a:p>
          <a:p>
            <a:pPr indent="0" lvl="0" marL="0" rtl="0" algn="l">
              <a:lnSpc>
                <a:spcPct val="115000"/>
              </a:lnSpc>
              <a:spcBef>
                <a:spcPts val="0"/>
              </a:spcBef>
              <a:spcAft>
                <a:spcPts val="0"/>
              </a:spcAft>
              <a:buNone/>
            </a:pPr>
            <a:r>
              <a:rPr lang="fr" sz="1200">
                <a:solidFill>
                  <a:schemeClr val="accent2"/>
                </a:solidFill>
                <a:latin typeface="Raleway"/>
                <a:ea typeface="Raleway"/>
                <a:cs typeface="Raleway"/>
                <a:sym typeface="Raleway"/>
              </a:rPr>
              <a:t>3. Que ta volonté soit faite sur la terre comme au ciel.</a:t>
            </a:r>
            <a:endParaRPr sz="1200">
              <a:solidFill>
                <a:schemeClr val="accent2"/>
              </a:solidFill>
              <a:latin typeface="Raleway"/>
              <a:ea typeface="Raleway"/>
              <a:cs typeface="Raleway"/>
              <a:sym typeface="Raleway"/>
            </a:endParaRPr>
          </a:p>
          <a:p>
            <a:pPr indent="0" lvl="0" marL="0" rtl="0" algn="l">
              <a:lnSpc>
                <a:spcPct val="115000"/>
              </a:lnSpc>
              <a:spcBef>
                <a:spcPts val="0"/>
              </a:spcBef>
              <a:spcAft>
                <a:spcPts val="0"/>
              </a:spcAft>
              <a:buNone/>
            </a:pPr>
            <a:r>
              <a:rPr lang="fr" sz="1200">
                <a:solidFill>
                  <a:schemeClr val="accent2"/>
                </a:solidFill>
                <a:latin typeface="Raleway"/>
                <a:ea typeface="Raleway"/>
                <a:cs typeface="Raleway"/>
                <a:sym typeface="Raleway"/>
              </a:rPr>
              <a:t>4. Donne-nous aujourd'hui notre pain quotidien.</a:t>
            </a:r>
            <a:endParaRPr sz="1200">
              <a:solidFill>
                <a:schemeClr val="accent2"/>
              </a:solidFill>
              <a:latin typeface="Raleway"/>
              <a:ea typeface="Raleway"/>
              <a:cs typeface="Raleway"/>
              <a:sym typeface="Raleway"/>
            </a:endParaRPr>
          </a:p>
          <a:p>
            <a:pPr indent="0" lvl="0" marL="0" rtl="0" algn="l">
              <a:lnSpc>
                <a:spcPct val="115000"/>
              </a:lnSpc>
              <a:spcBef>
                <a:spcPts val="0"/>
              </a:spcBef>
              <a:spcAft>
                <a:spcPts val="0"/>
              </a:spcAft>
              <a:buNone/>
            </a:pPr>
            <a:r>
              <a:rPr lang="fr" sz="1200">
                <a:solidFill>
                  <a:schemeClr val="accent2"/>
                </a:solidFill>
                <a:latin typeface="Raleway"/>
                <a:ea typeface="Raleway"/>
                <a:cs typeface="Raleway"/>
                <a:sym typeface="Raleway"/>
              </a:rPr>
              <a:t>5. Pardonne-nous nos offenses comme nous pardonnons aussi à ceux qui nous ont offensés.</a:t>
            </a:r>
            <a:endParaRPr sz="1200">
              <a:solidFill>
                <a:schemeClr val="accent2"/>
              </a:solidFill>
              <a:latin typeface="Raleway"/>
              <a:ea typeface="Raleway"/>
              <a:cs typeface="Raleway"/>
              <a:sym typeface="Raleway"/>
            </a:endParaRPr>
          </a:p>
          <a:p>
            <a:pPr indent="0" lvl="0" marL="0" rtl="0" algn="l">
              <a:lnSpc>
                <a:spcPct val="115000"/>
              </a:lnSpc>
              <a:spcBef>
                <a:spcPts val="0"/>
              </a:spcBef>
              <a:spcAft>
                <a:spcPts val="0"/>
              </a:spcAft>
              <a:buNone/>
            </a:pPr>
            <a:r>
              <a:rPr lang="fr" sz="1200">
                <a:solidFill>
                  <a:schemeClr val="accent2"/>
                </a:solidFill>
                <a:latin typeface="Raleway"/>
                <a:ea typeface="Raleway"/>
                <a:cs typeface="Raleway"/>
                <a:sym typeface="Raleway"/>
              </a:rPr>
              <a:t>6. Et ne nous laisse pas entrer pas à la tentation, mais délivre-nous du mal.</a:t>
            </a:r>
            <a:endParaRPr sz="1200">
              <a:solidFill>
                <a:schemeClr val="accent2"/>
              </a:solidFill>
              <a:latin typeface="Raleway"/>
              <a:ea typeface="Raleway"/>
              <a:cs typeface="Raleway"/>
              <a:sym typeface="Raleway"/>
            </a:endParaRPr>
          </a:p>
          <a:p>
            <a:pPr indent="0" lvl="0" marL="0" rtl="0" algn="l">
              <a:lnSpc>
                <a:spcPct val="115000"/>
              </a:lnSpc>
              <a:spcBef>
                <a:spcPts val="0"/>
              </a:spcBef>
              <a:spcAft>
                <a:spcPts val="0"/>
              </a:spcAft>
              <a:buNone/>
            </a:pPr>
            <a:r>
              <a:t/>
            </a:r>
            <a:endParaRPr sz="1200">
              <a:solidFill>
                <a:schemeClr val="accent2"/>
              </a:solidFill>
              <a:latin typeface="Raleway"/>
              <a:ea typeface="Raleway"/>
              <a:cs typeface="Raleway"/>
              <a:sym typeface="Raleway"/>
            </a:endParaRPr>
          </a:p>
          <a:p>
            <a:pPr indent="0" lvl="0" marL="0" rtl="0" algn="l">
              <a:lnSpc>
                <a:spcPct val="115000"/>
              </a:lnSpc>
              <a:spcBef>
                <a:spcPts val="0"/>
              </a:spcBef>
              <a:spcAft>
                <a:spcPts val="0"/>
              </a:spcAft>
              <a:buNone/>
            </a:pPr>
            <a:r>
              <a:rPr lang="fr" sz="1200" u="sng">
                <a:solidFill>
                  <a:schemeClr val="accent2"/>
                </a:solidFill>
                <a:latin typeface="Raleway"/>
                <a:ea typeface="Raleway"/>
                <a:cs typeface="Raleway"/>
                <a:sym typeface="Raleway"/>
              </a:rPr>
              <a:t>Question et prière :</a:t>
            </a:r>
            <a:endParaRPr sz="1200" u="sng">
              <a:solidFill>
                <a:schemeClr val="accent2"/>
              </a:solidFill>
              <a:latin typeface="Raleway"/>
              <a:ea typeface="Raleway"/>
              <a:cs typeface="Raleway"/>
              <a:sym typeface="Raleway"/>
            </a:endParaRPr>
          </a:p>
          <a:p>
            <a:pPr indent="-304800" lvl="0" marL="457200" rtl="0" algn="l">
              <a:lnSpc>
                <a:spcPct val="115000"/>
              </a:lnSpc>
              <a:spcBef>
                <a:spcPts val="0"/>
              </a:spcBef>
              <a:spcAft>
                <a:spcPts val="0"/>
              </a:spcAft>
              <a:buClr>
                <a:schemeClr val="accent2"/>
              </a:buClr>
              <a:buSzPts val="1200"/>
              <a:buFont typeface="Raleway"/>
              <a:buAutoNum type="arabicPeriod"/>
            </a:pPr>
            <a:r>
              <a:rPr lang="fr" sz="1200">
                <a:solidFill>
                  <a:schemeClr val="accent2"/>
                </a:solidFill>
                <a:latin typeface="Raleway"/>
                <a:ea typeface="Raleway"/>
                <a:cs typeface="Raleway"/>
                <a:sym typeface="Raleway"/>
              </a:rPr>
              <a:t>Quelle demande aimerais-tu faire à Dieu aujourd’hui?</a:t>
            </a:r>
            <a:endParaRPr sz="1200">
              <a:solidFill>
                <a:schemeClr val="accent2"/>
              </a:solidFill>
              <a:latin typeface="Raleway"/>
              <a:ea typeface="Raleway"/>
              <a:cs typeface="Raleway"/>
              <a:sym typeface="Raleway"/>
            </a:endParaRPr>
          </a:p>
          <a:p>
            <a:pPr indent="-304800" lvl="0" marL="457200" rtl="0" algn="l">
              <a:lnSpc>
                <a:spcPct val="115000"/>
              </a:lnSpc>
              <a:spcBef>
                <a:spcPts val="0"/>
              </a:spcBef>
              <a:spcAft>
                <a:spcPts val="0"/>
              </a:spcAft>
              <a:buClr>
                <a:schemeClr val="accent2"/>
              </a:buClr>
              <a:buSzPts val="1200"/>
              <a:buFont typeface="Raleway"/>
              <a:buAutoNum type="arabicPeriod"/>
            </a:pPr>
            <a:r>
              <a:rPr lang="fr" sz="1200">
                <a:solidFill>
                  <a:schemeClr val="accent2"/>
                </a:solidFill>
                <a:latin typeface="Raleway"/>
                <a:ea typeface="Raleway"/>
                <a:cs typeface="Raleway"/>
                <a:sym typeface="Raleway"/>
              </a:rPr>
              <a:t>Ferme les yeux et prie le Notre Père </a:t>
            </a:r>
            <a:r>
              <a:rPr lang="fr" sz="1200">
                <a:solidFill>
                  <a:schemeClr val="accent2"/>
                </a:solidFill>
                <a:latin typeface="Raleway"/>
                <a:ea typeface="Raleway"/>
                <a:cs typeface="Raleway"/>
                <a:sym typeface="Raleway"/>
              </a:rPr>
              <a:t>silencieusement</a:t>
            </a:r>
            <a:r>
              <a:rPr lang="fr" sz="1200">
                <a:solidFill>
                  <a:schemeClr val="accent2"/>
                </a:solidFill>
                <a:latin typeface="Raleway"/>
                <a:ea typeface="Raleway"/>
                <a:cs typeface="Raleway"/>
                <a:sym typeface="Raleway"/>
              </a:rPr>
              <a:t> dans ton </a:t>
            </a:r>
            <a:r>
              <a:rPr lang="fr" sz="1200">
                <a:solidFill>
                  <a:schemeClr val="accent2"/>
                </a:solidFill>
                <a:latin typeface="Raleway"/>
                <a:ea typeface="Raleway"/>
                <a:cs typeface="Raleway"/>
                <a:sym typeface="Raleway"/>
              </a:rPr>
              <a:t>cœur</a:t>
            </a:r>
            <a:r>
              <a:rPr lang="fr" sz="1200">
                <a:solidFill>
                  <a:schemeClr val="accent2"/>
                </a:solidFill>
                <a:latin typeface="Raleway"/>
                <a:ea typeface="Raleway"/>
                <a:cs typeface="Raleway"/>
                <a:sym typeface="Raleway"/>
              </a:rPr>
              <a:t>.</a:t>
            </a:r>
            <a:endParaRPr sz="1200">
              <a:solidFill>
                <a:schemeClr val="accent2"/>
              </a:solidFill>
              <a:latin typeface="Raleway"/>
              <a:ea typeface="Raleway"/>
              <a:cs typeface="Raleway"/>
              <a:sym typeface="Raleway"/>
            </a:endParaRPr>
          </a:p>
        </p:txBody>
      </p:sp>
      <p:pic>
        <p:nvPicPr>
          <p:cNvPr id="2779" name="Google Shape;2779;p60">
            <a:hlinkClick r:id="rId3"/>
          </p:cNvPr>
          <p:cNvPicPr preferRelativeResize="0"/>
          <p:nvPr/>
        </p:nvPicPr>
        <p:blipFill>
          <a:blip r:embed="rId4">
            <a:alphaModFix/>
          </a:blip>
          <a:stretch>
            <a:fillRect/>
          </a:stretch>
        </p:blipFill>
        <p:spPr>
          <a:xfrm>
            <a:off x="7636900" y="1682225"/>
            <a:ext cx="1239475" cy="1239475"/>
          </a:xfrm>
          <a:prstGeom prst="rect">
            <a:avLst/>
          </a:prstGeom>
          <a:noFill/>
          <a:ln>
            <a:noFill/>
          </a:ln>
        </p:spPr>
      </p:pic>
      <p:pic>
        <p:nvPicPr>
          <p:cNvPr id="2780" name="Google Shape;2780;p60">
            <a:hlinkClick r:id="rId5"/>
          </p:cNvPr>
          <p:cNvPicPr preferRelativeResize="0"/>
          <p:nvPr/>
        </p:nvPicPr>
        <p:blipFill rotWithShape="1">
          <a:blip r:embed="rId6">
            <a:alphaModFix/>
          </a:blip>
          <a:srcRect b="0" l="24287" r="25418" t="0"/>
          <a:stretch/>
        </p:blipFill>
        <p:spPr>
          <a:xfrm>
            <a:off x="7701622" y="2921700"/>
            <a:ext cx="1110051" cy="1239475"/>
          </a:xfrm>
          <a:prstGeom prst="rect">
            <a:avLst/>
          </a:prstGeom>
          <a:noFill/>
          <a:ln>
            <a:noFill/>
          </a:ln>
        </p:spPr>
      </p:pic>
      <p:pic>
        <p:nvPicPr>
          <p:cNvPr id="2781" name="Google Shape;2781;p60"/>
          <p:cNvPicPr preferRelativeResize="0"/>
          <p:nvPr/>
        </p:nvPicPr>
        <p:blipFill>
          <a:blip r:embed="rId7">
            <a:alphaModFix/>
          </a:blip>
          <a:stretch>
            <a:fillRect/>
          </a:stretch>
        </p:blipFill>
        <p:spPr>
          <a:xfrm>
            <a:off x="4466347" y="571050"/>
            <a:ext cx="618603" cy="565304"/>
          </a:xfrm>
          <a:prstGeom prst="rect">
            <a:avLst/>
          </a:prstGeom>
          <a:noFill/>
          <a:ln>
            <a:noFill/>
          </a:ln>
        </p:spPr>
      </p:pic>
      <p:pic>
        <p:nvPicPr>
          <p:cNvPr id="2782" name="Google Shape;2782;p60"/>
          <p:cNvPicPr preferRelativeResize="0"/>
          <p:nvPr/>
        </p:nvPicPr>
        <p:blipFill>
          <a:blip r:embed="rId8">
            <a:alphaModFix/>
          </a:blip>
          <a:stretch>
            <a:fillRect/>
          </a:stretch>
        </p:blipFill>
        <p:spPr>
          <a:xfrm>
            <a:off x="3927250" y="489005"/>
            <a:ext cx="859432" cy="72939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6" name="Shape 2786"/>
        <p:cNvGrpSpPr/>
        <p:nvPr/>
      </p:nvGrpSpPr>
      <p:grpSpPr>
        <a:xfrm>
          <a:off x="0" y="0"/>
          <a:ext cx="0" cy="0"/>
          <a:chOff x="0" y="0"/>
          <a:chExt cx="0" cy="0"/>
        </a:xfrm>
      </p:grpSpPr>
      <p:sp>
        <p:nvSpPr>
          <p:cNvPr id="2787" name="Google Shape;2787;p61"/>
          <p:cNvSpPr txBox="1"/>
          <p:nvPr>
            <p:ph type="title"/>
          </p:nvPr>
        </p:nvSpPr>
        <p:spPr>
          <a:xfrm>
            <a:off x="386875" y="97575"/>
            <a:ext cx="8183700" cy="5037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Clr>
                <a:schemeClr val="dk2"/>
              </a:buClr>
              <a:buSzPct val="36666"/>
              <a:buFont typeface="Arial"/>
              <a:buNone/>
            </a:pPr>
            <a:r>
              <a:rPr lang="fr" sz="3000"/>
              <a:t>Vidéo 8 : #SuisMoi</a:t>
            </a:r>
            <a:endParaRPr sz="1933"/>
          </a:p>
        </p:txBody>
      </p:sp>
      <p:sp>
        <p:nvSpPr>
          <p:cNvPr id="2788" name="Google Shape;2788;p61"/>
          <p:cNvSpPr txBox="1"/>
          <p:nvPr/>
        </p:nvSpPr>
        <p:spPr>
          <a:xfrm>
            <a:off x="3927250" y="1767450"/>
            <a:ext cx="8088900" cy="446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t/>
            </a:r>
            <a:endParaRPr i="1" sz="1700">
              <a:solidFill>
                <a:schemeClr val="accent2"/>
              </a:solidFill>
              <a:latin typeface="Raleway"/>
              <a:ea typeface="Raleway"/>
              <a:cs typeface="Raleway"/>
              <a:sym typeface="Raleway"/>
            </a:endParaRPr>
          </a:p>
        </p:txBody>
      </p:sp>
      <p:sp>
        <p:nvSpPr>
          <p:cNvPr id="2789" name="Google Shape;2789;p61"/>
          <p:cNvSpPr txBox="1"/>
          <p:nvPr/>
        </p:nvSpPr>
        <p:spPr>
          <a:xfrm>
            <a:off x="104875" y="1313650"/>
            <a:ext cx="7124400" cy="3858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fr" sz="1100">
                <a:solidFill>
                  <a:schemeClr val="accent2"/>
                </a:solidFill>
                <a:latin typeface="Raleway"/>
                <a:ea typeface="Raleway"/>
                <a:cs typeface="Raleway"/>
                <a:sym typeface="Raleway"/>
              </a:rPr>
              <a:t>Suis-moi… </a:t>
            </a:r>
            <a:r>
              <a:rPr lang="fr" sz="1100">
                <a:solidFill>
                  <a:schemeClr val="accent2"/>
                </a:solidFill>
                <a:latin typeface="Raleway"/>
                <a:ea typeface="Raleway"/>
                <a:cs typeface="Raleway"/>
                <a:sym typeface="Raleway"/>
              </a:rPr>
              <a:t>C'est une simple demande. </a:t>
            </a:r>
            <a:endParaRPr sz="1100">
              <a:solidFill>
                <a:schemeClr val="accent2"/>
              </a:solidFill>
              <a:latin typeface="Raleway"/>
              <a:ea typeface="Raleway"/>
              <a:cs typeface="Raleway"/>
              <a:sym typeface="Raleway"/>
            </a:endParaRPr>
          </a:p>
          <a:p>
            <a:pPr indent="0" lvl="0" marL="0" rtl="0" algn="l">
              <a:lnSpc>
                <a:spcPct val="115000"/>
              </a:lnSpc>
              <a:spcBef>
                <a:spcPts val="0"/>
              </a:spcBef>
              <a:spcAft>
                <a:spcPts val="0"/>
              </a:spcAft>
              <a:buNone/>
            </a:pPr>
            <a:r>
              <a:rPr lang="fr" sz="1100">
                <a:solidFill>
                  <a:schemeClr val="accent2"/>
                </a:solidFill>
                <a:latin typeface="Raleway"/>
                <a:ea typeface="Raleway"/>
                <a:cs typeface="Raleway"/>
                <a:sym typeface="Raleway"/>
              </a:rPr>
              <a:t>Parfois d'une mère à un enfant, d'un frère à une sœur, d'un ami à un ami. </a:t>
            </a:r>
            <a:endParaRPr sz="1100">
              <a:solidFill>
                <a:schemeClr val="accent2"/>
              </a:solidFill>
              <a:latin typeface="Raleway"/>
              <a:ea typeface="Raleway"/>
              <a:cs typeface="Raleway"/>
              <a:sym typeface="Raleway"/>
            </a:endParaRPr>
          </a:p>
          <a:p>
            <a:pPr indent="0" lvl="0" marL="0" rtl="0" algn="l">
              <a:lnSpc>
                <a:spcPct val="115000"/>
              </a:lnSpc>
              <a:spcBef>
                <a:spcPts val="0"/>
              </a:spcBef>
              <a:spcAft>
                <a:spcPts val="0"/>
              </a:spcAft>
              <a:buNone/>
            </a:pPr>
            <a:r>
              <a:rPr lang="fr" sz="1100">
                <a:solidFill>
                  <a:schemeClr val="accent2"/>
                </a:solidFill>
                <a:latin typeface="Raleway"/>
                <a:ea typeface="Raleway"/>
                <a:cs typeface="Raleway"/>
                <a:sym typeface="Raleway"/>
              </a:rPr>
              <a:t>C'est une demande qui nécessite de la confiance, de la conviction, de l'action. </a:t>
            </a:r>
            <a:endParaRPr sz="1100">
              <a:solidFill>
                <a:schemeClr val="accent2"/>
              </a:solidFill>
              <a:latin typeface="Raleway"/>
              <a:ea typeface="Raleway"/>
              <a:cs typeface="Raleway"/>
              <a:sym typeface="Raleway"/>
            </a:endParaRPr>
          </a:p>
          <a:p>
            <a:pPr indent="0" lvl="0" marL="0" rtl="0" algn="l">
              <a:lnSpc>
                <a:spcPct val="115000"/>
              </a:lnSpc>
              <a:spcBef>
                <a:spcPts val="0"/>
              </a:spcBef>
              <a:spcAft>
                <a:spcPts val="0"/>
              </a:spcAft>
              <a:buNone/>
            </a:pPr>
            <a:r>
              <a:rPr lang="fr" sz="1100">
                <a:solidFill>
                  <a:schemeClr val="accent2"/>
                </a:solidFill>
                <a:latin typeface="Raleway"/>
                <a:ea typeface="Raleway"/>
                <a:cs typeface="Raleway"/>
                <a:sym typeface="Raleway"/>
              </a:rPr>
              <a:t>Cela oblige à faire confiance à une personne qui te conduira à la sécurité, à la paix. </a:t>
            </a:r>
            <a:endParaRPr sz="1100">
              <a:solidFill>
                <a:schemeClr val="accent2"/>
              </a:solidFill>
              <a:latin typeface="Raleway"/>
              <a:ea typeface="Raleway"/>
              <a:cs typeface="Raleway"/>
              <a:sym typeface="Raleway"/>
            </a:endParaRPr>
          </a:p>
          <a:p>
            <a:pPr indent="0" lvl="0" marL="0" rtl="0" algn="l">
              <a:lnSpc>
                <a:spcPct val="115000"/>
              </a:lnSpc>
              <a:spcBef>
                <a:spcPts val="0"/>
              </a:spcBef>
              <a:spcAft>
                <a:spcPts val="0"/>
              </a:spcAft>
              <a:buNone/>
            </a:pPr>
            <a:r>
              <a:rPr lang="fr" sz="1100">
                <a:solidFill>
                  <a:schemeClr val="accent2"/>
                </a:solidFill>
                <a:latin typeface="Raleway"/>
                <a:ea typeface="Raleway"/>
                <a:cs typeface="Raleway"/>
                <a:sym typeface="Raleway"/>
              </a:rPr>
              <a:t>Il y a longtemps, Jésus-Christ a adressé ces simples paroles à ses amis les plus proches, et son invitation est toujours valable aujourd'hui. </a:t>
            </a:r>
            <a:endParaRPr sz="1100">
              <a:solidFill>
                <a:schemeClr val="accent2"/>
              </a:solidFill>
              <a:latin typeface="Raleway"/>
              <a:ea typeface="Raleway"/>
              <a:cs typeface="Raleway"/>
              <a:sym typeface="Raleway"/>
            </a:endParaRPr>
          </a:p>
          <a:p>
            <a:pPr indent="0" lvl="0" marL="0" rtl="0" algn="l">
              <a:lnSpc>
                <a:spcPct val="115000"/>
              </a:lnSpc>
              <a:spcBef>
                <a:spcPts val="0"/>
              </a:spcBef>
              <a:spcAft>
                <a:spcPts val="0"/>
              </a:spcAft>
              <a:buNone/>
            </a:pPr>
            <a:r>
              <a:rPr b="1" lang="fr" sz="1100">
                <a:solidFill>
                  <a:schemeClr val="accent2"/>
                </a:solidFill>
                <a:latin typeface="Raleway"/>
                <a:ea typeface="Raleway"/>
                <a:cs typeface="Raleway"/>
                <a:sym typeface="Raleway"/>
              </a:rPr>
              <a:t>Viens, suis-moi… </a:t>
            </a:r>
            <a:endParaRPr b="1" sz="1100">
              <a:solidFill>
                <a:schemeClr val="accent2"/>
              </a:solidFill>
              <a:latin typeface="Raleway"/>
              <a:ea typeface="Raleway"/>
              <a:cs typeface="Raleway"/>
              <a:sym typeface="Raleway"/>
            </a:endParaRPr>
          </a:p>
          <a:p>
            <a:pPr indent="0" lvl="0" marL="0" rtl="0" algn="l">
              <a:lnSpc>
                <a:spcPct val="115000"/>
              </a:lnSpc>
              <a:spcBef>
                <a:spcPts val="0"/>
              </a:spcBef>
              <a:spcAft>
                <a:spcPts val="0"/>
              </a:spcAft>
              <a:buNone/>
            </a:pPr>
            <a:r>
              <a:rPr lang="fr" sz="1100">
                <a:solidFill>
                  <a:schemeClr val="accent2"/>
                </a:solidFill>
                <a:latin typeface="Raleway"/>
                <a:ea typeface="Raleway"/>
                <a:cs typeface="Raleway"/>
                <a:sym typeface="Raleway"/>
              </a:rPr>
              <a:t>Suis-moi et je te montrerai comment aimer les autres et t'aimer toi-même. </a:t>
            </a:r>
            <a:endParaRPr sz="1100">
              <a:solidFill>
                <a:schemeClr val="accent2"/>
              </a:solidFill>
              <a:latin typeface="Raleway"/>
              <a:ea typeface="Raleway"/>
              <a:cs typeface="Raleway"/>
              <a:sym typeface="Raleway"/>
            </a:endParaRPr>
          </a:p>
          <a:p>
            <a:pPr indent="0" lvl="0" marL="0" rtl="0" algn="l">
              <a:lnSpc>
                <a:spcPct val="115000"/>
              </a:lnSpc>
              <a:spcBef>
                <a:spcPts val="0"/>
              </a:spcBef>
              <a:spcAft>
                <a:spcPts val="0"/>
              </a:spcAft>
              <a:buNone/>
            </a:pPr>
            <a:r>
              <a:rPr lang="fr" sz="1100">
                <a:solidFill>
                  <a:schemeClr val="accent2"/>
                </a:solidFill>
                <a:latin typeface="Raleway"/>
                <a:ea typeface="Raleway"/>
                <a:cs typeface="Raleway"/>
                <a:sym typeface="Raleway"/>
              </a:rPr>
              <a:t>Suis-moi et je te montrerai comment avoir le courage de demander pardon et de pardonner aux autres. </a:t>
            </a:r>
            <a:endParaRPr sz="1100">
              <a:solidFill>
                <a:schemeClr val="accent2"/>
              </a:solidFill>
              <a:latin typeface="Raleway"/>
              <a:ea typeface="Raleway"/>
              <a:cs typeface="Raleway"/>
              <a:sym typeface="Raleway"/>
            </a:endParaRPr>
          </a:p>
          <a:p>
            <a:pPr indent="0" lvl="0" marL="0" rtl="0" algn="l">
              <a:lnSpc>
                <a:spcPct val="115000"/>
              </a:lnSpc>
              <a:spcBef>
                <a:spcPts val="0"/>
              </a:spcBef>
              <a:spcAft>
                <a:spcPts val="0"/>
              </a:spcAft>
              <a:buNone/>
            </a:pPr>
            <a:r>
              <a:rPr lang="fr" sz="1100">
                <a:solidFill>
                  <a:schemeClr val="accent2"/>
                </a:solidFill>
                <a:latin typeface="Raleway"/>
                <a:ea typeface="Raleway"/>
                <a:cs typeface="Raleway"/>
                <a:sym typeface="Raleway"/>
              </a:rPr>
              <a:t>Suis-moi pour changer de direction, pour recommencer, </a:t>
            </a:r>
            <a:endParaRPr sz="1100">
              <a:solidFill>
                <a:schemeClr val="accent2"/>
              </a:solidFill>
              <a:latin typeface="Raleway"/>
              <a:ea typeface="Raleway"/>
              <a:cs typeface="Raleway"/>
              <a:sym typeface="Raleway"/>
            </a:endParaRPr>
          </a:p>
          <a:p>
            <a:pPr indent="0" lvl="0" marL="0" rtl="0" algn="l">
              <a:lnSpc>
                <a:spcPct val="115000"/>
              </a:lnSpc>
              <a:spcBef>
                <a:spcPts val="0"/>
              </a:spcBef>
              <a:spcAft>
                <a:spcPts val="0"/>
              </a:spcAft>
              <a:buNone/>
            </a:pPr>
            <a:r>
              <a:rPr lang="fr" sz="1100">
                <a:solidFill>
                  <a:schemeClr val="accent2"/>
                </a:solidFill>
                <a:latin typeface="Raleway"/>
                <a:ea typeface="Raleway"/>
                <a:cs typeface="Raleway"/>
                <a:sym typeface="Raleway"/>
              </a:rPr>
              <a:t>Suis-moi pour traverser les tempêtes de la vie et les tempêtes de la souffrance. </a:t>
            </a:r>
            <a:endParaRPr sz="1100">
              <a:solidFill>
                <a:schemeClr val="accent2"/>
              </a:solidFill>
              <a:latin typeface="Raleway"/>
              <a:ea typeface="Raleway"/>
              <a:cs typeface="Raleway"/>
              <a:sym typeface="Raleway"/>
            </a:endParaRPr>
          </a:p>
          <a:p>
            <a:pPr indent="0" lvl="0" marL="0" rtl="0" algn="l">
              <a:lnSpc>
                <a:spcPct val="115000"/>
              </a:lnSpc>
              <a:spcBef>
                <a:spcPts val="0"/>
              </a:spcBef>
              <a:spcAft>
                <a:spcPts val="0"/>
              </a:spcAft>
              <a:buNone/>
            </a:pPr>
            <a:r>
              <a:rPr lang="fr" sz="1100">
                <a:solidFill>
                  <a:schemeClr val="accent2"/>
                </a:solidFill>
                <a:latin typeface="Raleway"/>
                <a:ea typeface="Raleway"/>
                <a:cs typeface="Raleway"/>
                <a:sym typeface="Raleway"/>
              </a:rPr>
              <a:t>Suis-moi pour trouver le destin. Ton destin. Le destin de Dieu. </a:t>
            </a:r>
            <a:endParaRPr sz="1100">
              <a:solidFill>
                <a:schemeClr val="accent2"/>
              </a:solidFill>
              <a:latin typeface="Raleway"/>
              <a:ea typeface="Raleway"/>
              <a:cs typeface="Raleway"/>
              <a:sym typeface="Raleway"/>
            </a:endParaRPr>
          </a:p>
          <a:p>
            <a:pPr indent="0" lvl="0" marL="0" rtl="0" algn="l">
              <a:lnSpc>
                <a:spcPct val="115000"/>
              </a:lnSpc>
              <a:spcBef>
                <a:spcPts val="0"/>
              </a:spcBef>
              <a:spcAft>
                <a:spcPts val="0"/>
              </a:spcAft>
              <a:buNone/>
            </a:pPr>
            <a:r>
              <a:rPr lang="fr" sz="1100">
                <a:solidFill>
                  <a:schemeClr val="accent2"/>
                </a:solidFill>
                <a:latin typeface="Raleway"/>
                <a:ea typeface="Raleway"/>
                <a:cs typeface="Raleway"/>
                <a:sym typeface="Raleway"/>
              </a:rPr>
              <a:t>Jésus nous a enseigné le chemin. Il nous a montré le chemin. Et lorsque nous suivons sa voie, nous trouvons une nouvelle vie.</a:t>
            </a:r>
            <a:endParaRPr sz="1100">
              <a:solidFill>
                <a:schemeClr val="accent2"/>
              </a:solidFill>
              <a:latin typeface="Raleway"/>
              <a:ea typeface="Raleway"/>
              <a:cs typeface="Raleway"/>
              <a:sym typeface="Raleway"/>
            </a:endParaRPr>
          </a:p>
          <a:p>
            <a:pPr indent="0" lvl="0" marL="0" rtl="0" algn="l">
              <a:lnSpc>
                <a:spcPct val="115000"/>
              </a:lnSpc>
              <a:spcBef>
                <a:spcPts val="0"/>
              </a:spcBef>
              <a:spcAft>
                <a:spcPts val="0"/>
              </a:spcAft>
              <a:buNone/>
            </a:pPr>
            <a:r>
              <a:rPr lang="fr" sz="1100">
                <a:solidFill>
                  <a:schemeClr val="accent2"/>
                </a:solidFill>
                <a:latin typeface="Raleway"/>
                <a:ea typeface="Raleway"/>
                <a:cs typeface="Raleway"/>
                <a:sym typeface="Raleway"/>
              </a:rPr>
              <a:t>Suis Jésus et tu trouveras une nouvelle vie</a:t>
            </a:r>
            <a:endParaRPr sz="1100">
              <a:solidFill>
                <a:schemeClr val="accent2"/>
              </a:solidFill>
              <a:latin typeface="Raleway"/>
              <a:ea typeface="Raleway"/>
              <a:cs typeface="Raleway"/>
              <a:sym typeface="Raleway"/>
            </a:endParaRPr>
          </a:p>
          <a:p>
            <a:pPr indent="0" lvl="0" marL="0" rtl="0" algn="l">
              <a:lnSpc>
                <a:spcPct val="115000"/>
              </a:lnSpc>
              <a:spcBef>
                <a:spcPts val="0"/>
              </a:spcBef>
              <a:spcAft>
                <a:spcPts val="0"/>
              </a:spcAft>
              <a:buNone/>
            </a:pPr>
            <a:r>
              <a:t/>
            </a:r>
            <a:endParaRPr sz="1100">
              <a:solidFill>
                <a:schemeClr val="accent2"/>
              </a:solidFill>
              <a:latin typeface="Raleway"/>
              <a:ea typeface="Raleway"/>
              <a:cs typeface="Raleway"/>
              <a:sym typeface="Raleway"/>
            </a:endParaRPr>
          </a:p>
          <a:p>
            <a:pPr indent="0" lvl="0" marL="0" rtl="0" algn="l">
              <a:lnSpc>
                <a:spcPct val="115000"/>
              </a:lnSpc>
              <a:spcBef>
                <a:spcPts val="0"/>
              </a:spcBef>
              <a:spcAft>
                <a:spcPts val="0"/>
              </a:spcAft>
              <a:buNone/>
            </a:pPr>
            <a:r>
              <a:rPr lang="fr" sz="1100" u="sng">
                <a:solidFill>
                  <a:schemeClr val="accent2"/>
                </a:solidFill>
                <a:latin typeface="Raleway"/>
                <a:ea typeface="Raleway"/>
                <a:cs typeface="Raleway"/>
                <a:sym typeface="Raleway"/>
              </a:rPr>
              <a:t>Question :</a:t>
            </a:r>
            <a:endParaRPr sz="1100" u="sng">
              <a:solidFill>
                <a:schemeClr val="accent2"/>
              </a:solidFill>
              <a:latin typeface="Raleway"/>
              <a:ea typeface="Raleway"/>
              <a:cs typeface="Raleway"/>
              <a:sym typeface="Raleway"/>
            </a:endParaRPr>
          </a:p>
          <a:p>
            <a:pPr indent="-298450" lvl="0" marL="457200" rtl="0" algn="l">
              <a:lnSpc>
                <a:spcPct val="115000"/>
              </a:lnSpc>
              <a:spcBef>
                <a:spcPts val="0"/>
              </a:spcBef>
              <a:spcAft>
                <a:spcPts val="0"/>
              </a:spcAft>
              <a:buClr>
                <a:schemeClr val="accent2"/>
              </a:buClr>
              <a:buSzPts val="1100"/>
              <a:buFont typeface="Raleway"/>
              <a:buAutoNum type="arabicPeriod"/>
            </a:pPr>
            <a:r>
              <a:rPr lang="fr" sz="1100">
                <a:solidFill>
                  <a:schemeClr val="accent2"/>
                </a:solidFill>
                <a:latin typeface="Raleway"/>
                <a:ea typeface="Raleway"/>
                <a:cs typeface="Raleway"/>
                <a:sym typeface="Raleway"/>
              </a:rPr>
              <a:t>Es-tu prêt à suivre Jésus?</a:t>
            </a:r>
            <a:endParaRPr sz="1100">
              <a:solidFill>
                <a:schemeClr val="accent2"/>
              </a:solidFill>
              <a:latin typeface="Raleway"/>
              <a:ea typeface="Raleway"/>
              <a:cs typeface="Raleway"/>
              <a:sym typeface="Raleway"/>
            </a:endParaRPr>
          </a:p>
          <a:p>
            <a:pPr indent="-298450" lvl="0" marL="457200" rtl="0" algn="l">
              <a:lnSpc>
                <a:spcPct val="115000"/>
              </a:lnSpc>
              <a:spcBef>
                <a:spcPts val="0"/>
              </a:spcBef>
              <a:spcAft>
                <a:spcPts val="0"/>
              </a:spcAft>
              <a:buClr>
                <a:schemeClr val="accent2"/>
              </a:buClr>
              <a:buSzPts val="1100"/>
              <a:buFont typeface="Raleway"/>
              <a:buAutoNum type="arabicPeriod"/>
            </a:pPr>
            <a:r>
              <a:rPr lang="fr" sz="1100">
                <a:solidFill>
                  <a:schemeClr val="accent2"/>
                </a:solidFill>
                <a:latin typeface="Raleway"/>
                <a:ea typeface="Raleway"/>
                <a:cs typeface="Raleway"/>
                <a:sym typeface="Raleway"/>
              </a:rPr>
              <a:t>Qu’est-ce que ça implique de suivre Jésus?</a:t>
            </a:r>
            <a:endParaRPr sz="1100">
              <a:solidFill>
                <a:schemeClr val="accent2"/>
              </a:solidFill>
              <a:latin typeface="Raleway"/>
              <a:ea typeface="Raleway"/>
              <a:cs typeface="Raleway"/>
              <a:sym typeface="Raleway"/>
            </a:endParaRPr>
          </a:p>
        </p:txBody>
      </p:sp>
      <p:pic>
        <p:nvPicPr>
          <p:cNvPr id="2790" name="Google Shape;2790;p61">
            <a:hlinkClick r:id="rId3"/>
          </p:cNvPr>
          <p:cNvPicPr preferRelativeResize="0"/>
          <p:nvPr/>
        </p:nvPicPr>
        <p:blipFill>
          <a:blip r:embed="rId4">
            <a:alphaModFix/>
          </a:blip>
          <a:stretch>
            <a:fillRect/>
          </a:stretch>
        </p:blipFill>
        <p:spPr>
          <a:xfrm>
            <a:off x="7636900" y="1682225"/>
            <a:ext cx="1239475" cy="1239475"/>
          </a:xfrm>
          <a:prstGeom prst="rect">
            <a:avLst/>
          </a:prstGeom>
          <a:noFill/>
          <a:ln>
            <a:noFill/>
          </a:ln>
        </p:spPr>
      </p:pic>
      <p:pic>
        <p:nvPicPr>
          <p:cNvPr id="2791" name="Google Shape;2791;p61"/>
          <p:cNvPicPr preferRelativeResize="0"/>
          <p:nvPr/>
        </p:nvPicPr>
        <p:blipFill>
          <a:blip r:embed="rId5">
            <a:alphaModFix/>
          </a:blip>
          <a:stretch>
            <a:fillRect/>
          </a:stretch>
        </p:blipFill>
        <p:spPr>
          <a:xfrm>
            <a:off x="4466347" y="571050"/>
            <a:ext cx="618603" cy="565304"/>
          </a:xfrm>
          <a:prstGeom prst="rect">
            <a:avLst/>
          </a:prstGeom>
          <a:noFill/>
          <a:ln>
            <a:noFill/>
          </a:ln>
        </p:spPr>
      </p:pic>
      <p:pic>
        <p:nvPicPr>
          <p:cNvPr id="2792" name="Google Shape;2792;p61"/>
          <p:cNvPicPr preferRelativeResize="0"/>
          <p:nvPr/>
        </p:nvPicPr>
        <p:blipFill>
          <a:blip r:embed="rId6">
            <a:alphaModFix/>
          </a:blip>
          <a:stretch>
            <a:fillRect/>
          </a:stretch>
        </p:blipFill>
        <p:spPr>
          <a:xfrm>
            <a:off x="3927250" y="489005"/>
            <a:ext cx="859432" cy="729394"/>
          </a:xfrm>
          <a:prstGeom prst="rect">
            <a:avLst/>
          </a:prstGeom>
          <a:noFill/>
          <a:ln>
            <a:noFill/>
          </a:ln>
        </p:spPr>
      </p:pic>
      <p:pic>
        <p:nvPicPr>
          <p:cNvPr id="2793" name="Google Shape;2793;p61">
            <a:hlinkClick r:id="rId7"/>
          </p:cNvPr>
          <p:cNvPicPr preferRelativeResize="0"/>
          <p:nvPr/>
        </p:nvPicPr>
        <p:blipFill rotWithShape="1">
          <a:blip r:embed="rId8">
            <a:alphaModFix/>
          </a:blip>
          <a:srcRect b="0" l="24287" r="25418" t="0"/>
          <a:stretch/>
        </p:blipFill>
        <p:spPr>
          <a:xfrm>
            <a:off x="7701622" y="2921700"/>
            <a:ext cx="1110051" cy="12394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7" name="Shape 2797"/>
        <p:cNvGrpSpPr/>
        <p:nvPr/>
      </p:nvGrpSpPr>
      <p:grpSpPr>
        <a:xfrm>
          <a:off x="0" y="0"/>
          <a:ext cx="0" cy="0"/>
          <a:chOff x="0" y="0"/>
          <a:chExt cx="0" cy="0"/>
        </a:xfrm>
      </p:grpSpPr>
      <p:sp>
        <p:nvSpPr>
          <p:cNvPr id="2798" name="Google Shape;2798;p62"/>
          <p:cNvSpPr txBox="1"/>
          <p:nvPr>
            <p:ph type="title"/>
          </p:nvPr>
        </p:nvSpPr>
        <p:spPr>
          <a:xfrm>
            <a:off x="386875" y="97575"/>
            <a:ext cx="8183700" cy="5037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Clr>
                <a:schemeClr val="dk2"/>
              </a:buClr>
              <a:buSzPct val="36666"/>
              <a:buFont typeface="Arial"/>
              <a:buNone/>
            </a:pPr>
            <a:r>
              <a:rPr lang="fr" sz="3000"/>
              <a:t>Vidéo 9 : #LeMeilleurResteÀVenir</a:t>
            </a:r>
            <a:endParaRPr sz="1933"/>
          </a:p>
        </p:txBody>
      </p:sp>
      <p:sp>
        <p:nvSpPr>
          <p:cNvPr id="2799" name="Google Shape;2799;p62"/>
          <p:cNvSpPr txBox="1"/>
          <p:nvPr/>
        </p:nvSpPr>
        <p:spPr>
          <a:xfrm>
            <a:off x="3927250" y="1767450"/>
            <a:ext cx="8088900" cy="446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t/>
            </a:r>
            <a:endParaRPr i="1" sz="1700">
              <a:solidFill>
                <a:schemeClr val="accent2"/>
              </a:solidFill>
              <a:latin typeface="Raleway"/>
              <a:ea typeface="Raleway"/>
              <a:cs typeface="Raleway"/>
              <a:sym typeface="Raleway"/>
            </a:endParaRPr>
          </a:p>
        </p:txBody>
      </p:sp>
      <p:sp>
        <p:nvSpPr>
          <p:cNvPr id="2800" name="Google Shape;2800;p62"/>
          <p:cNvSpPr txBox="1"/>
          <p:nvPr/>
        </p:nvSpPr>
        <p:spPr>
          <a:xfrm>
            <a:off x="104875" y="1313650"/>
            <a:ext cx="7124400" cy="3869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fr">
                <a:solidFill>
                  <a:schemeClr val="accent2"/>
                </a:solidFill>
                <a:latin typeface="Raleway"/>
                <a:ea typeface="Raleway"/>
                <a:cs typeface="Raleway"/>
                <a:sym typeface="Raleway"/>
              </a:rPr>
              <a:t>Peu importe ce qui se passe dans ta vie,</a:t>
            </a:r>
            <a:endParaRPr>
              <a:solidFill>
                <a:schemeClr val="accent2"/>
              </a:solidFill>
              <a:latin typeface="Raleway"/>
              <a:ea typeface="Raleway"/>
              <a:cs typeface="Raleway"/>
              <a:sym typeface="Raleway"/>
            </a:endParaRPr>
          </a:p>
          <a:p>
            <a:pPr indent="0" lvl="0" marL="0" rtl="0" algn="l">
              <a:lnSpc>
                <a:spcPct val="115000"/>
              </a:lnSpc>
              <a:spcBef>
                <a:spcPts val="0"/>
              </a:spcBef>
              <a:spcAft>
                <a:spcPts val="0"/>
              </a:spcAft>
              <a:buNone/>
            </a:pPr>
            <a:r>
              <a:rPr lang="fr">
                <a:solidFill>
                  <a:schemeClr val="accent2"/>
                </a:solidFill>
                <a:latin typeface="Raleway"/>
                <a:ea typeface="Raleway"/>
                <a:cs typeface="Raleway"/>
                <a:sym typeface="Raleway"/>
              </a:rPr>
              <a:t>Garde la foi, garde le sourire,</a:t>
            </a:r>
            <a:endParaRPr>
              <a:solidFill>
                <a:schemeClr val="accent2"/>
              </a:solidFill>
              <a:latin typeface="Raleway"/>
              <a:ea typeface="Raleway"/>
              <a:cs typeface="Raleway"/>
              <a:sym typeface="Raleway"/>
            </a:endParaRPr>
          </a:p>
          <a:p>
            <a:pPr indent="0" lvl="0" marL="0" rtl="0" algn="l">
              <a:lnSpc>
                <a:spcPct val="115000"/>
              </a:lnSpc>
              <a:spcBef>
                <a:spcPts val="0"/>
              </a:spcBef>
              <a:spcAft>
                <a:spcPts val="0"/>
              </a:spcAft>
              <a:buNone/>
            </a:pPr>
            <a:r>
              <a:rPr lang="fr">
                <a:solidFill>
                  <a:schemeClr val="accent2"/>
                </a:solidFill>
                <a:latin typeface="Raleway"/>
                <a:ea typeface="Raleway"/>
                <a:cs typeface="Raleway"/>
                <a:sym typeface="Raleway"/>
              </a:rPr>
              <a:t>Car il est là, avec toi et en toi</a:t>
            </a:r>
            <a:endParaRPr>
              <a:solidFill>
                <a:schemeClr val="accent2"/>
              </a:solidFill>
              <a:latin typeface="Raleway"/>
              <a:ea typeface="Raleway"/>
              <a:cs typeface="Raleway"/>
              <a:sym typeface="Raleway"/>
            </a:endParaRPr>
          </a:p>
          <a:p>
            <a:pPr indent="0" lvl="0" marL="0" rtl="0" algn="l">
              <a:lnSpc>
                <a:spcPct val="115000"/>
              </a:lnSpc>
              <a:spcBef>
                <a:spcPts val="0"/>
              </a:spcBef>
              <a:spcAft>
                <a:spcPts val="0"/>
              </a:spcAft>
              <a:buNone/>
            </a:pPr>
            <a:r>
              <a:rPr lang="fr">
                <a:solidFill>
                  <a:schemeClr val="accent2"/>
                </a:solidFill>
                <a:latin typeface="Raleway"/>
                <a:ea typeface="Raleway"/>
                <a:cs typeface="Raleway"/>
                <a:sym typeface="Raleway"/>
              </a:rPr>
              <a:t>Et il te dit: Va!</a:t>
            </a:r>
            <a:endParaRPr>
              <a:solidFill>
                <a:schemeClr val="accent2"/>
              </a:solidFill>
              <a:latin typeface="Raleway"/>
              <a:ea typeface="Raleway"/>
              <a:cs typeface="Raleway"/>
              <a:sym typeface="Raleway"/>
            </a:endParaRPr>
          </a:p>
          <a:p>
            <a:pPr indent="0" lvl="0" marL="0" rtl="0" algn="l">
              <a:lnSpc>
                <a:spcPct val="115000"/>
              </a:lnSpc>
              <a:spcBef>
                <a:spcPts val="0"/>
              </a:spcBef>
              <a:spcAft>
                <a:spcPts val="0"/>
              </a:spcAft>
              <a:buNone/>
            </a:pPr>
            <a:r>
              <a:rPr lang="fr">
                <a:solidFill>
                  <a:schemeClr val="accent2"/>
                </a:solidFill>
                <a:latin typeface="Raleway"/>
                <a:ea typeface="Raleway"/>
                <a:cs typeface="Raleway"/>
                <a:sym typeface="Raleway"/>
              </a:rPr>
              <a:t>Tout ira bien! Relève tes manches</a:t>
            </a:r>
            <a:endParaRPr>
              <a:solidFill>
                <a:schemeClr val="accent2"/>
              </a:solidFill>
              <a:latin typeface="Raleway"/>
              <a:ea typeface="Raleway"/>
              <a:cs typeface="Raleway"/>
              <a:sym typeface="Raleway"/>
            </a:endParaRPr>
          </a:p>
          <a:p>
            <a:pPr indent="0" lvl="0" marL="0" rtl="0" algn="l">
              <a:lnSpc>
                <a:spcPct val="115000"/>
              </a:lnSpc>
              <a:spcBef>
                <a:spcPts val="0"/>
              </a:spcBef>
              <a:spcAft>
                <a:spcPts val="0"/>
              </a:spcAft>
              <a:buNone/>
            </a:pPr>
            <a:r>
              <a:rPr lang="fr">
                <a:solidFill>
                  <a:schemeClr val="accent2"/>
                </a:solidFill>
                <a:latin typeface="Raleway"/>
                <a:ea typeface="Raleway"/>
                <a:cs typeface="Raleway"/>
                <a:sym typeface="Raleway"/>
              </a:rPr>
              <a:t>Lève-toi et marche!</a:t>
            </a:r>
            <a:endParaRPr>
              <a:solidFill>
                <a:schemeClr val="accent2"/>
              </a:solidFill>
              <a:latin typeface="Raleway"/>
              <a:ea typeface="Raleway"/>
              <a:cs typeface="Raleway"/>
              <a:sym typeface="Raleway"/>
            </a:endParaRPr>
          </a:p>
          <a:p>
            <a:pPr indent="0" lvl="0" marL="0" rtl="0" algn="l">
              <a:lnSpc>
                <a:spcPct val="115000"/>
              </a:lnSpc>
              <a:spcBef>
                <a:spcPts val="0"/>
              </a:spcBef>
              <a:spcAft>
                <a:spcPts val="0"/>
              </a:spcAft>
              <a:buNone/>
            </a:pPr>
            <a:r>
              <a:rPr lang="fr">
                <a:solidFill>
                  <a:schemeClr val="accent2"/>
                </a:solidFill>
                <a:latin typeface="Raleway"/>
                <a:ea typeface="Raleway"/>
                <a:cs typeface="Raleway"/>
                <a:sym typeface="Raleway"/>
              </a:rPr>
              <a:t>Marche droit devant</a:t>
            </a:r>
            <a:endParaRPr>
              <a:solidFill>
                <a:schemeClr val="accent2"/>
              </a:solidFill>
              <a:latin typeface="Raleway"/>
              <a:ea typeface="Raleway"/>
              <a:cs typeface="Raleway"/>
              <a:sym typeface="Raleway"/>
            </a:endParaRPr>
          </a:p>
          <a:p>
            <a:pPr indent="0" lvl="0" marL="0" rtl="0" algn="l">
              <a:lnSpc>
                <a:spcPct val="115000"/>
              </a:lnSpc>
              <a:spcBef>
                <a:spcPts val="0"/>
              </a:spcBef>
              <a:spcAft>
                <a:spcPts val="0"/>
              </a:spcAft>
              <a:buNone/>
            </a:pPr>
            <a:r>
              <a:rPr lang="fr">
                <a:solidFill>
                  <a:schemeClr val="accent2"/>
                </a:solidFill>
                <a:latin typeface="Raleway"/>
                <a:ea typeface="Raleway"/>
                <a:cs typeface="Raleway"/>
                <a:sym typeface="Raleway"/>
              </a:rPr>
              <a:t>Et tu peux croire, croire en l’avenir car…</a:t>
            </a:r>
            <a:endParaRPr>
              <a:solidFill>
                <a:schemeClr val="accent2"/>
              </a:solidFill>
              <a:latin typeface="Raleway"/>
              <a:ea typeface="Raleway"/>
              <a:cs typeface="Raleway"/>
              <a:sym typeface="Raleway"/>
            </a:endParaRPr>
          </a:p>
          <a:p>
            <a:pPr indent="0" lvl="0" marL="0" rtl="0" algn="l">
              <a:lnSpc>
                <a:spcPct val="115000"/>
              </a:lnSpc>
              <a:spcBef>
                <a:spcPts val="0"/>
              </a:spcBef>
              <a:spcAft>
                <a:spcPts val="0"/>
              </a:spcAft>
              <a:buNone/>
            </a:pPr>
            <a:r>
              <a:rPr lang="fr">
                <a:solidFill>
                  <a:schemeClr val="accent2"/>
                </a:solidFill>
                <a:latin typeface="Raleway"/>
                <a:ea typeface="Raleway"/>
                <a:cs typeface="Raleway"/>
                <a:sym typeface="Raleway"/>
              </a:rPr>
              <a:t>Le meilleur reste à venir...</a:t>
            </a:r>
            <a:endParaRPr>
              <a:solidFill>
                <a:schemeClr val="accent2"/>
              </a:solidFill>
              <a:latin typeface="Raleway"/>
              <a:ea typeface="Raleway"/>
              <a:cs typeface="Raleway"/>
              <a:sym typeface="Raleway"/>
            </a:endParaRPr>
          </a:p>
          <a:p>
            <a:pPr indent="0" lvl="0" marL="0" rtl="0" algn="l">
              <a:lnSpc>
                <a:spcPct val="115000"/>
              </a:lnSpc>
              <a:spcBef>
                <a:spcPts val="0"/>
              </a:spcBef>
              <a:spcAft>
                <a:spcPts val="0"/>
              </a:spcAft>
              <a:buNone/>
            </a:pPr>
            <a:r>
              <a:t/>
            </a:r>
            <a:endParaRPr>
              <a:solidFill>
                <a:schemeClr val="accent2"/>
              </a:solidFill>
              <a:latin typeface="Raleway"/>
              <a:ea typeface="Raleway"/>
              <a:cs typeface="Raleway"/>
              <a:sym typeface="Raleway"/>
            </a:endParaRPr>
          </a:p>
          <a:p>
            <a:pPr indent="0" lvl="0" marL="0" rtl="0" algn="l">
              <a:lnSpc>
                <a:spcPct val="115000"/>
              </a:lnSpc>
              <a:spcBef>
                <a:spcPts val="0"/>
              </a:spcBef>
              <a:spcAft>
                <a:spcPts val="0"/>
              </a:spcAft>
              <a:buNone/>
            </a:pPr>
            <a:r>
              <a:rPr lang="fr" u="sng">
                <a:solidFill>
                  <a:schemeClr val="accent2"/>
                </a:solidFill>
                <a:latin typeface="Raleway"/>
                <a:ea typeface="Raleway"/>
                <a:cs typeface="Raleway"/>
                <a:sym typeface="Raleway"/>
              </a:rPr>
              <a:t>Questions :</a:t>
            </a:r>
            <a:endParaRPr u="sng">
              <a:solidFill>
                <a:schemeClr val="accent2"/>
              </a:solidFill>
              <a:latin typeface="Raleway"/>
              <a:ea typeface="Raleway"/>
              <a:cs typeface="Raleway"/>
              <a:sym typeface="Raleway"/>
            </a:endParaRPr>
          </a:p>
          <a:p>
            <a:pPr indent="-317500" lvl="0" marL="457200" rtl="0" algn="l">
              <a:lnSpc>
                <a:spcPct val="115000"/>
              </a:lnSpc>
              <a:spcBef>
                <a:spcPts val="0"/>
              </a:spcBef>
              <a:spcAft>
                <a:spcPts val="0"/>
              </a:spcAft>
              <a:buClr>
                <a:schemeClr val="accent2"/>
              </a:buClr>
              <a:buSzPts val="1400"/>
              <a:buFont typeface="Raleway"/>
              <a:buAutoNum type="arabicPeriod"/>
            </a:pPr>
            <a:r>
              <a:rPr lang="fr">
                <a:solidFill>
                  <a:schemeClr val="accent2"/>
                </a:solidFill>
                <a:latin typeface="Raleway"/>
                <a:ea typeface="Raleway"/>
                <a:cs typeface="Raleway"/>
                <a:sym typeface="Raleway"/>
              </a:rPr>
              <a:t>Suite à cette célébration de Pâques, es-tu prêt à te lever et croire que le meilleur reste à venir?</a:t>
            </a:r>
            <a:endParaRPr>
              <a:solidFill>
                <a:schemeClr val="accent2"/>
              </a:solidFill>
              <a:latin typeface="Raleway"/>
              <a:ea typeface="Raleway"/>
              <a:cs typeface="Raleway"/>
              <a:sym typeface="Raleway"/>
            </a:endParaRPr>
          </a:p>
          <a:p>
            <a:pPr indent="-317500" lvl="0" marL="457200" rtl="0" algn="l">
              <a:lnSpc>
                <a:spcPct val="115000"/>
              </a:lnSpc>
              <a:spcBef>
                <a:spcPts val="0"/>
              </a:spcBef>
              <a:spcAft>
                <a:spcPts val="0"/>
              </a:spcAft>
              <a:buClr>
                <a:schemeClr val="accent2"/>
              </a:buClr>
              <a:buSzPts val="1400"/>
              <a:buFont typeface="Raleway"/>
              <a:buAutoNum type="arabicPeriod"/>
            </a:pPr>
            <a:r>
              <a:rPr lang="fr">
                <a:solidFill>
                  <a:schemeClr val="accent2"/>
                </a:solidFill>
                <a:latin typeface="Raleway"/>
                <a:ea typeface="Raleway"/>
                <a:cs typeface="Raleway"/>
                <a:sym typeface="Raleway"/>
              </a:rPr>
              <a:t>Nous t’invitons à continuer d’être lumière et vie dans dans vie! Merci d’avoir participé à cette célébration virtuelle de Pâques.</a:t>
            </a:r>
            <a:endParaRPr>
              <a:solidFill>
                <a:schemeClr val="accent2"/>
              </a:solidFill>
              <a:latin typeface="Raleway"/>
              <a:ea typeface="Raleway"/>
              <a:cs typeface="Raleway"/>
              <a:sym typeface="Raleway"/>
            </a:endParaRPr>
          </a:p>
        </p:txBody>
      </p:sp>
      <p:pic>
        <p:nvPicPr>
          <p:cNvPr id="2801" name="Google Shape;2801;p62">
            <a:hlinkClick r:id="rId3"/>
          </p:cNvPr>
          <p:cNvPicPr preferRelativeResize="0"/>
          <p:nvPr/>
        </p:nvPicPr>
        <p:blipFill>
          <a:blip r:embed="rId4">
            <a:alphaModFix/>
          </a:blip>
          <a:stretch>
            <a:fillRect/>
          </a:stretch>
        </p:blipFill>
        <p:spPr>
          <a:xfrm>
            <a:off x="7636900" y="1682225"/>
            <a:ext cx="1239475" cy="1239475"/>
          </a:xfrm>
          <a:prstGeom prst="rect">
            <a:avLst/>
          </a:prstGeom>
          <a:noFill/>
          <a:ln>
            <a:noFill/>
          </a:ln>
        </p:spPr>
      </p:pic>
      <p:pic>
        <p:nvPicPr>
          <p:cNvPr id="2802" name="Google Shape;2802;p62">
            <a:hlinkClick r:id="rId5"/>
          </p:cNvPr>
          <p:cNvPicPr preferRelativeResize="0"/>
          <p:nvPr/>
        </p:nvPicPr>
        <p:blipFill rotWithShape="1">
          <a:blip r:embed="rId6">
            <a:alphaModFix/>
          </a:blip>
          <a:srcRect b="0" l="24287" r="25418" t="0"/>
          <a:stretch/>
        </p:blipFill>
        <p:spPr>
          <a:xfrm>
            <a:off x="7701622" y="2921700"/>
            <a:ext cx="1110051" cy="1239475"/>
          </a:xfrm>
          <a:prstGeom prst="rect">
            <a:avLst/>
          </a:prstGeom>
          <a:noFill/>
          <a:ln>
            <a:noFill/>
          </a:ln>
        </p:spPr>
      </p:pic>
      <p:pic>
        <p:nvPicPr>
          <p:cNvPr id="2803" name="Google Shape;2803;p62"/>
          <p:cNvPicPr preferRelativeResize="0"/>
          <p:nvPr/>
        </p:nvPicPr>
        <p:blipFill>
          <a:blip r:embed="rId7">
            <a:alphaModFix/>
          </a:blip>
          <a:stretch>
            <a:fillRect/>
          </a:stretch>
        </p:blipFill>
        <p:spPr>
          <a:xfrm>
            <a:off x="4466347" y="571050"/>
            <a:ext cx="618603" cy="565304"/>
          </a:xfrm>
          <a:prstGeom prst="rect">
            <a:avLst/>
          </a:prstGeom>
          <a:noFill/>
          <a:ln>
            <a:noFill/>
          </a:ln>
        </p:spPr>
      </p:pic>
      <p:pic>
        <p:nvPicPr>
          <p:cNvPr id="2804" name="Google Shape;2804;p62"/>
          <p:cNvPicPr preferRelativeResize="0"/>
          <p:nvPr/>
        </p:nvPicPr>
        <p:blipFill>
          <a:blip r:embed="rId8">
            <a:alphaModFix/>
          </a:blip>
          <a:stretch>
            <a:fillRect/>
          </a:stretch>
        </p:blipFill>
        <p:spPr>
          <a:xfrm>
            <a:off x="3927250" y="489005"/>
            <a:ext cx="859432" cy="72939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8" name="Shape 2808"/>
        <p:cNvGrpSpPr/>
        <p:nvPr/>
      </p:nvGrpSpPr>
      <p:grpSpPr>
        <a:xfrm>
          <a:off x="0" y="0"/>
          <a:ext cx="0" cy="0"/>
          <a:chOff x="0" y="0"/>
          <a:chExt cx="0" cy="0"/>
        </a:xfrm>
      </p:grpSpPr>
      <p:sp>
        <p:nvSpPr>
          <p:cNvPr id="2809" name="Google Shape;2809;p63"/>
          <p:cNvSpPr txBox="1"/>
          <p:nvPr>
            <p:ph type="title"/>
          </p:nvPr>
        </p:nvSpPr>
        <p:spPr>
          <a:xfrm>
            <a:off x="386875" y="97575"/>
            <a:ext cx="8183700" cy="5037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Clr>
                <a:schemeClr val="dk2"/>
              </a:buClr>
              <a:buSzPct val="36666"/>
              <a:buFont typeface="Arial"/>
              <a:buNone/>
            </a:pPr>
            <a:r>
              <a:rPr lang="fr" sz="3000"/>
              <a:t>Vidéo 10 : #BonusLesChocolats</a:t>
            </a:r>
            <a:endParaRPr sz="1933"/>
          </a:p>
        </p:txBody>
      </p:sp>
      <p:sp>
        <p:nvSpPr>
          <p:cNvPr id="2810" name="Google Shape;2810;p63"/>
          <p:cNvSpPr txBox="1"/>
          <p:nvPr/>
        </p:nvSpPr>
        <p:spPr>
          <a:xfrm>
            <a:off x="3927250" y="1767450"/>
            <a:ext cx="8088900" cy="446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t/>
            </a:r>
            <a:endParaRPr i="1" sz="1700">
              <a:solidFill>
                <a:schemeClr val="accent2"/>
              </a:solidFill>
              <a:latin typeface="Raleway"/>
              <a:ea typeface="Raleway"/>
              <a:cs typeface="Raleway"/>
              <a:sym typeface="Raleway"/>
            </a:endParaRPr>
          </a:p>
        </p:txBody>
      </p:sp>
      <p:sp>
        <p:nvSpPr>
          <p:cNvPr id="2811" name="Google Shape;2811;p63"/>
          <p:cNvSpPr txBox="1"/>
          <p:nvPr/>
        </p:nvSpPr>
        <p:spPr>
          <a:xfrm>
            <a:off x="104875" y="1313650"/>
            <a:ext cx="7124400" cy="648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fr" u="sng">
                <a:solidFill>
                  <a:schemeClr val="accent2"/>
                </a:solidFill>
                <a:latin typeface="Raleway"/>
                <a:ea typeface="Raleway"/>
                <a:cs typeface="Raleway"/>
                <a:sym typeface="Raleway"/>
              </a:rPr>
              <a:t>Questions :</a:t>
            </a:r>
            <a:endParaRPr u="sng">
              <a:solidFill>
                <a:schemeClr val="accent2"/>
              </a:solidFill>
              <a:latin typeface="Raleway"/>
              <a:ea typeface="Raleway"/>
              <a:cs typeface="Raleway"/>
              <a:sym typeface="Raleway"/>
            </a:endParaRPr>
          </a:p>
          <a:p>
            <a:pPr indent="-317500" lvl="0" marL="457200" rtl="0" algn="l">
              <a:lnSpc>
                <a:spcPct val="115000"/>
              </a:lnSpc>
              <a:spcBef>
                <a:spcPts val="0"/>
              </a:spcBef>
              <a:spcAft>
                <a:spcPts val="0"/>
              </a:spcAft>
              <a:buClr>
                <a:schemeClr val="accent2"/>
              </a:buClr>
              <a:buSzPts val="1400"/>
              <a:buFont typeface="Raleway"/>
              <a:buAutoNum type="arabicPeriod"/>
            </a:pPr>
            <a:r>
              <a:rPr lang="fr">
                <a:solidFill>
                  <a:schemeClr val="accent2"/>
                </a:solidFill>
                <a:latin typeface="Raleway"/>
                <a:ea typeface="Raleway"/>
                <a:cs typeface="Raleway"/>
                <a:sym typeface="Raleway"/>
              </a:rPr>
              <a:t>Quel est le lien entre le chocolat et l’Église?</a:t>
            </a:r>
            <a:endParaRPr>
              <a:solidFill>
                <a:schemeClr val="accent2"/>
              </a:solidFill>
              <a:latin typeface="Raleway"/>
              <a:ea typeface="Raleway"/>
              <a:cs typeface="Raleway"/>
              <a:sym typeface="Raleway"/>
            </a:endParaRPr>
          </a:p>
        </p:txBody>
      </p:sp>
      <p:pic>
        <p:nvPicPr>
          <p:cNvPr id="2812" name="Google Shape;2812;p63">
            <a:hlinkClick r:id="rId3"/>
          </p:cNvPr>
          <p:cNvPicPr preferRelativeResize="0"/>
          <p:nvPr/>
        </p:nvPicPr>
        <p:blipFill>
          <a:blip r:embed="rId4">
            <a:alphaModFix/>
          </a:blip>
          <a:stretch>
            <a:fillRect/>
          </a:stretch>
        </p:blipFill>
        <p:spPr>
          <a:xfrm>
            <a:off x="7636900" y="1682225"/>
            <a:ext cx="1239475" cy="1239475"/>
          </a:xfrm>
          <a:prstGeom prst="rect">
            <a:avLst/>
          </a:prstGeom>
          <a:noFill/>
          <a:ln>
            <a:noFill/>
          </a:ln>
        </p:spPr>
      </p:pic>
      <p:pic>
        <p:nvPicPr>
          <p:cNvPr id="2813" name="Google Shape;2813;p63">
            <a:hlinkClick r:id="rId5"/>
          </p:cNvPr>
          <p:cNvPicPr preferRelativeResize="0"/>
          <p:nvPr/>
        </p:nvPicPr>
        <p:blipFill rotWithShape="1">
          <a:blip r:embed="rId6">
            <a:alphaModFix/>
          </a:blip>
          <a:srcRect b="0" l="24287" r="25418" t="0"/>
          <a:stretch/>
        </p:blipFill>
        <p:spPr>
          <a:xfrm>
            <a:off x="7701622" y="2921700"/>
            <a:ext cx="1110051" cy="1239475"/>
          </a:xfrm>
          <a:prstGeom prst="rect">
            <a:avLst/>
          </a:prstGeom>
          <a:noFill/>
          <a:ln>
            <a:noFill/>
          </a:ln>
        </p:spPr>
      </p:pic>
      <p:pic>
        <p:nvPicPr>
          <p:cNvPr id="2814" name="Google Shape;2814;p63"/>
          <p:cNvPicPr preferRelativeResize="0"/>
          <p:nvPr/>
        </p:nvPicPr>
        <p:blipFill>
          <a:blip r:embed="rId7">
            <a:alphaModFix/>
          </a:blip>
          <a:stretch>
            <a:fillRect/>
          </a:stretch>
        </p:blipFill>
        <p:spPr>
          <a:xfrm>
            <a:off x="1930363" y="2131325"/>
            <a:ext cx="3938100" cy="2625000"/>
          </a:xfrm>
          <a:prstGeom prst="roundRect">
            <a:avLst>
              <a:gd fmla="val 16667" name="adj"/>
            </a:avLst>
          </a:prstGeom>
          <a:noFill/>
          <a:ln>
            <a:noFill/>
          </a:ln>
        </p:spPr>
      </p:pic>
      <p:pic>
        <p:nvPicPr>
          <p:cNvPr id="2815" name="Google Shape;2815;p63"/>
          <p:cNvPicPr preferRelativeResize="0"/>
          <p:nvPr/>
        </p:nvPicPr>
        <p:blipFill>
          <a:blip r:embed="rId8">
            <a:alphaModFix/>
          </a:blip>
          <a:stretch>
            <a:fillRect/>
          </a:stretch>
        </p:blipFill>
        <p:spPr>
          <a:xfrm>
            <a:off x="4466347" y="571050"/>
            <a:ext cx="618603" cy="565304"/>
          </a:xfrm>
          <a:prstGeom prst="rect">
            <a:avLst/>
          </a:prstGeom>
          <a:noFill/>
          <a:ln>
            <a:noFill/>
          </a:ln>
        </p:spPr>
      </p:pic>
      <p:pic>
        <p:nvPicPr>
          <p:cNvPr id="2816" name="Google Shape;2816;p63"/>
          <p:cNvPicPr preferRelativeResize="0"/>
          <p:nvPr/>
        </p:nvPicPr>
        <p:blipFill>
          <a:blip r:embed="rId9">
            <a:alphaModFix/>
          </a:blip>
          <a:stretch>
            <a:fillRect/>
          </a:stretch>
        </p:blipFill>
        <p:spPr>
          <a:xfrm>
            <a:off x="3927250" y="489005"/>
            <a:ext cx="859432" cy="72939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2820" name="Shape 2820"/>
        <p:cNvGrpSpPr/>
        <p:nvPr/>
      </p:nvGrpSpPr>
      <p:grpSpPr>
        <a:xfrm>
          <a:off x="0" y="0"/>
          <a:ext cx="0" cy="0"/>
          <a:chOff x="0" y="0"/>
          <a:chExt cx="0" cy="0"/>
        </a:xfrm>
      </p:grpSpPr>
      <p:sp>
        <p:nvSpPr>
          <p:cNvPr id="2821" name="Google Shape;2821;p64"/>
          <p:cNvSpPr txBox="1"/>
          <p:nvPr>
            <p:ph idx="1" type="subTitle"/>
          </p:nvPr>
        </p:nvSpPr>
        <p:spPr>
          <a:xfrm rot="-437">
            <a:off x="964850" y="3135747"/>
            <a:ext cx="4720800" cy="655200"/>
          </a:xfrm>
          <a:prstGeom prst="rect">
            <a:avLst/>
          </a:prstGeom>
          <a:ln cap="flat" cmpd="sng" w="9525">
            <a:solidFill>
              <a:srgbClr val="1B4FA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Clr>
                <a:schemeClr val="hlink"/>
              </a:buClr>
              <a:buSzPts val="1100"/>
              <a:buFont typeface="Arial"/>
              <a:buNone/>
            </a:pPr>
            <a:r>
              <a:rPr lang="fr"/>
              <a:t>Liturgie virtuelle de Pâques (année B)</a:t>
            </a:r>
            <a:br>
              <a:rPr lang="fr"/>
            </a:br>
            <a:r>
              <a:rPr lang="fr"/>
              <a:t>pour les écoles catholiques</a:t>
            </a:r>
            <a:endParaRPr/>
          </a:p>
          <a:p>
            <a:pPr indent="0" lvl="0" marL="0" rtl="0" algn="ctr">
              <a:spcBef>
                <a:spcPts val="0"/>
              </a:spcBef>
              <a:spcAft>
                <a:spcPts val="0"/>
              </a:spcAft>
              <a:buNone/>
            </a:pPr>
            <a:r>
              <a:t/>
            </a:r>
            <a:endParaRPr/>
          </a:p>
        </p:txBody>
      </p:sp>
      <p:sp>
        <p:nvSpPr>
          <p:cNvPr id="2822" name="Google Shape;2822;p64"/>
          <p:cNvSpPr txBox="1"/>
          <p:nvPr>
            <p:ph type="ctrTitle"/>
          </p:nvPr>
        </p:nvSpPr>
        <p:spPr>
          <a:xfrm>
            <a:off x="1041046" y="623788"/>
            <a:ext cx="4720800" cy="2633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 sz="8600">
                <a:solidFill>
                  <a:srgbClr val="1B4FA1"/>
                </a:solidFill>
              </a:rPr>
              <a:t>APPELÉS </a:t>
            </a:r>
            <a:br>
              <a:rPr lang="fr" sz="8600">
                <a:solidFill>
                  <a:srgbClr val="1B4FA1"/>
                </a:solidFill>
              </a:rPr>
            </a:br>
            <a:r>
              <a:rPr lang="fr" sz="8600">
                <a:solidFill>
                  <a:srgbClr val="1B4FA1"/>
                </a:solidFill>
              </a:rPr>
              <a:t>À AIMER</a:t>
            </a:r>
            <a:endParaRPr sz="9800">
              <a:solidFill>
                <a:srgbClr val="1B4FA1"/>
              </a:solidFill>
            </a:endParaRPr>
          </a:p>
        </p:txBody>
      </p:sp>
      <p:grpSp>
        <p:nvGrpSpPr>
          <p:cNvPr id="2823" name="Google Shape;2823;p64"/>
          <p:cNvGrpSpPr/>
          <p:nvPr/>
        </p:nvGrpSpPr>
        <p:grpSpPr>
          <a:xfrm rot="368268">
            <a:off x="5966703" y="456762"/>
            <a:ext cx="2720006" cy="3659256"/>
            <a:chOff x="3113638" y="3719988"/>
            <a:chExt cx="940568" cy="1265521"/>
          </a:xfrm>
        </p:grpSpPr>
        <p:sp>
          <p:nvSpPr>
            <p:cNvPr id="2824" name="Google Shape;2824;p64"/>
            <p:cNvSpPr/>
            <p:nvPr/>
          </p:nvSpPr>
          <p:spPr>
            <a:xfrm>
              <a:off x="3113638" y="3719988"/>
              <a:ext cx="940568" cy="1265521"/>
            </a:xfrm>
            <a:custGeom>
              <a:rect b="b" l="l" r="r" t="t"/>
              <a:pathLst>
                <a:path extrusionOk="0" h="74618" w="55458">
                  <a:moveTo>
                    <a:pt x="27410" y="13836"/>
                  </a:moveTo>
                  <a:lnTo>
                    <a:pt x="27379" y="13963"/>
                  </a:lnTo>
                  <a:lnTo>
                    <a:pt x="27379" y="13899"/>
                  </a:lnTo>
                  <a:lnTo>
                    <a:pt x="27379" y="13836"/>
                  </a:lnTo>
                  <a:close/>
                  <a:moveTo>
                    <a:pt x="27538" y="13899"/>
                  </a:moveTo>
                  <a:lnTo>
                    <a:pt x="27570" y="13963"/>
                  </a:lnTo>
                  <a:lnTo>
                    <a:pt x="27410" y="14281"/>
                  </a:lnTo>
                  <a:lnTo>
                    <a:pt x="27410" y="14154"/>
                  </a:lnTo>
                  <a:lnTo>
                    <a:pt x="27538" y="13899"/>
                  </a:lnTo>
                  <a:close/>
                  <a:moveTo>
                    <a:pt x="27251" y="14632"/>
                  </a:moveTo>
                  <a:lnTo>
                    <a:pt x="27219" y="14727"/>
                  </a:lnTo>
                  <a:lnTo>
                    <a:pt x="27219" y="14695"/>
                  </a:lnTo>
                  <a:lnTo>
                    <a:pt x="27251" y="14632"/>
                  </a:lnTo>
                  <a:close/>
                  <a:moveTo>
                    <a:pt x="44283" y="31631"/>
                  </a:moveTo>
                  <a:lnTo>
                    <a:pt x="44697" y="32587"/>
                  </a:lnTo>
                  <a:lnTo>
                    <a:pt x="44920" y="33255"/>
                  </a:lnTo>
                  <a:lnTo>
                    <a:pt x="44665" y="33573"/>
                  </a:lnTo>
                  <a:lnTo>
                    <a:pt x="44283" y="31631"/>
                  </a:lnTo>
                  <a:close/>
                  <a:moveTo>
                    <a:pt x="26682" y="0"/>
                  </a:moveTo>
                  <a:cubicBezTo>
                    <a:pt x="22662" y="0"/>
                    <a:pt x="18726" y="2282"/>
                    <a:pt x="17032" y="5973"/>
                  </a:cubicBezTo>
                  <a:cubicBezTo>
                    <a:pt x="15281" y="9793"/>
                    <a:pt x="16077" y="14090"/>
                    <a:pt x="15313" y="18102"/>
                  </a:cubicBezTo>
                  <a:cubicBezTo>
                    <a:pt x="14645" y="21667"/>
                    <a:pt x="12766" y="24691"/>
                    <a:pt x="9551" y="26570"/>
                  </a:cubicBezTo>
                  <a:cubicBezTo>
                    <a:pt x="7641" y="27684"/>
                    <a:pt x="5413" y="28289"/>
                    <a:pt x="3534" y="29467"/>
                  </a:cubicBezTo>
                  <a:cubicBezTo>
                    <a:pt x="1688" y="30676"/>
                    <a:pt x="1" y="32650"/>
                    <a:pt x="192" y="34879"/>
                  </a:cubicBezTo>
                  <a:cubicBezTo>
                    <a:pt x="415" y="37203"/>
                    <a:pt x="2484" y="38922"/>
                    <a:pt x="4585" y="39940"/>
                  </a:cubicBezTo>
                  <a:cubicBezTo>
                    <a:pt x="7291" y="41246"/>
                    <a:pt x="11302" y="42487"/>
                    <a:pt x="13085" y="45129"/>
                  </a:cubicBezTo>
                  <a:cubicBezTo>
                    <a:pt x="14104" y="46594"/>
                    <a:pt x="13690" y="48536"/>
                    <a:pt x="13690" y="50191"/>
                  </a:cubicBezTo>
                  <a:cubicBezTo>
                    <a:pt x="13721" y="52038"/>
                    <a:pt x="13721" y="53884"/>
                    <a:pt x="13658" y="55762"/>
                  </a:cubicBezTo>
                  <a:cubicBezTo>
                    <a:pt x="13467" y="59901"/>
                    <a:pt x="13117" y="64039"/>
                    <a:pt x="13021" y="68178"/>
                  </a:cubicBezTo>
                  <a:cubicBezTo>
                    <a:pt x="12926" y="70470"/>
                    <a:pt x="13085" y="72507"/>
                    <a:pt x="15345" y="73590"/>
                  </a:cubicBezTo>
                  <a:cubicBezTo>
                    <a:pt x="17225" y="74467"/>
                    <a:pt x="19311" y="74618"/>
                    <a:pt x="21396" y="74618"/>
                  </a:cubicBezTo>
                  <a:cubicBezTo>
                    <a:pt x="22488" y="74618"/>
                    <a:pt x="23579" y="74577"/>
                    <a:pt x="24641" y="74577"/>
                  </a:cubicBezTo>
                  <a:lnTo>
                    <a:pt x="35306" y="74577"/>
                  </a:lnTo>
                  <a:cubicBezTo>
                    <a:pt x="40622" y="74577"/>
                    <a:pt x="42564" y="71584"/>
                    <a:pt x="41895" y="66459"/>
                  </a:cubicBezTo>
                  <a:cubicBezTo>
                    <a:pt x="41418" y="62479"/>
                    <a:pt x="40558" y="58564"/>
                    <a:pt x="39922" y="54616"/>
                  </a:cubicBezTo>
                  <a:cubicBezTo>
                    <a:pt x="39508" y="52229"/>
                    <a:pt x="37916" y="46466"/>
                    <a:pt x="40081" y="44556"/>
                  </a:cubicBezTo>
                  <a:cubicBezTo>
                    <a:pt x="41099" y="43665"/>
                    <a:pt x="42978" y="43601"/>
                    <a:pt x="44251" y="43219"/>
                  </a:cubicBezTo>
                  <a:cubicBezTo>
                    <a:pt x="45652" y="42774"/>
                    <a:pt x="46989" y="42264"/>
                    <a:pt x="48326" y="41628"/>
                  </a:cubicBezTo>
                  <a:cubicBezTo>
                    <a:pt x="50777" y="40386"/>
                    <a:pt x="53515" y="38667"/>
                    <a:pt x="54629" y="36056"/>
                  </a:cubicBezTo>
                  <a:cubicBezTo>
                    <a:pt x="55457" y="33955"/>
                    <a:pt x="54088" y="31600"/>
                    <a:pt x="52369" y="30103"/>
                  </a:cubicBezTo>
                  <a:cubicBezTo>
                    <a:pt x="49313" y="27461"/>
                    <a:pt x="45206" y="26188"/>
                    <a:pt x="42309" y="23323"/>
                  </a:cubicBezTo>
                  <a:cubicBezTo>
                    <a:pt x="40049" y="21094"/>
                    <a:pt x="38680" y="18070"/>
                    <a:pt x="38012" y="14950"/>
                  </a:cubicBezTo>
                  <a:cubicBezTo>
                    <a:pt x="37247" y="11480"/>
                    <a:pt x="37184" y="7787"/>
                    <a:pt x="35337" y="4763"/>
                  </a:cubicBezTo>
                  <a:cubicBezTo>
                    <a:pt x="33682" y="2025"/>
                    <a:pt x="30530" y="242"/>
                    <a:pt x="27315" y="19"/>
                  </a:cubicBezTo>
                  <a:cubicBezTo>
                    <a:pt x="27104" y="7"/>
                    <a:pt x="26893" y="0"/>
                    <a:pt x="26682" y="0"/>
                  </a:cubicBezTo>
                  <a:close/>
                </a:path>
              </a:pathLst>
            </a:custGeom>
            <a:solidFill>
              <a:srgbClr val="FFFFFF"/>
            </a:solidFill>
            <a:ln>
              <a:noFill/>
            </a:ln>
            <a:effectLst>
              <a:outerShdw rotWithShape="0" algn="bl" dir="3480000" dist="47625">
                <a:schemeClr val="dk1">
                  <a:alpha val="25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5" name="Google Shape;2825;p64"/>
            <p:cNvSpPr/>
            <p:nvPr/>
          </p:nvSpPr>
          <p:spPr>
            <a:xfrm>
              <a:off x="3182752" y="3784014"/>
              <a:ext cx="802344" cy="1137100"/>
            </a:xfrm>
            <a:custGeom>
              <a:rect b="b" l="l" r="r" t="t"/>
              <a:pathLst>
                <a:path extrusionOk="0" h="67046" w="47308">
                  <a:moveTo>
                    <a:pt x="25055" y="13594"/>
                  </a:moveTo>
                  <a:lnTo>
                    <a:pt x="25055" y="13594"/>
                  </a:lnTo>
                  <a:cubicBezTo>
                    <a:pt x="25042" y="13620"/>
                    <a:pt x="25018" y="13636"/>
                    <a:pt x="24993" y="13647"/>
                  </a:cubicBezTo>
                  <a:lnTo>
                    <a:pt x="24993" y="13647"/>
                  </a:lnTo>
                  <a:cubicBezTo>
                    <a:pt x="25013" y="13633"/>
                    <a:pt x="25034" y="13615"/>
                    <a:pt x="25055" y="13594"/>
                  </a:cubicBezTo>
                  <a:close/>
                  <a:moveTo>
                    <a:pt x="21691" y="13692"/>
                  </a:moveTo>
                  <a:cubicBezTo>
                    <a:pt x="21703" y="13694"/>
                    <a:pt x="21724" y="13702"/>
                    <a:pt x="21744" y="13722"/>
                  </a:cubicBezTo>
                  <a:cubicBezTo>
                    <a:pt x="21716" y="13722"/>
                    <a:pt x="21712" y="13698"/>
                    <a:pt x="21691" y="13692"/>
                  </a:cubicBezTo>
                  <a:close/>
                  <a:moveTo>
                    <a:pt x="21871" y="13817"/>
                  </a:moveTo>
                  <a:cubicBezTo>
                    <a:pt x="21967" y="13817"/>
                    <a:pt x="21998" y="13817"/>
                    <a:pt x="21998" y="13849"/>
                  </a:cubicBezTo>
                  <a:cubicBezTo>
                    <a:pt x="21967" y="13849"/>
                    <a:pt x="21903" y="13817"/>
                    <a:pt x="21871" y="13817"/>
                  </a:cubicBezTo>
                  <a:close/>
                  <a:moveTo>
                    <a:pt x="22158" y="13881"/>
                  </a:moveTo>
                  <a:cubicBezTo>
                    <a:pt x="22221" y="13881"/>
                    <a:pt x="22221" y="13945"/>
                    <a:pt x="22285" y="13945"/>
                  </a:cubicBezTo>
                  <a:cubicBezTo>
                    <a:pt x="22221" y="13945"/>
                    <a:pt x="22189" y="13881"/>
                    <a:pt x="22158" y="13881"/>
                  </a:cubicBezTo>
                  <a:close/>
                  <a:moveTo>
                    <a:pt x="22476" y="13976"/>
                  </a:moveTo>
                  <a:cubicBezTo>
                    <a:pt x="22508" y="13976"/>
                    <a:pt x="22540" y="14008"/>
                    <a:pt x="22603" y="14008"/>
                  </a:cubicBezTo>
                  <a:cubicBezTo>
                    <a:pt x="22540" y="14008"/>
                    <a:pt x="22508" y="14008"/>
                    <a:pt x="22476" y="13976"/>
                  </a:cubicBezTo>
                  <a:close/>
                  <a:moveTo>
                    <a:pt x="23718" y="14040"/>
                  </a:moveTo>
                  <a:cubicBezTo>
                    <a:pt x="23590" y="14040"/>
                    <a:pt x="23431" y="14104"/>
                    <a:pt x="23304" y="14104"/>
                  </a:cubicBezTo>
                  <a:cubicBezTo>
                    <a:pt x="23463" y="14040"/>
                    <a:pt x="23590" y="14040"/>
                    <a:pt x="23718" y="14040"/>
                  </a:cubicBezTo>
                  <a:close/>
                  <a:moveTo>
                    <a:pt x="30498" y="66536"/>
                  </a:moveTo>
                  <a:cubicBezTo>
                    <a:pt x="30467" y="66568"/>
                    <a:pt x="30435" y="66568"/>
                    <a:pt x="30435" y="66631"/>
                  </a:cubicBezTo>
                  <a:cubicBezTo>
                    <a:pt x="30435" y="66568"/>
                    <a:pt x="30403" y="66568"/>
                    <a:pt x="30403" y="66536"/>
                  </a:cubicBezTo>
                  <a:close/>
                  <a:moveTo>
                    <a:pt x="22444" y="1"/>
                  </a:moveTo>
                  <a:cubicBezTo>
                    <a:pt x="18815" y="1"/>
                    <a:pt x="15918" y="2898"/>
                    <a:pt x="15918" y="6527"/>
                  </a:cubicBezTo>
                  <a:cubicBezTo>
                    <a:pt x="15918" y="8724"/>
                    <a:pt x="16969" y="10634"/>
                    <a:pt x="18624" y="11812"/>
                  </a:cubicBezTo>
                  <a:cubicBezTo>
                    <a:pt x="18624" y="12321"/>
                    <a:pt x="18815" y="12862"/>
                    <a:pt x="19197" y="13244"/>
                  </a:cubicBezTo>
                  <a:cubicBezTo>
                    <a:pt x="19165" y="13244"/>
                    <a:pt x="19165" y="13308"/>
                    <a:pt x="19133" y="13308"/>
                  </a:cubicBezTo>
                  <a:cubicBezTo>
                    <a:pt x="19133" y="13308"/>
                    <a:pt x="18815" y="13499"/>
                    <a:pt x="18210" y="14104"/>
                  </a:cubicBezTo>
                  <a:lnTo>
                    <a:pt x="17987" y="14327"/>
                  </a:lnTo>
                  <a:cubicBezTo>
                    <a:pt x="16809" y="15568"/>
                    <a:pt x="14836" y="18083"/>
                    <a:pt x="12321" y="22890"/>
                  </a:cubicBezTo>
                  <a:cubicBezTo>
                    <a:pt x="8946" y="24991"/>
                    <a:pt x="6463" y="27061"/>
                    <a:pt x="6463" y="27061"/>
                  </a:cubicBezTo>
                  <a:cubicBezTo>
                    <a:pt x="6240" y="27188"/>
                    <a:pt x="5954" y="27474"/>
                    <a:pt x="5731" y="27825"/>
                  </a:cubicBezTo>
                  <a:cubicBezTo>
                    <a:pt x="5635" y="27952"/>
                    <a:pt x="5603" y="28016"/>
                    <a:pt x="5508" y="28143"/>
                  </a:cubicBezTo>
                  <a:cubicBezTo>
                    <a:pt x="5349" y="28238"/>
                    <a:pt x="5190" y="28429"/>
                    <a:pt x="5030" y="28525"/>
                  </a:cubicBezTo>
                  <a:cubicBezTo>
                    <a:pt x="4755" y="28780"/>
                    <a:pt x="4408" y="28893"/>
                    <a:pt x="4047" y="28893"/>
                  </a:cubicBezTo>
                  <a:cubicBezTo>
                    <a:pt x="3867" y="28893"/>
                    <a:pt x="3683" y="28865"/>
                    <a:pt x="3502" y="28812"/>
                  </a:cubicBezTo>
                  <a:lnTo>
                    <a:pt x="3280" y="28748"/>
                  </a:lnTo>
                  <a:cubicBezTo>
                    <a:pt x="3184" y="28684"/>
                    <a:pt x="3025" y="28652"/>
                    <a:pt x="2897" y="28652"/>
                  </a:cubicBezTo>
                  <a:cubicBezTo>
                    <a:pt x="2791" y="28642"/>
                    <a:pt x="2650" y="28635"/>
                    <a:pt x="2493" y="28635"/>
                  </a:cubicBezTo>
                  <a:cubicBezTo>
                    <a:pt x="2179" y="28635"/>
                    <a:pt x="1804" y="28663"/>
                    <a:pt x="1529" y="28748"/>
                  </a:cubicBezTo>
                  <a:cubicBezTo>
                    <a:pt x="1306" y="28939"/>
                    <a:pt x="1019" y="29289"/>
                    <a:pt x="1019" y="29289"/>
                  </a:cubicBezTo>
                  <a:cubicBezTo>
                    <a:pt x="987" y="29321"/>
                    <a:pt x="987" y="29416"/>
                    <a:pt x="1019" y="29448"/>
                  </a:cubicBezTo>
                  <a:cubicBezTo>
                    <a:pt x="1115" y="29480"/>
                    <a:pt x="1147" y="29544"/>
                    <a:pt x="1210" y="29544"/>
                  </a:cubicBezTo>
                  <a:cubicBezTo>
                    <a:pt x="1306" y="29544"/>
                    <a:pt x="1338" y="29480"/>
                    <a:pt x="1433" y="29448"/>
                  </a:cubicBezTo>
                  <a:lnTo>
                    <a:pt x="1783" y="29162"/>
                  </a:lnTo>
                  <a:lnTo>
                    <a:pt x="2261" y="29257"/>
                  </a:lnTo>
                  <a:cubicBezTo>
                    <a:pt x="2261" y="29257"/>
                    <a:pt x="2388" y="29416"/>
                    <a:pt x="2547" y="29639"/>
                  </a:cubicBezTo>
                  <a:cubicBezTo>
                    <a:pt x="2547" y="29703"/>
                    <a:pt x="2579" y="29703"/>
                    <a:pt x="2579" y="29735"/>
                  </a:cubicBezTo>
                  <a:cubicBezTo>
                    <a:pt x="2547" y="29735"/>
                    <a:pt x="2547" y="29767"/>
                    <a:pt x="2484" y="29767"/>
                  </a:cubicBezTo>
                  <a:cubicBezTo>
                    <a:pt x="2452" y="29798"/>
                    <a:pt x="2420" y="29798"/>
                    <a:pt x="2324" y="29862"/>
                  </a:cubicBezTo>
                  <a:cubicBezTo>
                    <a:pt x="2261" y="29894"/>
                    <a:pt x="2165" y="29926"/>
                    <a:pt x="2133" y="30021"/>
                  </a:cubicBezTo>
                  <a:cubicBezTo>
                    <a:pt x="2070" y="30053"/>
                    <a:pt x="1974" y="30117"/>
                    <a:pt x="1942" y="30180"/>
                  </a:cubicBezTo>
                  <a:lnTo>
                    <a:pt x="1306" y="30690"/>
                  </a:lnTo>
                  <a:lnTo>
                    <a:pt x="223" y="31072"/>
                  </a:lnTo>
                  <a:cubicBezTo>
                    <a:pt x="160" y="31135"/>
                    <a:pt x="96" y="31199"/>
                    <a:pt x="96" y="31295"/>
                  </a:cubicBezTo>
                  <a:lnTo>
                    <a:pt x="160" y="31390"/>
                  </a:lnTo>
                  <a:lnTo>
                    <a:pt x="96" y="31422"/>
                  </a:lnTo>
                  <a:cubicBezTo>
                    <a:pt x="32" y="31486"/>
                    <a:pt x="1" y="31549"/>
                    <a:pt x="32" y="31645"/>
                  </a:cubicBezTo>
                  <a:cubicBezTo>
                    <a:pt x="32" y="31708"/>
                    <a:pt x="96" y="31740"/>
                    <a:pt x="192" y="31740"/>
                  </a:cubicBezTo>
                  <a:lnTo>
                    <a:pt x="223" y="31740"/>
                  </a:lnTo>
                  <a:lnTo>
                    <a:pt x="1592" y="31517"/>
                  </a:lnTo>
                  <a:lnTo>
                    <a:pt x="2324" y="31072"/>
                  </a:lnTo>
                  <a:lnTo>
                    <a:pt x="1592" y="31613"/>
                  </a:lnTo>
                  <a:lnTo>
                    <a:pt x="414" y="31804"/>
                  </a:lnTo>
                  <a:cubicBezTo>
                    <a:pt x="351" y="31804"/>
                    <a:pt x="255" y="31931"/>
                    <a:pt x="255" y="31995"/>
                  </a:cubicBezTo>
                  <a:cubicBezTo>
                    <a:pt x="255" y="32090"/>
                    <a:pt x="351" y="32154"/>
                    <a:pt x="414" y="32154"/>
                  </a:cubicBezTo>
                  <a:lnTo>
                    <a:pt x="478" y="32154"/>
                  </a:lnTo>
                  <a:lnTo>
                    <a:pt x="510" y="32250"/>
                  </a:lnTo>
                  <a:cubicBezTo>
                    <a:pt x="542" y="32313"/>
                    <a:pt x="637" y="32345"/>
                    <a:pt x="701" y="32345"/>
                  </a:cubicBezTo>
                  <a:lnTo>
                    <a:pt x="1911" y="32250"/>
                  </a:lnTo>
                  <a:cubicBezTo>
                    <a:pt x="1911" y="32250"/>
                    <a:pt x="2420" y="32250"/>
                    <a:pt x="3120" y="31963"/>
                  </a:cubicBezTo>
                  <a:cubicBezTo>
                    <a:pt x="3662" y="31772"/>
                    <a:pt x="4330" y="31486"/>
                    <a:pt x="4999" y="30976"/>
                  </a:cubicBezTo>
                  <a:cubicBezTo>
                    <a:pt x="5030" y="31326"/>
                    <a:pt x="5094" y="31645"/>
                    <a:pt x="5158" y="32027"/>
                  </a:cubicBezTo>
                  <a:cubicBezTo>
                    <a:pt x="5922" y="34956"/>
                    <a:pt x="6590" y="36293"/>
                    <a:pt x="7545" y="36293"/>
                  </a:cubicBezTo>
                  <a:cubicBezTo>
                    <a:pt x="7673" y="36293"/>
                    <a:pt x="7736" y="36293"/>
                    <a:pt x="7832" y="36261"/>
                  </a:cubicBezTo>
                  <a:cubicBezTo>
                    <a:pt x="11843" y="35465"/>
                    <a:pt x="13690" y="31199"/>
                    <a:pt x="13690" y="31199"/>
                  </a:cubicBezTo>
                  <a:lnTo>
                    <a:pt x="13721" y="30690"/>
                  </a:lnTo>
                  <a:cubicBezTo>
                    <a:pt x="13881" y="30531"/>
                    <a:pt x="14040" y="30340"/>
                    <a:pt x="14199" y="30180"/>
                  </a:cubicBezTo>
                  <a:lnTo>
                    <a:pt x="14231" y="30117"/>
                  </a:lnTo>
                  <a:cubicBezTo>
                    <a:pt x="14645" y="29639"/>
                    <a:pt x="15058" y="29130"/>
                    <a:pt x="15504" y="28620"/>
                  </a:cubicBezTo>
                  <a:cubicBezTo>
                    <a:pt x="15982" y="28016"/>
                    <a:pt x="16459" y="27411"/>
                    <a:pt x="16969" y="26742"/>
                  </a:cubicBezTo>
                  <a:cubicBezTo>
                    <a:pt x="17032" y="26679"/>
                    <a:pt x="17096" y="26583"/>
                    <a:pt x="17128" y="26519"/>
                  </a:cubicBezTo>
                  <a:cubicBezTo>
                    <a:pt x="17128" y="26456"/>
                    <a:pt x="17191" y="26456"/>
                    <a:pt x="17191" y="26424"/>
                  </a:cubicBezTo>
                  <a:cubicBezTo>
                    <a:pt x="17255" y="26233"/>
                    <a:pt x="17382" y="25978"/>
                    <a:pt x="17446" y="25755"/>
                  </a:cubicBezTo>
                  <a:cubicBezTo>
                    <a:pt x="17573" y="25437"/>
                    <a:pt x="17733" y="25119"/>
                    <a:pt x="17860" y="24737"/>
                  </a:cubicBezTo>
                  <a:cubicBezTo>
                    <a:pt x="17987" y="24482"/>
                    <a:pt x="18051" y="24227"/>
                    <a:pt x="18178" y="24004"/>
                  </a:cubicBezTo>
                  <a:cubicBezTo>
                    <a:pt x="18465" y="23240"/>
                    <a:pt x="18719" y="22572"/>
                    <a:pt x="18879" y="22126"/>
                  </a:cubicBezTo>
                  <a:lnTo>
                    <a:pt x="18879" y="22126"/>
                  </a:lnTo>
                  <a:cubicBezTo>
                    <a:pt x="18879" y="22636"/>
                    <a:pt x="18879" y="23209"/>
                    <a:pt x="18847" y="23813"/>
                  </a:cubicBezTo>
                  <a:lnTo>
                    <a:pt x="18847" y="23941"/>
                  </a:lnTo>
                  <a:cubicBezTo>
                    <a:pt x="18815" y="24546"/>
                    <a:pt x="18688" y="25182"/>
                    <a:pt x="18560" y="25819"/>
                  </a:cubicBezTo>
                  <a:cubicBezTo>
                    <a:pt x="18540" y="25815"/>
                    <a:pt x="18520" y="25813"/>
                    <a:pt x="18502" y="25813"/>
                  </a:cubicBezTo>
                  <a:cubicBezTo>
                    <a:pt x="18376" y="25813"/>
                    <a:pt x="18293" y="25903"/>
                    <a:pt x="18210" y="26042"/>
                  </a:cubicBezTo>
                  <a:cubicBezTo>
                    <a:pt x="18178" y="26137"/>
                    <a:pt x="18210" y="26233"/>
                    <a:pt x="18242" y="26297"/>
                  </a:cubicBezTo>
                  <a:cubicBezTo>
                    <a:pt x="18306" y="26360"/>
                    <a:pt x="18337" y="26392"/>
                    <a:pt x="18369" y="26392"/>
                  </a:cubicBezTo>
                  <a:lnTo>
                    <a:pt x="18401" y="26392"/>
                  </a:lnTo>
                  <a:cubicBezTo>
                    <a:pt x="18401" y="26424"/>
                    <a:pt x="18369" y="26519"/>
                    <a:pt x="18369" y="26551"/>
                  </a:cubicBezTo>
                  <a:cubicBezTo>
                    <a:pt x="18337" y="26679"/>
                    <a:pt x="18306" y="26838"/>
                    <a:pt x="18242" y="26933"/>
                  </a:cubicBezTo>
                  <a:cubicBezTo>
                    <a:pt x="18083" y="27411"/>
                    <a:pt x="13435" y="40527"/>
                    <a:pt x="12989" y="63925"/>
                  </a:cubicBezTo>
                  <a:cubicBezTo>
                    <a:pt x="13212" y="63957"/>
                    <a:pt x="13371" y="63989"/>
                    <a:pt x="13530" y="64021"/>
                  </a:cubicBezTo>
                  <a:cubicBezTo>
                    <a:pt x="13467" y="64658"/>
                    <a:pt x="13435" y="64976"/>
                    <a:pt x="13435" y="64976"/>
                  </a:cubicBezTo>
                  <a:cubicBezTo>
                    <a:pt x="13435" y="64976"/>
                    <a:pt x="14708" y="65135"/>
                    <a:pt x="16618" y="65262"/>
                  </a:cubicBezTo>
                  <a:lnTo>
                    <a:pt x="16586" y="65613"/>
                  </a:lnTo>
                  <a:lnTo>
                    <a:pt x="16586" y="65676"/>
                  </a:lnTo>
                  <a:lnTo>
                    <a:pt x="16618" y="65676"/>
                  </a:lnTo>
                  <a:cubicBezTo>
                    <a:pt x="16714" y="65708"/>
                    <a:pt x="16778" y="65708"/>
                    <a:pt x="16905" y="65740"/>
                  </a:cubicBezTo>
                  <a:cubicBezTo>
                    <a:pt x="16300" y="66090"/>
                    <a:pt x="15631" y="66472"/>
                    <a:pt x="15631" y="66472"/>
                  </a:cubicBezTo>
                  <a:cubicBezTo>
                    <a:pt x="15472" y="66472"/>
                    <a:pt x="15313" y="66568"/>
                    <a:pt x="15313" y="66727"/>
                  </a:cubicBezTo>
                  <a:cubicBezTo>
                    <a:pt x="15313" y="66886"/>
                    <a:pt x="15472" y="67013"/>
                    <a:pt x="15631" y="67013"/>
                  </a:cubicBezTo>
                  <a:cubicBezTo>
                    <a:pt x="15695" y="67013"/>
                    <a:pt x="15822" y="66981"/>
                    <a:pt x="15854" y="66950"/>
                  </a:cubicBezTo>
                  <a:cubicBezTo>
                    <a:pt x="15918" y="67013"/>
                    <a:pt x="16013" y="67013"/>
                    <a:pt x="16173" y="67013"/>
                  </a:cubicBezTo>
                  <a:cubicBezTo>
                    <a:pt x="16300" y="67013"/>
                    <a:pt x="16427" y="66981"/>
                    <a:pt x="16459" y="66950"/>
                  </a:cubicBezTo>
                  <a:cubicBezTo>
                    <a:pt x="16555" y="66981"/>
                    <a:pt x="16650" y="67013"/>
                    <a:pt x="16778" y="67013"/>
                  </a:cubicBezTo>
                  <a:cubicBezTo>
                    <a:pt x="16937" y="67013"/>
                    <a:pt x="17064" y="66981"/>
                    <a:pt x="17128" y="66886"/>
                  </a:cubicBezTo>
                  <a:cubicBezTo>
                    <a:pt x="17223" y="66981"/>
                    <a:pt x="17351" y="67013"/>
                    <a:pt x="17510" y="67013"/>
                  </a:cubicBezTo>
                  <a:cubicBezTo>
                    <a:pt x="17701" y="67013"/>
                    <a:pt x="17828" y="66981"/>
                    <a:pt x="17892" y="66854"/>
                  </a:cubicBezTo>
                  <a:cubicBezTo>
                    <a:pt x="18019" y="66981"/>
                    <a:pt x="18242" y="67013"/>
                    <a:pt x="18528" y="67013"/>
                  </a:cubicBezTo>
                  <a:cubicBezTo>
                    <a:pt x="18942" y="67013"/>
                    <a:pt x="19261" y="66950"/>
                    <a:pt x="19261" y="66663"/>
                  </a:cubicBezTo>
                  <a:cubicBezTo>
                    <a:pt x="19261" y="66568"/>
                    <a:pt x="19197" y="66472"/>
                    <a:pt x="19165" y="66377"/>
                  </a:cubicBezTo>
                  <a:lnTo>
                    <a:pt x="19165" y="66377"/>
                  </a:lnTo>
                  <a:cubicBezTo>
                    <a:pt x="19929" y="66536"/>
                    <a:pt x="20693" y="66663"/>
                    <a:pt x="21425" y="66727"/>
                  </a:cubicBezTo>
                  <a:cubicBezTo>
                    <a:pt x="21839" y="66790"/>
                    <a:pt x="22221" y="66822"/>
                    <a:pt x="22667" y="66822"/>
                  </a:cubicBezTo>
                  <a:lnTo>
                    <a:pt x="23909" y="66822"/>
                  </a:lnTo>
                  <a:cubicBezTo>
                    <a:pt x="24291" y="66822"/>
                    <a:pt x="24736" y="66727"/>
                    <a:pt x="25150" y="66695"/>
                  </a:cubicBezTo>
                  <a:cubicBezTo>
                    <a:pt x="25532" y="66663"/>
                    <a:pt x="25946" y="66568"/>
                    <a:pt x="26328" y="66472"/>
                  </a:cubicBezTo>
                  <a:lnTo>
                    <a:pt x="26423" y="66472"/>
                  </a:lnTo>
                  <a:lnTo>
                    <a:pt x="26423" y="66377"/>
                  </a:lnTo>
                  <a:lnTo>
                    <a:pt x="26328" y="65708"/>
                  </a:lnTo>
                  <a:cubicBezTo>
                    <a:pt x="26360" y="65708"/>
                    <a:pt x="26423" y="65740"/>
                    <a:pt x="26455" y="65740"/>
                  </a:cubicBezTo>
                  <a:cubicBezTo>
                    <a:pt x="26774" y="65867"/>
                    <a:pt x="27092" y="65931"/>
                    <a:pt x="27410" y="66026"/>
                  </a:cubicBezTo>
                  <a:cubicBezTo>
                    <a:pt x="27601" y="66058"/>
                    <a:pt x="27856" y="66090"/>
                    <a:pt x="28047" y="66154"/>
                  </a:cubicBezTo>
                  <a:cubicBezTo>
                    <a:pt x="27952" y="66217"/>
                    <a:pt x="27888" y="66313"/>
                    <a:pt x="27856" y="66377"/>
                  </a:cubicBezTo>
                  <a:cubicBezTo>
                    <a:pt x="27761" y="66504"/>
                    <a:pt x="27729" y="66631"/>
                    <a:pt x="27729" y="66695"/>
                  </a:cubicBezTo>
                  <a:cubicBezTo>
                    <a:pt x="27729" y="66981"/>
                    <a:pt x="28047" y="67045"/>
                    <a:pt x="28429" y="67045"/>
                  </a:cubicBezTo>
                  <a:cubicBezTo>
                    <a:pt x="28716" y="67045"/>
                    <a:pt x="28970" y="67013"/>
                    <a:pt x="29066" y="66886"/>
                  </a:cubicBezTo>
                  <a:cubicBezTo>
                    <a:pt x="29161" y="67013"/>
                    <a:pt x="29289" y="67045"/>
                    <a:pt x="29480" y="67045"/>
                  </a:cubicBezTo>
                  <a:cubicBezTo>
                    <a:pt x="29639" y="67045"/>
                    <a:pt x="29766" y="67013"/>
                    <a:pt x="29830" y="66950"/>
                  </a:cubicBezTo>
                  <a:cubicBezTo>
                    <a:pt x="29925" y="67013"/>
                    <a:pt x="30021" y="67045"/>
                    <a:pt x="30180" y="67045"/>
                  </a:cubicBezTo>
                  <a:cubicBezTo>
                    <a:pt x="30307" y="67045"/>
                    <a:pt x="30435" y="67013"/>
                    <a:pt x="30498" y="66981"/>
                  </a:cubicBezTo>
                  <a:cubicBezTo>
                    <a:pt x="30594" y="67013"/>
                    <a:pt x="30658" y="67045"/>
                    <a:pt x="30785" y="67045"/>
                  </a:cubicBezTo>
                  <a:cubicBezTo>
                    <a:pt x="30944" y="67045"/>
                    <a:pt x="31071" y="67013"/>
                    <a:pt x="31103" y="66981"/>
                  </a:cubicBezTo>
                  <a:cubicBezTo>
                    <a:pt x="31135" y="67013"/>
                    <a:pt x="31262" y="67045"/>
                    <a:pt x="31358" y="67045"/>
                  </a:cubicBezTo>
                  <a:cubicBezTo>
                    <a:pt x="31517" y="67045"/>
                    <a:pt x="31676" y="66950"/>
                    <a:pt x="31676" y="66790"/>
                  </a:cubicBezTo>
                  <a:cubicBezTo>
                    <a:pt x="31676" y="66599"/>
                    <a:pt x="31517" y="66504"/>
                    <a:pt x="31358" y="66504"/>
                  </a:cubicBezTo>
                  <a:cubicBezTo>
                    <a:pt x="31231" y="66504"/>
                    <a:pt x="31135" y="66536"/>
                    <a:pt x="31071" y="66599"/>
                  </a:cubicBezTo>
                  <a:cubicBezTo>
                    <a:pt x="31040" y="66568"/>
                    <a:pt x="31040" y="66536"/>
                    <a:pt x="30976" y="66504"/>
                  </a:cubicBezTo>
                  <a:lnTo>
                    <a:pt x="31358" y="66440"/>
                  </a:lnTo>
                  <a:cubicBezTo>
                    <a:pt x="31358" y="66440"/>
                    <a:pt x="31103" y="66345"/>
                    <a:pt x="30753" y="66154"/>
                  </a:cubicBezTo>
                  <a:cubicBezTo>
                    <a:pt x="30817" y="66154"/>
                    <a:pt x="30880" y="66154"/>
                    <a:pt x="30944" y="66090"/>
                  </a:cubicBezTo>
                  <a:lnTo>
                    <a:pt x="31103" y="66058"/>
                  </a:lnTo>
                  <a:cubicBezTo>
                    <a:pt x="31135" y="66058"/>
                    <a:pt x="31231" y="66026"/>
                    <a:pt x="31262" y="66026"/>
                  </a:cubicBezTo>
                  <a:lnTo>
                    <a:pt x="31613" y="65931"/>
                  </a:lnTo>
                  <a:lnTo>
                    <a:pt x="31708" y="65931"/>
                  </a:lnTo>
                  <a:lnTo>
                    <a:pt x="31676" y="65867"/>
                  </a:lnTo>
                  <a:cubicBezTo>
                    <a:pt x="31581" y="65740"/>
                    <a:pt x="31549" y="65549"/>
                    <a:pt x="31517" y="65390"/>
                  </a:cubicBezTo>
                  <a:cubicBezTo>
                    <a:pt x="31453" y="65294"/>
                    <a:pt x="31453" y="65231"/>
                    <a:pt x="31422" y="65135"/>
                  </a:cubicBezTo>
                  <a:cubicBezTo>
                    <a:pt x="32854" y="65008"/>
                    <a:pt x="33714" y="64912"/>
                    <a:pt x="33714" y="64912"/>
                  </a:cubicBezTo>
                  <a:cubicBezTo>
                    <a:pt x="33714" y="64817"/>
                    <a:pt x="33682" y="64435"/>
                    <a:pt x="33650" y="63798"/>
                  </a:cubicBezTo>
                  <a:lnTo>
                    <a:pt x="33650" y="63734"/>
                  </a:lnTo>
                  <a:cubicBezTo>
                    <a:pt x="33618" y="63352"/>
                    <a:pt x="33554" y="62843"/>
                    <a:pt x="33523" y="62238"/>
                  </a:cubicBezTo>
                  <a:lnTo>
                    <a:pt x="33523" y="62206"/>
                  </a:lnTo>
                  <a:cubicBezTo>
                    <a:pt x="33523" y="62079"/>
                    <a:pt x="33523" y="61952"/>
                    <a:pt x="33491" y="61824"/>
                  </a:cubicBezTo>
                  <a:lnTo>
                    <a:pt x="33491" y="61792"/>
                  </a:lnTo>
                  <a:cubicBezTo>
                    <a:pt x="33491" y="61665"/>
                    <a:pt x="33459" y="61570"/>
                    <a:pt x="33459" y="61442"/>
                  </a:cubicBezTo>
                  <a:lnTo>
                    <a:pt x="33459" y="61410"/>
                  </a:lnTo>
                  <a:cubicBezTo>
                    <a:pt x="33459" y="61283"/>
                    <a:pt x="33395" y="61156"/>
                    <a:pt x="33395" y="60997"/>
                  </a:cubicBezTo>
                  <a:lnTo>
                    <a:pt x="33395" y="60965"/>
                  </a:lnTo>
                  <a:cubicBezTo>
                    <a:pt x="33363" y="60614"/>
                    <a:pt x="33332" y="60201"/>
                    <a:pt x="33332" y="59850"/>
                  </a:cubicBezTo>
                  <a:lnTo>
                    <a:pt x="33332" y="59596"/>
                  </a:lnTo>
                  <a:cubicBezTo>
                    <a:pt x="33332" y="59500"/>
                    <a:pt x="33300" y="59373"/>
                    <a:pt x="33300" y="59246"/>
                  </a:cubicBezTo>
                  <a:lnTo>
                    <a:pt x="33300" y="59086"/>
                  </a:lnTo>
                  <a:cubicBezTo>
                    <a:pt x="33300" y="58959"/>
                    <a:pt x="33236" y="58864"/>
                    <a:pt x="33236" y="58704"/>
                  </a:cubicBezTo>
                  <a:lnTo>
                    <a:pt x="33236" y="58545"/>
                  </a:lnTo>
                  <a:cubicBezTo>
                    <a:pt x="33236" y="58418"/>
                    <a:pt x="33204" y="58259"/>
                    <a:pt x="33204" y="58131"/>
                  </a:cubicBezTo>
                  <a:lnTo>
                    <a:pt x="33204" y="58068"/>
                  </a:lnTo>
                  <a:cubicBezTo>
                    <a:pt x="33204" y="57909"/>
                    <a:pt x="33172" y="57749"/>
                    <a:pt x="33172" y="57622"/>
                  </a:cubicBezTo>
                  <a:lnTo>
                    <a:pt x="33172" y="57590"/>
                  </a:lnTo>
                  <a:cubicBezTo>
                    <a:pt x="33141" y="57272"/>
                    <a:pt x="33141" y="56953"/>
                    <a:pt x="33077" y="56635"/>
                  </a:cubicBezTo>
                  <a:lnTo>
                    <a:pt x="33077" y="56508"/>
                  </a:lnTo>
                  <a:cubicBezTo>
                    <a:pt x="33077" y="56380"/>
                    <a:pt x="33045" y="56221"/>
                    <a:pt x="33045" y="56094"/>
                  </a:cubicBezTo>
                  <a:cubicBezTo>
                    <a:pt x="33045" y="56030"/>
                    <a:pt x="33045" y="55935"/>
                    <a:pt x="33013" y="55839"/>
                  </a:cubicBezTo>
                  <a:cubicBezTo>
                    <a:pt x="33013" y="55712"/>
                    <a:pt x="33013" y="55616"/>
                    <a:pt x="32981" y="55521"/>
                  </a:cubicBezTo>
                  <a:cubicBezTo>
                    <a:pt x="32981" y="55394"/>
                    <a:pt x="32918" y="55266"/>
                    <a:pt x="32918" y="55139"/>
                  </a:cubicBezTo>
                  <a:cubicBezTo>
                    <a:pt x="32918" y="55075"/>
                    <a:pt x="32918" y="54948"/>
                    <a:pt x="32886" y="54884"/>
                  </a:cubicBezTo>
                  <a:cubicBezTo>
                    <a:pt x="32886" y="54757"/>
                    <a:pt x="32854" y="54630"/>
                    <a:pt x="32854" y="54502"/>
                  </a:cubicBezTo>
                  <a:cubicBezTo>
                    <a:pt x="32854" y="54407"/>
                    <a:pt x="32854" y="54311"/>
                    <a:pt x="32822" y="54184"/>
                  </a:cubicBezTo>
                  <a:cubicBezTo>
                    <a:pt x="32822" y="54088"/>
                    <a:pt x="32759" y="53961"/>
                    <a:pt x="32759" y="53834"/>
                  </a:cubicBezTo>
                  <a:cubicBezTo>
                    <a:pt x="32759" y="53643"/>
                    <a:pt x="32727" y="53452"/>
                    <a:pt x="32727" y="53229"/>
                  </a:cubicBezTo>
                  <a:cubicBezTo>
                    <a:pt x="32727" y="53133"/>
                    <a:pt x="32695" y="53006"/>
                    <a:pt x="32695" y="52910"/>
                  </a:cubicBezTo>
                  <a:cubicBezTo>
                    <a:pt x="32695" y="52815"/>
                    <a:pt x="32663" y="52688"/>
                    <a:pt x="32663" y="52560"/>
                  </a:cubicBezTo>
                  <a:cubicBezTo>
                    <a:pt x="32663" y="52465"/>
                    <a:pt x="32599" y="52337"/>
                    <a:pt x="32599" y="52210"/>
                  </a:cubicBezTo>
                  <a:cubicBezTo>
                    <a:pt x="32599" y="52083"/>
                    <a:pt x="32568" y="51987"/>
                    <a:pt x="32568" y="51860"/>
                  </a:cubicBezTo>
                  <a:cubicBezTo>
                    <a:pt x="32568" y="51733"/>
                    <a:pt x="32536" y="51605"/>
                    <a:pt x="32536" y="51510"/>
                  </a:cubicBezTo>
                  <a:cubicBezTo>
                    <a:pt x="32536" y="51382"/>
                    <a:pt x="32504" y="51255"/>
                    <a:pt x="32504" y="51128"/>
                  </a:cubicBezTo>
                  <a:cubicBezTo>
                    <a:pt x="32504" y="50969"/>
                    <a:pt x="32440" y="50809"/>
                    <a:pt x="32440" y="50650"/>
                  </a:cubicBezTo>
                  <a:cubicBezTo>
                    <a:pt x="32440" y="50587"/>
                    <a:pt x="32440" y="50491"/>
                    <a:pt x="32408" y="50427"/>
                  </a:cubicBezTo>
                  <a:cubicBezTo>
                    <a:pt x="32377" y="50173"/>
                    <a:pt x="32377" y="49950"/>
                    <a:pt x="32345" y="49695"/>
                  </a:cubicBezTo>
                  <a:cubicBezTo>
                    <a:pt x="32345" y="49631"/>
                    <a:pt x="32345" y="49600"/>
                    <a:pt x="32281" y="49504"/>
                  </a:cubicBezTo>
                  <a:cubicBezTo>
                    <a:pt x="32281" y="49345"/>
                    <a:pt x="32249" y="49154"/>
                    <a:pt x="32249" y="48995"/>
                  </a:cubicBezTo>
                  <a:cubicBezTo>
                    <a:pt x="32249" y="48899"/>
                    <a:pt x="32217" y="48804"/>
                    <a:pt x="32217" y="48708"/>
                  </a:cubicBezTo>
                  <a:cubicBezTo>
                    <a:pt x="32217" y="48549"/>
                    <a:pt x="32186" y="48390"/>
                    <a:pt x="32186" y="48263"/>
                  </a:cubicBezTo>
                  <a:cubicBezTo>
                    <a:pt x="32186" y="48167"/>
                    <a:pt x="32122" y="48072"/>
                    <a:pt x="32122" y="47944"/>
                  </a:cubicBezTo>
                  <a:cubicBezTo>
                    <a:pt x="32122" y="47785"/>
                    <a:pt x="32090" y="47690"/>
                    <a:pt x="32090" y="47530"/>
                  </a:cubicBezTo>
                  <a:cubicBezTo>
                    <a:pt x="32090" y="47403"/>
                    <a:pt x="32058" y="47308"/>
                    <a:pt x="32058" y="47212"/>
                  </a:cubicBezTo>
                  <a:cubicBezTo>
                    <a:pt x="32058" y="47085"/>
                    <a:pt x="32026" y="46926"/>
                    <a:pt x="32026" y="46798"/>
                  </a:cubicBezTo>
                  <a:cubicBezTo>
                    <a:pt x="32026" y="46671"/>
                    <a:pt x="31963" y="46575"/>
                    <a:pt x="31963" y="46448"/>
                  </a:cubicBezTo>
                  <a:cubicBezTo>
                    <a:pt x="31931" y="46193"/>
                    <a:pt x="31931" y="45970"/>
                    <a:pt x="31899" y="45716"/>
                  </a:cubicBezTo>
                  <a:cubicBezTo>
                    <a:pt x="31899" y="45652"/>
                    <a:pt x="31899" y="45557"/>
                    <a:pt x="31867" y="45493"/>
                  </a:cubicBezTo>
                  <a:cubicBezTo>
                    <a:pt x="31867" y="45334"/>
                    <a:pt x="31804" y="45143"/>
                    <a:pt x="31804" y="44984"/>
                  </a:cubicBezTo>
                  <a:cubicBezTo>
                    <a:pt x="31804" y="44856"/>
                    <a:pt x="31772" y="44761"/>
                    <a:pt x="31772" y="44665"/>
                  </a:cubicBezTo>
                  <a:cubicBezTo>
                    <a:pt x="31772" y="44538"/>
                    <a:pt x="31740" y="44379"/>
                    <a:pt x="31740" y="44251"/>
                  </a:cubicBezTo>
                  <a:cubicBezTo>
                    <a:pt x="31740" y="44124"/>
                    <a:pt x="31708" y="44029"/>
                    <a:pt x="31708" y="43901"/>
                  </a:cubicBezTo>
                  <a:cubicBezTo>
                    <a:pt x="31708" y="43742"/>
                    <a:pt x="31644" y="43615"/>
                    <a:pt x="31644" y="43456"/>
                  </a:cubicBezTo>
                  <a:cubicBezTo>
                    <a:pt x="31644" y="43328"/>
                    <a:pt x="31613" y="43265"/>
                    <a:pt x="31613" y="43137"/>
                  </a:cubicBezTo>
                  <a:cubicBezTo>
                    <a:pt x="31613" y="42978"/>
                    <a:pt x="31581" y="42819"/>
                    <a:pt x="31581" y="42691"/>
                  </a:cubicBezTo>
                  <a:cubicBezTo>
                    <a:pt x="31581" y="42596"/>
                    <a:pt x="31549" y="42500"/>
                    <a:pt x="31549" y="42373"/>
                  </a:cubicBezTo>
                  <a:cubicBezTo>
                    <a:pt x="31485" y="42150"/>
                    <a:pt x="31485" y="41896"/>
                    <a:pt x="31453" y="41705"/>
                  </a:cubicBezTo>
                  <a:cubicBezTo>
                    <a:pt x="31453" y="41641"/>
                    <a:pt x="31422" y="41545"/>
                    <a:pt x="31422" y="41482"/>
                  </a:cubicBezTo>
                  <a:cubicBezTo>
                    <a:pt x="31422" y="41323"/>
                    <a:pt x="31390" y="41163"/>
                    <a:pt x="31390" y="41004"/>
                  </a:cubicBezTo>
                  <a:cubicBezTo>
                    <a:pt x="31390" y="40877"/>
                    <a:pt x="31326" y="40781"/>
                    <a:pt x="31326" y="40686"/>
                  </a:cubicBezTo>
                  <a:cubicBezTo>
                    <a:pt x="31326" y="40559"/>
                    <a:pt x="31294" y="40399"/>
                    <a:pt x="31294" y="40272"/>
                  </a:cubicBezTo>
                  <a:cubicBezTo>
                    <a:pt x="31294" y="40145"/>
                    <a:pt x="31262" y="40081"/>
                    <a:pt x="31262" y="39954"/>
                  </a:cubicBezTo>
                  <a:cubicBezTo>
                    <a:pt x="31262" y="39826"/>
                    <a:pt x="31231" y="39667"/>
                    <a:pt x="31231" y="39572"/>
                  </a:cubicBezTo>
                  <a:cubicBezTo>
                    <a:pt x="31231" y="39444"/>
                    <a:pt x="31167" y="39349"/>
                    <a:pt x="31167" y="39253"/>
                  </a:cubicBezTo>
                  <a:cubicBezTo>
                    <a:pt x="31167" y="39094"/>
                    <a:pt x="31135" y="38967"/>
                    <a:pt x="31135" y="38839"/>
                  </a:cubicBezTo>
                  <a:cubicBezTo>
                    <a:pt x="31135" y="38776"/>
                    <a:pt x="31103" y="38648"/>
                    <a:pt x="31103" y="38553"/>
                  </a:cubicBezTo>
                  <a:cubicBezTo>
                    <a:pt x="31071" y="38362"/>
                    <a:pt x="31071" y="38139"/>
                    <a:pt x="31008" y="37916"/>
                  </a:cubicBezTo>
                  <a:cubicBezTo>
                    <a:pt x="31008" y="37853"/>
                    <a:pt x="30976" y="37725"/>
                    <a:pt x="30976" y="37662"/>
                  </a:cubicBezTo>
                  <a:cubicBezTo>
                    <a:pt x="30976" y="37534"/>
                    <a:pt x="30944" y="37375"/>
                    <a:pt x="30944" y="37248"/>
                  </a:cubicBezTo>
                  <a:cubicBezTo>
                    <a:pt x="30944" y="37120"/>
                    <a:pt x="30912" y="37057"/>
                    <a:pt x="30912" y="36929"/>
                  </a:cubicBezTo>
                  <a:cubicBezTo>
                    <a:pt x="30912" y="36802"/>
                    <a:pt x="30849" y="36707"/>
                    <a:pt x="30849" y="36611"/>
                  </a:cubicBezTo>
                  <a:cubicBezTo>
                    <a:pt x="30849" y="36484"/>
                    <a:pt x="30817" y="36388"/>
                    <a:pt x="30817" y="36293"/>
                  </a:cubicBezTo>
                  <a:cubicBezTo>
                    <a:pt x="30817" y="36165"/>
                    <a:pt x="30785" y="36070"/>
                    <a:pt x="30785" y="35974"/>
                  </a:cubicBezTo>
                  <a:cubicBezTo>
                    <a:pt x="30785" y="35847"/>
                    <a:pt x="30753" y="35783"/>
                    <a:pt x="30753" y="35656"/>
                  </a:cubicBezTo>
                  <a:cubicBezTo>
                    <a:pt x="30753" y="35529"/>
                    <a:pt x="30689" y="35465"/>
                    <a:pt x="30689" y="35338"/>
                  </a:cubicBezTo>
                  <a:cubicBezTo>
                    <a:pt x="30689" y="35210"/>
                    <a:pt x="30658" y="35147"/>
                    <a:pt x="30658" y="35019"/>
                  </a:cubicBezTo>
                  <a:cubicBezTo>
                    <a:pt x="30626" y="34828"/>
                    <a:pt x="30626" y="34637"/>
                    <a:pt x="30594" y="34478"/>
                  </a:cubicBezTo>
                  <a:cubicBezTo>
                    <a:pt x="30594" y="34383"/>
                    <a:pt x="30530" y="34255"/>
                    <a:pt x="30530" y="34192"/>
                  </a:cubicBezTo>
                  <a:cubicBezTo>
                    <a:pt x="30530" y="34064"/>
                    <a:pt x="30498" y="34001"/>
                    <a:pt x="30498" y="33873"/>
                  </a:cubicBezTo>
                  <a:cubicBezTo>
                    <a:pt x="30498" y="33746"/>
                    <a:pt x="30467" y="33682"/>
                    <a:pt x="30467" y="33555"/>
                  </a:cubicBezTo>
                  <a:cubicBezTo>
                    <a:pt x="30467" y="33459"/>
                    <a:pt x="30435" y="33364"/>
                    <a:pt x="30435" y="33268"/>
                  </a:cubicBezTo>
                  <a:cubicBezTo>
                    <a:pt x="30435" y="33141"/>
                    <a:pt x="30371" y="33077"/>
                    <a:pt x="30371" y="32950"/>
                  </a:cubicBezTo>
                  <a:cubicBezTo>
                    <a:pt x="30371" y="32886"/>
                    <a:pt x="30339" y="32791"/>
                    <a:pt x="30339" y="32664"/>
                  </a:cubicBezTo>
                  <a:cubicBezTo>
                    <a:pt x="30339" y="32600"/>
                    <a:pt x="30307" y="32473"/>
                    <a:pt x="30307" y="32409"/>
                  </a:cubicBezTo>
                  <a:lnTo>
                    <a:pt x="30307" y="32345"/>
                  </a:lnTo>
                  <a:lnTo>
                    <a:pt x="30307" y="32281"/>
                  </a:lnTo>
                  <a:lnTo>
                    <a:pt x="30180" y="31677"/>
                  </a:lnTo>
                  <a:cubicBezTo>
                    <a:pt x="30180" y="31645"/>
                    <a:pt x="30180" y="31613"/>
                    <a:pt x="30148" y="31549"/>
                  </a:cubicBezTo>
                  <a:cubicBezTo>
                    <a:pt x="30053" y="31072"/>
                    <a:pt x="29989" y="30658"/>
                    <a:pt x="29893" y="30244"/>
                  </a:cubicBezTo>
                  <a:cubicBezTo>
                    <a:pt x="29893" y="30212"/>
                    <a:pt x="29893" y="30180"/>
                    <a:pt x="29862" y="30180"/>
                  </a:cubicBezTo>
                  <a:lnTo>
                    <a:pt x="29734" y="29703"/>
                  </a:lnTo>
                  <a:cubicBezTo>
                    <a:pt x="29734" y="29639"/>
                    <a:pt x="29734" y="29607"/>
                    <a:pt x="29702" y="29576"/>
                  </a:cubicBezTo>
                  <a:cubicBezTo>
                    <a:pt x="29639" y="29225"/>
                    <a:pt x="29543" y="28843"/>
                    <a:pt x="29480" y="28589"/>
                  </a:cubicBezTo>
                  <a:cubicBezTo>
                    <a:pt x="29480" y="28525"/>
                    <a:pt x="29480" y="28493"/>
                    <a:pt x="29416" y="28461"/>
                  </a:cubicBezTo>
                  <a:cubicBezTo>
                    <a:pt x="29384" y="28334"/>
                    <a:pt x="29352" y="28207"/>
                    <a:pt x="29352" y="28143"/>
                  </a:cubicBezTo>
                  <a:cubicBezTo>
                    <a:pt x="29352" y="28111"/>
                    <a:pt x="29320" y="28047"/>
                    <a:pt x="29320" y="28016"/>
                  </a:cubicBezTo>
                  <a:lnTo>
                    <a:pt x="29193" y="27665"/>
                  </a:lnTo>
                  <a:cubicBezTo>
                    <a:pt x="29034" y="27188"/>
                    <a:pt x="28875" y="26742"/>
                    <a:pt x="28747" y="26265"/>
                  </a:cubicBezTo>
                  <a:cubicBezTo>
                    <a:pt x="28779" y="26265"/>
                    <a:pt x="28875" y="26233"/>
                    <a:pt x="28907" y="26233"/>
                  </a:cubicBezTo>
                  <a:cubicBezTo>
                    <a:pt x="28938" y="26233"/>
                    <a:pt x="29002" y="26201"/>
                    <a:pt x="29034" y="26201"/>
                  </a:cubicBezTo>
                  <a:cubicBezTo>
                    <a:pt x="29098" y="26106"/>
                    <a:pt x="29193" y="25978"/>
                    <a:pt x="29161" y="25883"/>
                  </a:cubicBezTo>
                  <a:cubicBezTo>
                    <a:pt x="29106" y="25744"/>
                    <a:pt x="28978" y="25654"/>
                    <a:pt x="28841" y="25654"/>
                  </a:cubicBezTo>
                  <a:cubicBezTo>
                    <a:pt x="28820" y="25654"/>
                    <a:pt x="28800" y="25656"/>
                    <a:pt x="28779" y="25660"/>
                  </a:cubicBezTo>
                  <a:cubicBezTo>
                    <a:pt x="28747" y="25660"/>
                    <a:pt x="28716" y="25724"/>
                    <a:pt x="28684" y="25724"/>
                  </a:cubicBezTo>
                  <a:cubicBezTo>
                    <a:pt x="28588" y="25278"/>
                    <a:pt x="28461" y="24800"/>
                    <a:pt x="28429" y="24386"/>
                  </a:cubicBezTo>
                  <a:cubicBezTo>
                    <a:pt x="28365" y="23750"/>
                    <a:pt x="28302" y="23177"/>
                    <a:pt x="28365" y="22572"/>
                  </a:cubicBezTo>
                  <a:lnTo>
                    <a:pt x="28365" y="22572"/>
                  </a:lnTo>
                  <a:cubicBezTo>
                    <a:pt x="28843" y="23686"/>
                    <a:pt x="29511" y="25182"/>
                    <a:pt x="30116" y="26519"/>
                  </a:cubicBezTo>
                  <a:cubicBezTo>
                    <a:pt x="32440" y="28843"/>
                    <a:pt x="33937" y="30435"/>
                    <a:pt x="35560" y="31708"/>
                  </a:cubicBezTo>
                  <a:cubicBezTo>
                    <a:pt x="35751" y="31868"/>
                    <a:pt x="35910" y="31995"/>
                    <a:pt x="36101" y="32154"/>
                  </a:cubicBezTo>
                  <a:cubicBezTo>
                    <a:pt x="36324" y="33268"/>
                    <a:pt x="36993" y="34223"/>
                    <a:pt x="37661" y="34956"/>
                  </a:cubicBezTo>
                  <a:cubicBezTo>
                    <a:pt x="38648" y="35815"/>
                    <a:pt x="39253" y="36229"/>
                    <a:pt x="39348" y="36261"/>
                  </a:cubicBezTo>
                  <a:cubicBezTo>
                    <a:pt x="39412" y="36293"/>
                    <a:pt x="39508" y="36293"/>
                    <a:pt x="39603" y="36293"/>
                  </a:cubicBezTo>
                  <a:cubicBezTo>
                    <a:pt x="40526" y="36293"/>
                    <a:pt x="41259" y="34956"/>
                    <a:pt x="41991" y="32027"/>
                  </a:cubicBezTo>
                  <a:cubicBezTo>
                    <a:pt x="42118" y="31613"/>
                    <a:pt x="42150" y="31199"/>
                    <a:pt x="42150" y="30817"/>
                  </a:cubicBezTo>
                  <a:cubicBezTo>
                    <a:pt x="42882" y="31390"/>
                    <a:pt x="43582" y="31708"/>
                    <a:pt x="44187" y="31963"/>
                  </a:cubicBezTo>
                  <a:cubicBezTo>
                    <a:pt x="44951" y="32186"/>
                    <a:pt x="45429" y="32250"/>
                    <a:pt x="45429" y="32250"/>
                  </a:cubicBezTo>
                  <a:lnTo>
                    <a:pt x="46607" y="32345"/>
                  </a:lnTo>
                  <a:cubicBezTo>
                    <a:pt x="46702" y="32345"/>
                    <a:pt x="46766" y="32313"/>
                    <a:pt x="46830" y="32250"/>
                  </a:cubicBezTo>
                  <a:lnTo>
                    <a:pt x="46861" y="32154"/>
                  </a:lnTo>
                  <a:lnTo>
                    <a:pt x="46893" y="32154"/>
                  </a:lnTo>
                  <a:cubicBezTo>
                    <a:pt x="46989" y="32154"/>
                    <a:pt x="47052" y="32090"/>
                    <a:pt x="47052" y="31995"/>
                  </a:cubicBezTo>
                  <a:cubicBezTo>
                    <a:pt x="47052" y="31931"/>
                    <a:pt x="47021" y="31804"/>
                    <a:pt x="46893" y="31804"/>
                  </a:cubicBezTo>
                  <a:lnTo>
                    <a:pt x="45747" y="31613"/>
                  </a:lnTo>
                  <a:lnTo>
                    <a:pt x="44983" y="31072"/>
                  </a:lnTo>
                  <a:lnTo>
                    <a:pt x="45747" y="31517"/>
                  </a:lnTo>
                  <a:lnTo>
                    <a:pt x="47084" y="31772"/>
                  </a:lnTo>
                  <a:lnTo>
                    <a:pt x="47148" y="31772"/>
                  </a:lnTo>
                  <a:cubicBezTo>
                    <a:pt x="47212" y="31772"/>
                    <a:pt x="47307" y="31708"/>
                    <a:pt x="47307" y="31645"/>
                  </a:cubicBezTo>
                  <a:cubicBezTo>
                    <a:pt x="47307" y="31549"/>
                    <a:pt x="47307" y="31486"/>
                    <a:pt x="47212" y="31454"/>
                  </a:cubicBezTo>
                  <a:lnTo>
                    <a:pt x="47052" y="31390"/>
                  </a:lnTo>
                  <a:lnTo>
                    <a:pt x="47116" y="31295"/>
                  </a:lnTo>
                  <a:cubicBezTo>
                    <a:pt x="47148" y="31199"/>
                    <a:pt x="47052" y="31135"/>
                    <a:pt x="46989" y="31072"/>
                  </a:cubicBezTo>
                  <a:lnTo>
                    <a:pt x="45906" y="30690"/>
                  </a:lnTo>
                  <a:lnTo>
                    <a:pt x="45270" y="30180"/>
                  </a:lnTo>
                  <a:cubicBezTo>
                    <a:pt x="45174" y="30117"/>
                    <a:pt x="45142" y="30053"/>
                    <a:pt x="45079" y="30021"/>
                  </a:cubicBezTo>
                  <a:cubicBezTo>
                    <a:pt x="44983" y="29958"/>
                    <a:pt x="44920" y="29926"/>
                    <a:pt x="44856" y="29862"/>
                  </a:cubicBezTo>
                  <a:cubicBezTo>
                    <a:pt x="44792" y="29798"/>
                    <a:pt x="44760" y="29767"/>
                    <a:pt x="44665" y="29735"/>
                  </a:cubicBezTo>
                  <a:cubicBezTo>
                    <a:pt x="44665" y="29703"/>
                    <a:pt x="44729" y="29703"/>
                    <a:pt x="44729" y="29639"/>
                  </a:cubicBezTo>
                  <a:cubicBezTo>
                    <a:pt x="44856" y="29448"/>
                    <a:pt x="44983" y="29257"/>
                    <a:pt x="44983" y="29257"/>
                  </a:cubicBezTo>
                  <a:lnTo>
                    <a:pt x="45461" y="29162"/>
                  </a:lnTo>
                  <a:lnTo>
                    <a:pt x="45843" y="29448"/>
                  </a:lnTo>
                  <a:cubicBezTo>
                    <a:pt x="45875" y="29480"/>
                    <a:pt x="45938" y="29544"/>
                    <a:pt x="46034" y="29544"/>
                  </a:cubicBezTo>
                  <a:cubicBezTo>
                    <a:pt x="46097" y="29544"/>
                    <a:pt x="46193" y="29480"/>
                    <a:pt x="46225" y="29448"/>
                  </a:cubicBezTo>
                  <a:cubicBezTo>
                    <a:pt x="46257" y="29416"/>
                    <a:pt x="46257" y="29321"/>
                    <a:pt x="46225" y="29289"/>
                  </a:cubicBezTo>
                  <a:cubicBezTo>
                    <a:pt x="46225" y="29289"/>
                    <a:pt x="45938" y="28907"/>
                    <a:pt x="45715" y="28748"/>
                  </a:cubicBezTo>
                  <a:cubicBezTo>
                    <a:pt x="45440" y="28663"/>
                    <a:pt x="45065" y="28649"/>
                    <a:pt x="44751" y="28649"/>
                  </a:cubicBezTo>
                  <a:cubicBezTo>
                    <a:pt x="44594" y="28649"/>
                    <a:pt x="44453" y="28652"/>
                    <a:pt x="44347" y="28652"/>
                  </a:cubicBezTo>
                  <a:cubicBezTo>
                    <a:pt x="44251" y="28652"/>
                    <a:pt x="44092" y="28684"/>
                    <a:pt x="43965" y="28748"/>
                  </a:cubicBezTo>
                  <a:lnTo>
                    <a:pt x="43773" y="28812"/>
                  </a:lnTo>
                  <a:cubicBezTo>
                    <a:pt x="43593" y="28865"/>
                    <a:pt x="43409" y="28893"/>
                    <a:pt x="43228" y="28893"/>
                  </a:cubicBezTo>
                  <a:cubicBezTo>
                    <a:pt x="42864" y="28893"/>
                    <a:pt x="42511" y="28780"/>
                    <a:pt x="42214" y="28525"/>
                  </a:cubicBezTo>
                  <a:cubicBezTo>
                    <a:pt x="41959" y="28334"/>
                    <a:pt x="41641" y="28111"/>
                    <a:pt x="41322" y="27856"/>
                  </a:cubicBezTo>
                  <a:cubicBezTo>
                    <a:pt x="41290" y="27825"/>
                    <a:pt x="41290" y="27793"/>
                    <a:pt x="41259" y="27729"/>
                  </a:cubicBezTo>
                  <a:cubicBezTo>
                    <a:pt x="41163" y="27506"/>
                    <a:pt x="40908" y="26583"/>
                    <a:pt x="40303" y="26297"/>
                  </a:cubicBezTo>
                  <a:cubicBezTo>
                    <a:pt x="39635" y="25978"/>
                    <a:pt x="38425" y="25405"/>
                    <a:pt x="38425" y="25405"/>
                  </a:cubicBezTo>
                  <a:cubicBezTo>
                    <a:pt x="37916" y="25023"/>
                    <a:pt x="37343" y="24609"/>
                    <a:pt x="36706" y="24195"/>
                  </a:cubicBezTo>
                  <a:cubicBezTo>
                    <a:pt x="36069" y="23750"/>
                    <a:pt x="35433" y="23336"/>
                    <a:pt x="34732" y="22922"/>
                  </a:cubicBezTo>
                  <a:cubicBezTo>
                    <a:pt x="31931" y="17287"/>
                    <a:pt x="29034" y="14486"/>
                    <a:pt x="29034" y="14486"/>
                  </a:cubicBezTo>
                  <a:cubicBezTo>
                    <a:pt x="28684" y="13976"/>
                    <a:pt x="28111" y="13499"/>
                    <a:pt x="27570" y="13053"/>
                  </a:cubicBezTo>
                  <a:cubicBezTo>
                    <a:pt x="28015" y="12576"/>
                    <a:pt x="27570" y="11621"/>
                    <a:pt x="26933" y="11271"/>
                  </a:cubicBezTo>
                  <a:cubicBezTo>
                    <a:pt x="28206" y="10061"/>
                    <a:pt x="28938" y="8405"/>
                    <a:pt x="28938" y="6527"/>
                  </a:cubicBezTo>
                  <a:cubicBezTo>
                    <a:pt x="28938" y="2898"/>
                    <a:pt x="26041" y="1"/>
                    <a:pt x="2244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6" name="Google Shape;2826;p64"/>
            <p:cNvSpPr/>
            <p:nvPr/>
          </p:nvSpPr>
          <p:spPr>
            <a:xfrm>
              <a:off x="3438144" y="3784031"/>
              <a:ext cx="251619" cy="221362"/>
            </a:xfrm>
            <a:custGeom>
              <a:rect b="b" l="l" r="r" t="t"/>
              <a:pathLst>
                <a:path extrusionOk="0" h="13052" w="14836">
                  <a:moveTo>
                    <a:pt x="7433" y="0"/>
                  </a:moveTo>
                  <a:cubicBezTo>
                    <a:pt x="6599" y="0"/>
                    <a:pt x="5751" y="164"/>
                    <a:pt x="4935" y="509"/>
                  </a:cubicBezTo>
                  <a:cubicBezTo>
                    <a:pt x="1592" y="1878"/>
                    <a:pt x="0" y="5698"/>
                    <a:pt x="1401" y="9009"/>
                  </a:cubicBezTo>
                  <a:cubicBezTo>
                    <a:pt x="2432" y="11527"/>
                    <a:pt x="4855" y="13052"/>
                    <a:pt x="7403" y="13052"/>
                  </a:cubicBezTo>
                  <a:cubicBezTo>
                    <a:pt x="8237" y="13052"/>
                    <a:pt x="9084" y="12888"/>
                    <a:pt x="9901" y="12543"/>
                  </a:cubicBezTo>
                  <a:cubicBezTo>
                    <a:pt x="13244" y="11174"/>
                    <a:pt x="14835" y="7354"/>
                    <a:pt x="13435" y="4043"/>
                  </a:cubicBezTo>
                  <a:cubicBezTo>
                    <a:pt x="12404" y="1525"/>
                    <a:pt x="9981" y="0"/>
                    <a:pt x="743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7" name="Google Shape;2827;p64"/>
            <p:cNvSpPr/>
            <p:nvPr/>
          </p:nvSpPr>
          <p:spPr>
            <a:xfrm>
              <a:off x="3462432" y="3798057"/>
              <a:ext cx="202502" cy="202485"/>
            </a:xfrm>
            <a:custGeom>
              <a:rect b="b" l="l" r="r" t="t"/>
              <a:pathLst>
                <a:path extrusionOk="0" h="11939" w="11940">
                  <a:moveTo>
                    <a:pt x="5986" y="1"/>
                  </a:moveTo>
                  <a:cubicBezTo>
                    <a:pt x="2675" y="1"/>
                    <a:pt x="1" y="2675"/>
                    <a:pt x="1" y="5986"/>
                  </a:cubicBezTo>
                  <a:cubicBezTo>
                    <a:pt x="1" y="9265"/>
                    <a:pt x="2675" y="11939"/>
                    <a:pt x="5986" y="11939"/>
                  </a:cubicBezTo>
                  <a:cubicBezTo>
                    <a:pt x="9265" y="11939"/>
                    <a:pt x="11939" y="9265"/>
                    <a:pt x="11939" y="5986"/>
                  </a:cubicBezTo>
                  <a:cubicBezTo>
                    <a:pt x="11939" y="2675"/>
                    <a:pt x="9265" y="1"/>
                    <a:pt x="5986" y="1"/>
                  </a:cubicBezTo>
                  <a:close/>
                </a:path>
              </a:pathLst>
            </a:custGeom>
            <a:solidFill>
              <a:srgbClr val="EEDBC8">
                <a:alpha val="637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8" name="Google Shape;2828;p64"/>
            <p:cNvSpPr/>
            <p:nvPr/>
          </p:nvSpPr>
          <p:spPr>
            <a:xfrm>
              <a:off x="3539653" y="3832979"/>
              <a:ext cx="122570" cy="178368"/>
            </a:xfrm>
            <a:custGeom>
              <a:rect b="b" l="l" r="r" t="t"/>
              <a:pathLst>
                <a:path extrusionOk="0" h="10517" w="7227">
                  <a:moveTo>
                    <a:pt x="1621" y="1"/>
                  </a:moveTo>
                  <a:cubicBezTo>
                    <a:pt x="1556" y="1"/>
                    <a:pt x="1492" y="4"/>
                    <a:pt x="1433" y="11"/>
                  </a:cubicBezTo>
                  <a:cubicBezTo>
                    <a:pt x="605" y="138"/>
                    <a:pt x="0" y="870"/>
                    <a:pt x="0" y="870"/>
                  </a:cubicBezTo>
                  <a:cubicBezTo>
                    <a:pt x="0" y="870"/>
                    <a:pt x="1719" y="4340"/>
                    <a:pt x="1688" y="4468"/>
                  </a:cubicBezTo>
                  <a:cubicBezTo>
                    <a:pt x="1656" y="4563"/>
                    <a:pt x="1688" y="7938"/>
                    <a:pt x="1688" y="8065"/>
                  </a:cubicBezTo>
                  <a:cubicBezTo>
                    <a:pt x="1688" y="8161"/>
                    <a:pt x="3884" y="10039"/>
                    <a:pt x="3916" y="10134"/>
                  </a:cubicBezTo>
                  <a:cubicBezTo>
                    <a:pt x="3962" y="10158"/>
                    <a:pt x="4763" y="10516"/>
                    <a:pt x="5540" y="10516"/>
                  </a:cubicBezTo>
                  <a:cubicBezTo>
                    <a:pt x="5833" y="10516"/>
                    <a:pt x="6123" y="10465"/>
                    <a:pt x="6367" y="10325"/>
                  </a:cubicBezTo>
                  <a:cubicBezTo>
                    <a:pt x="7227" y="9816"/>
                    <a:pt x="6399" y="8224"/>
                    <a:pt x="5412" y="8224"/>
                  </a:cubicBezTo>
                  <a:cubicBezTo>
                    <a:pt x="4712" y="8224"/>
                    <a:pt x="4585" y="7683"/>
                    <a:pt x="4776" y="6219"/>
                  </a:cubicBezTo>
                  <a:cubicBezTo>
                    <a:pt x="4967" y="4563"/>
                    <a:pt x="4839" y="4149"/>
                    <a:pt x="4362" y="2335"/>
                  </a:cubicBezTo>
                  <a:cubicBezTo>
                    <a:pt x="3917" y="616"/>
                    <a:pt x="2508" y="1"/>
                    <a:pt x="1621" y="1"/>
                  </a:cubicBezTo>
                  <a:close/>
                </a:path>
              </a:pathLst>
            </a:custGeom>
            <a:solidFill>
              <a:srgbClr val="4616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9" name="Google Shape;2829;p64"/>
            <p:cNvSpPr/>
            <p:nvPr/>
          </p:nvSpPr>
          <p:spPr>
            <a:xfrm>
              <a:off x="3492672" y="3847735"/>
              <a:ext cx="95587" cy="169210"/>
            </a:xfrm>
            <a:custGeom>
              <a:rect b="b" l="l" r="r" t="t"/>
              <a:pathLst>
                <a:path extrusionOk="0" h="9977" w="5636">
                  <a:moveTo>
                    <a:pt x="2770" y="0"/>
                  </a:moveTo>
                  <a:cubicBezTo>
                    <a:pt x="2770" y="0"/>
                    <a:pt x="128" y="860"/>
                    <a:pt x="733" y="2770"/>
                  </a:cubicBezTo>
                  <a:cubicBezTo>
                    <a:pt x="319" y="3980"/>
                    <a:pt x="1" y="5922"/>
                    <a:pt x="1115" y="6622"/>
                  </a:cubicBezTo>
                  <a:cubicBezTo>
                    <a:pt x="96" y="7259"/>
                    <a:pt x="96" y="9010"/>
                    <a:pt x="1401" y="9806"/>
                  </a:cubicBezTo>
                  <a:cubicBezTo>
                    <a:pt x="1612" y="9927"/>
                    <a:pt x="1864" y="9977"/>
                    <a:pt x="2133" y="9977"/>
                  </a:cubicBezTo>
                  <a:cubicBezTo>
                    <a:pt x="3205" y="9977"/>
                    <a:pt x="4553" y="9188"/>
                    <a:pt x="4680" y="9010"/>
                  </a:cubicBezTo>
                  <a:cubicBezTo>
                    <a:pt x="4840" y="8851"/>
                    <a:pt x="5540" y="7100"/>
                    <a:pt x="5572" y="7036"/>
                  </a:cubicBezTo>
                  <a:cubicBezTo>
                    <a:pt x="5636" y="6940"/>
                    <a:pt x="5094" y="4489"/>
                    <a:pt x="5062" y="4171"/>
                  </a:cubicBezTo>
                  <a:cubicBezTo>
                    <a:pt x="5031" y="3821"/>
                    <a:pt x="2770" y="0"/>
                    <a:pt x="2770" y="0"/>
                  </a:cubicBezTo>
                  <a:close/>
                </a:path>
              </a:pathLst>
            </a:custGeom>
            <a:solidFill>
              <a:srgbClr val="4616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0" name="Google Shape;2830;p64"/>
            <p:cNvSpPr/>
            <p:nvPr/>
          </p:nvSpPr>
          <p:spPr>
            <a:xfrm>
              <a:off x="3447320" y="4895999"/>
              <a:ext cx="58868" cy="19741"/>
            </a:xfrm>
            <a:custGeom>
              <a:rect b="b" l="l" r="r" t="t"/>
              <a:pathLst>
                <a:path extrusionOk="0" h="1164" w="3471">
                  <a:moveTo>
                    <a:pt x="1860" y="0"/>
                  </a:moveTo>
                  <a:cubicBezTo>
                    <a:pt x="1755" y="0"/>
                    <a:pt x="1645" y="6"/>
                    <a:pt x="1529" y="18"/>
                  </a:cubicBezTo>
                  <a:cubicBezTo>
                    <a:pt x="892" y="463"/>
                    <a:pt x="1" y="941"/>
                    <a:pt x="1" y="941"/>
                  </a:cubicBezTo>
                  <a:lnTo>
                    <a:pt x="255" y="1164"/>
                  </a:lnTo>
                  <a:lnTo>
                    <a:pt x="2165" y="1068"/>
                  </a:lnTo>
                  <a:cubicBezTo>
                    <a:pt x="2165" y="1068"/>
                    <a:pt x="2834" y="1068"/>
                    <a:pt x="3471" y="750"/>
                  </a:cubicBezTo>
                  <a:cubicBezTo>
                    <a:pt x="3384" y="519"/>
                    <a:pt x="2879" y="0"/>
                    <a:pt x="1860" y="0"/>
                  </a:cubicBezTo>
                  <a:close/>
                </a:path>
              </a:pathLst>
            </a:custGeom>
            <a:solidFill>
              <a:srgbClr val="FF94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1" name="Google Shape;2831;p64"/>
            <p:cNvSpPr/>
            <p:nvPr/>
          </p:nvSpPr>
          <p:spPr>
            <a:xfrm>
              <a:off x="3441926" y="4910873"/>
              <a:ext cx="10804" cy="9735"/>
            </a:xfrm>
            <a:custGeom>
              <a:rect b="b" l="l" r="r" t="t"/>
              <a:pathLst>
                <a:path extrusionOk="0" h="574" w="637">
                  <a:moveTo>
                    <a:pt x="637" y="287"/>
                  </a:moveTo>
                  <a:cubicBezTo>
                    <a:pt x="637" y="446"/>
                    <a:pt x="478" y="573"/>
                    <a:pt x="319" y="573"/>
                  </a:cubicBezTo>
                  <a:cubicBezTo>
                    <a:pt x="159" y="573"/>
                    <a:pt x="0" y="446"/>
                    <a:pt x="0" y="287"/>
                  </a:cubicBezTo>
                  <a:cubicBezTo>
                    <a:pt x="0" y="128"/>
                    <a:pt x="128" y="0"/>
                    <a:pt x="319" y="0"/>
                  </a:cubicBezTo>
                  <a:cubicBezTo>
                    <a:pt x="510" y="64"/>
                    <a:pt x="637" y="191"/>
                    <a:pt x="637" y="287"/>
                  </a:cubicBezTo>
                  <a:close/>
                </a:path>
              </a:pathLst>
            </a:custGeom>
            <a:solidFill>
              <a:srgbClr val="FEAE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2" name="Google Shape;2832;p64"/>
            <p:cNvSpPr/>
            <p:nvPr/>
          </p:nvSpPr>
          <p:spPr>
            <a:xfrm>
              <a:off x="3450559" y="4910331"/>
              <a:ext cx="11889" cy="10278"/>
            </a:xfrm>
            <a:custGeom>
              <a:rect b="b" l="l" r="r" t="t"/>
              <a:pathLst>
                <a:path extrusionOk="0" h="606" w="701">
                  <a:moveTo>
                    <a:pt x="701" y="414"/>
                  </a:moveTo>
                  <a:cubicBezTo>
                    <a:pt x="701" y="573"/>
                    <a:pt x="542" y="605"/>
                    <a:pt x="351" y="605"/>
                  </a:cubicBezTo>
                  <a:cubicBezTo>
                    <a:pt x="160" y="605"/>
                    <a:pt x="1" y="573"/>
                    <a:pt x="1" y="414"/>
                  </a:cubicBezTo>
                  <a:cubicBezTo>
                    <a:pt x="1" y="255"/>
                    <a:pt x="160" y="0"/>
                    <a:pt x="351" y="0"/>
                  </a:cubicBezTo>
                  <a:cubicBezTo>
                    <a:pt x="542" y="0"/>
                    <a:pt x="701" y="255"/>
                    <a:pt x="701" y="414"/>
                  </a:cubicBezTo>
                  <a:close/>
                </a:path>
              </a:pathLst>
            </a:custGeom>
            <a:solidFill>
              <a:srgbClr val="FEAE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3" name="Google Shape;2833;p64"/>
            <p:cNvSpPr/>
            <p:nvPr/>
          </p:nvSpPr>
          <p:spPr>
            <a:xfrm>
              <a:off x="3459735" y="4909788"/>
              <a:ext cx="13517" cy="10820"/>
            </a:xfrm>
            <a:custGeom>
              <a:rect b="b" l="l" r="r" t="t"/>
              <a:pathLst>
                <a:path extrusionOk="0" h="638" w="797">
                  <a:moveTo>
                    <a:pt x="797" y="414"/>
                  </a:moveTo>
                  <a:cubicBezTo>
                    <a:pt x="797" y="574"/>
                    <a:pt x="638" y="637"/>
                    <a:pt x="415" y="637"/>
                  </a:cubicBezTo>
                  <a:cubicBezTo>
                    <a:pt x="224" y="637"/>
                    <a:pt x="1" y="605"/>
                    <a:pt x="1" y="414"/>
                  </a:cubicBezTo>
                  <a:cubicBezTo>
                    <a:pt x="1" y="192"/>
                    <a:pt x="160" y="1"/>
                    <a:pt x="415" y="1"/>
                  </a:cubicBezTo>
                  <a:cubicBezTo>
                    <a:pt x="638" y="1"/>
                    <a:pt x="797" y="255"/>
                    <a:pt x="797" y="414"/>
                  </a:cubicBezTo>
                  <a:close/>
                </a:path>
              </a:pathLst>
            </a:custGeom>
            <a:solidFill>
              <a:srgbClr val="FEAE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4" name="Google Shape;2834;p64"/>
            <p:cNvSpPr/>
            <p:nvPr/>
          </p:nvSpPr>
          <p:spPr>
            <a:xfrm>
              <a:off x="3471082" y="4908702"/>
              <a:ext cx="15128" cy="11906"/>
            </a:xfrm>
            <a:custGeom>
              <a:rect b="b" l="l" r="r" t="t"/>
              <a:pathLst>
                <a:path extrusionOk="0" h="702" w="892">
                  <a:moveTo>
                    <a:pt x="892" y="415"/>
                  </a:moveTo>
                  <a:cubicBezTo>
                    <a:pt x="892" y="638"/>
                    <a:pt x="701" y="701"/>
                    <a:pt x="446" y="701"/>
                  </a:cubicBezTo>
                  <a:cubicBezTo>
                    <a:pt x="223" y="701"/>
                    <a:pt x="0" y="638"/>
                    <a:pt x="0" y="415"/>
                  </a:cubicBezTo>
                  <a:cubicBezTo>
                    <a:pt x="0" y="224"/>
                    <a:pt x="223" y="1"/>
                    <a:pt x="446" y="1"/>
                  </a:cubicBezTo>
                  <a:cubicBezTo>
                    <a:pt x="701" y="1"/>
                    <a:pt x="892" y="224"/>
                    <a:pt x="892" y="415"/>
                  </a:cubicBezTo>
                  <a:close/>
                </a:path>
              </a:pathLst>
            </a:custGeom>
            <a:solidFill>
              <a:srgbClr val="FEAE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5" name="Google Shape;2835;p64"/>
            <p:cNvSpPr/>
            <p:nvPr/>
          </p:nvSpPr>
          <p:spPr>
            <a:xfrm>
              <a:off x="3484039" y="4902224"/>
              <a:ext cx="24304" cy="17842"/>
            </a:xfrm>
            <a:custGeom>
              <a:rect b="b" l="l" r="r" t="t"/>
              <a:pathLst>
                <a:path extrusionOk="0" h="1052" w="1433">
                  <a:moveTo>
                    <a:pt x="1433" y="701"/>
                  </a:moveTo>
                  <a:cubicBezTo>
                    <a:pt x="1433" y="956"/>
                    <a:pt x="1115" y="1051"/>
                    <a:pt x="733" y="1051"/>
                  </a:cubicBezTo>
                  <a:cubicBezTo>
                    <a:pt x="319" y="1051"/>
                    <a:pt x="0" y="956"/>
                    <a:pt x="0" y="701"/>
                  </a:cubicBezTo>
                  <a:cubicBezTo>
                    <a:pt x="0" y="415"/>
                    <a:pt x="319" y="1"/>
                    <a:pt x="733" y="1"/>
                  </a:cubicBezTo>
                  <a:cubicBezTo>
                    <a:pt x="1115" y="65"/>
                    <a:pt x="1433" y="415"/>
                    <a:pt x="1433" y="701"/>
                  </a:cubicBezTo>
                  <a:close/>
                </a:path>
              </a:pathLst>
            </a:custGeom>
            <a:solidFill>
              <a:srgbClr val="FEAE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6" name="Google Shape;2836;p64"/>
            <p:cNvSpPr/>
            <p:nvPr/>
          </p:nvSpPr>
          <p:spPr>
            <a:xfrm>
              <a:off x="3653577" y="4895999"/>
              <a:ext cx="59411" cy="18130"/>
            </a:xfrm>
            <a:custGeom>
              <a:rect b="b" l="l" r="r" t="t"/>
              <a:pathLst>
                <a:path extrusionOk="0" h="1069" w="3503">
                  <a:moveTo>
                    <a:pt x="1619" y="0"/>
                  </a:moveTo>
                  <a:cubicBezTo>
                    <a:pt x="624" y="0"/>
                    <a:pt x="116" y="519"/>
                    <a:pt x="1" y="750"/>
                  </a:cubicBezTo>
                  <a:cubicBezTo>
                    <a:pt x="637" y="1068"/>
                    <a:pt x="1306" y="1068"/>
                    <a:pt x="1306" y="1068"/>
                  </a:cubicBezTo>
                  <a:lnTo>
                    <a:pt x="3502" y="941"/>
                  </a:lnTo>
                  <a:cubicBezTo>
                    <a:pt x="3502" y="941"/>
                    <a:pt x="2579" y="463"/>
                    <a:pt x="1942" y="18"/>
                  </a:cubicBezTo>
                  <a:cubicBezTo>
                    <a:pt x="1829" y="6"/>
                    <a:pt x="1722" y="0"/>
                    <a:pt x="1619" y="0"/>
                  </a:cubicBezTo>
                  <a:close/>
                </a:path>
              </a:pathLst>
            </a:custGeom>
            <a:solidFill>
              <a:srgbClr val="FF94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7" name="Google Shape;2837;p64"/>
            <p:cNvSpPr/>
            <p:nvPr/>
          </p:nvSpPr>
          <p:spPr>
            <a:xfrm>
              <a:off x="3707580" y="4910873"/>
              <a:ext cx="10804" cy="9735"/>
            </a:xfrm>
            <a:custGeom>
              <a:rect b="b" l="l" r="r" t="t"/>
              <a:pathLst>
                <a:path extrusionOk="0" h="574" w="637">
                  <a:moveTo>
                    <a:pt x="0" y="287"/>
                  </a:moveTo>
                  <a:cubicBezTo>
                    <a:pt x="0" y="446"/>
                    <a:pt x="159" y="573"/>
                    <a:pt x="318" y="573"/>
                  </a:cubicBezTo>
                  <a:cubicBezTo>
                    <a:pt x="478" y="573"/>
                    <a:pt x="637" y="446"/>
                    <a:pt x="637" y="287"/>
                  </a:cubicBezTo>
                  <a:cubicBezTo>
                    <a:pt x="637" y="128"/>
                    <a:pt x="478" y="0"/>
                    <a:pt x="318" y="0"/>
                  </a:cubicBezTo>
                  <a:cubicBezTo>
                    <a:pt x="127" y="64"/>
                    <a:pt x="0" y="191"/>
                    <a:pt x="0" y="287"/>
                  </a:cubicBezTo>
                  <a:close/>
                </a:path>
              </a:pathLst>
            </a:custGeom>
            <a:solidFill>
              <a:srgbClr val="FEAE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8" name="Google Shape;2838;p64"/>
            <p:cNvSpPr/>
            <p:nvPr/>
          </p:nvSpPr>
          <p:spPr>
            <a:xfrm>
              <a:off x="3697318" y="4910331"/>
              <a:ext cx="12432" cy="10278"/>
            </a:xfrm>
            <a:custGeom>
              <a:rect b="b" l="l" r="r" t="t"/>
              <a:pathLst>
                <a:path extrusionOk="0" h="606" w="733">
                  <a:moveTo>
                    <a:pt x="0" y="414"/>
                  </a:moveTo>
                  <a:cubicBezTo>
                    <a:pt x="0" y="573"/>
                    <a:pt x="159" y="605"/>
                    <a:pt x="350" y="605"/>
                  </a:cubicBezTo>
                  <a:cubicBezTo>
                    <a:pt x="573" y="605"/>
                    <a:pt x="732" y="573"/>
                    <a:pt x="732" y="414"/>
                  </a:cubicBezTo>
                  <a:cubicBezTo>
                    <a:pt x="732" y="255"/>
                    <a:pt x="573" y="0"/>
                    <a:pt x="350" y="0"/>
                  </a:cubicBezTo>
                  <a:cubicBezTo>
                    <a:pt x="159" y="0"/>
                    <a:pt x="0" y="255"/>
                    <a:pt x="0" y="414"/>
                  </a:cubicBezTo>
                  <a:close/>
                </a:path>
              </a:pathLst>
            </a:custGeom>
            <a:solidFill>
              <a:srgbClr val="FEAE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9" name="Google Shape;2839;p64"/>
            <p:cNvSpPr/>
            <p:nvPr/>
          </p:nvSpPr>
          <p:spPr>
            <a:xfrm>
              <a:off x="3686515" y="4909788"/>
              <a:ext cx="13517" cy="10820"/>
            </a:xfrm>
            <a:custGeom>
              <a:rect b="b" l="l" r="r" t="t"/>
              <a:pathLst>
                <a:path extrusionOk="0" h="638" w="797">
                  <a:moveTo>
                    <a:pt x="0" y="414"/>
                  </a:moveTo>
                  <a:cubicBezTo>
                    <a:pt x="0" y="574"/>
                    <a:pt x="160" y="637"/>
                    <a:pt x="414" y="637"/>
                  </a:cubicBezTo>
                  <a:cubicBezTo>
                    <a:pt x="605" y="637"/>
                    <a:pt x="796" y="605"/>
                    <a:pt x="796" y="414"/>
                  </a:cubicBezTo>
                  <a:cubicBezTo>
                    <a:pt x="796" y="192"/>
                    <a:pt x="637" y="1"/>
                    <a:pt x="414" y="1"/>
                  </a:cubicBezTo>
                  <a:cubicBezTo>
                    <a:pt x="160" y="1"/>
                    <a:pt x="0" y="255"/>
                    <a:pt x="0" y="414"/>
                  </a:cubicBezTo>
                  <a:close/>
                </a:path>
              </a:pathLst>
            </a:custGeom>
            <a:solidFill>
              <a:srgbClr val="FEAE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0" name="Google Shape;2840;p64"/>
            <p:cNvSpPr/>
            <p:nvPr/>
          </p:nvSpPr>
          <p:spPr>
            <a:xfrm>
              <a:off x="3673557" y="4908702"/>
              <a:ext cx="15128" cy="11906"/>
            </a:xfrm>
            <a:custGeom>
              <a:rect b="b" l="l" r="r" t="t"/>
              <a:pathLst>
                <a:path extrusionOk="0" h="702" w="892">
                  <a:moveTo>
                    <a:pt x="0" y="415"/>
                  </a:moveTo>
                  <a:cubicBezTo>
                    <a:pt x="0" y="638"/>
                    <a:pt x="223" y="701"/>
                    <a:pt x="446" y="701"/>
                  </a:cubicBezTo>
                  <a:cubicBezTo>
                    <a:pt x="701" y="701"/>
                    <a:pt x="892" y="638"/>
                    <a:pt x="892" y="415"/>
                  </a:cubicBezTo>
                  <a:cubicBezTo>
                    <a:pt x="892" y="224"/>
                    <a:pt x="701" y="1"/>
                    <a:pt x="446" y="1"/>
                  </a:cubicBezTo>
                  <a:cubicBezTo>
                    <a:pt x="223" y="1"/>
                    <a:pt x="0" y="224"/>
                    <a:pt x="0" y="415"/>
                  </a:cubicBezTo>
                  <a:close/>
                </a:path>
              </a:pathLst>
            </a:custGeom>
            <a:solidFill>
              <a:srgbClr val="FEAE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1" name="Google Shape;2841;p64"/>
            <p:cNvSpPr/>
            <p:nvPr/>
          </p:nvSpPr>
          <p:spPr>
            <a:xfrm>
              <a:off x="3651423" y="4902224"/>
              <a:ext cx="24304" cy="17842"/>
            </a:xfrm>
            <a:custGeom>
              <a:rect b="b" l="l" r="r" t="t"/>
              <a:pathLst>
                <a:path extrusionOk="0" h="1052" w="1433">
                  <a:moveTo>
                    <a:pt x="0" y="701"/>
                  </a:moveTo>
                  <a:cubicBezTo>
                    <a:pt x="0" y="956"/>
                    <a:pt x="319" y="1051"/>
                    <a:pt x="732" y="1051"/>
                  </a:cubicBezTo>
                  <a:cubicBezTo>
                    <a:pt x="1114" y="1051"/>
                    <a:pt x="1433" y="956"/>
                    <a:pt x="1433" y="701"/>
                  </a:cubicBezTo>
                  <a:cubicBezTo>
                    <a:pt x="1433" y="415"/>
                    <a:pt x="1114" y="1"/>
                    <a:pt x="732" y="1"/>
                  </a:cubicBezTo>
                  <a:cubicBezTo>
                    <a:pt x="319" y="65"/>
                    <a:pt x="0" y="415"/>
                    <a:pt x="0" y="701"/>
                  </a:cubicBezTo>
                  <a:close/>
                </a:path>
              </a:pathLst>
            </a:custGeom>
            <a:solidFill>
              <a:srgbClr val="FEAE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2" name="Google Shape;2842;p64"/>
            <p:cNvSpPr/>
            <p:nvPr/>
          </p:nvSpPr>
          <p:spPr>
            <a:xfrm>
              <a:off x="3293979" y="4008640"/>
              <a:ext cx="240815" cy="388757"/>
            </a:xfrm>
            <a:custGeom>
              <a:rect b="b" l="l" r="r" t="t"/>
              <a:pathLst>
                <a:path extrusionOk="0" h="22922" w="14199">
                  <a:moveTo>
                    <a:pt x="12639" y="0"/>
                  </a:moveTo>
                  <a:cubicBezTo>
                    <a:pt x="12639" y="0"/>
                    <a:pt x="12321" y="191"/>
                    <a:pt x="11748" y="796"/>
                  </a:cubicBezTo>
                  <a:lnTo>
                    <a:pt x="11493" y="1051"/>
                  </a:lnTo>
                  <a:cubicBezTo>
                    <a:pt x="10347" y="2261"/>
                    <a:pt x="8341" y="4807"/>
                    <a:pt x="5858" y="9583"/>
                  </a:cubicBezTo>
                  <a:cubicBezTo>
                    <a:pt x="2452" y="11715"/>
                    <a:pt x="1" y="13785"/>
                    <a:pt x="1" y="13785"/>
                  </a:cubicBezTo>
                  <a:cubicBezTo>
                    <a:pt x="1" y="13785"/>
                    <a:pt x="287" y="14103"/>
                    <a:pt x="542" y="14358"/>
                  </a:cubicBezTo>
                  <a:cubicBezTo>
                    <a:pt x="828" y="14676"/>
                    <a:pt x="1147" y="14994"/>
                    <a:pt x="1242" y="14994"/>
                  </a:cubicBezTo>
                  <a:cubicBezTo>
                    <a:pt x="1274" y="15217"/>
                    <a:pt x="1306" y="15440"/>
                    <a:pt x="1338" y="15695"/>
                  </a:cubicBezTo>
                  <a:lnTo>
                    <a:pt x="160" y="16554"/>
                  </a:lnTo>
                  <a:lnTo>
                    <a:pt x="160" y="20661"/>
                  </a:lnTo>
                  <a:lnTo>
                    <a:pt x="1274" y="22921"/>
                  </a:lnTo>
                  <a:cubicBezTo>
                    <a:pt x="5285" y="22125"/>
                    <a:pt x="7132" y="17860"/>
                    <a:pt x="7132" y="17860"/>
                  </a:cubicBezTo>
                  <a:lnTo>
                    <a:pt x="7163" y="17350"/>
                  </a:lnTo>
                  <a:cubicBezTo>
                    <a:pt x="7323" y="17191"/>
                    <a:pt x="7482" y="17032"/>
                    <a:pt x="7641" y="16841"/>
                  </a:cubicBezTo>
                  <a:lnTo>
                    <a:pt x="7673" y="16809"/>
                  </a:lnTo>
                  <a:cubicBezTo>
                    <a:pt x="8087" y="16332"/>
                    <a:pt x="8500" y="15854"/>
                    <a:pt x="8946" y="15281"/>
                  </a:cubicBezTo>
                  <a:cubicBezTo>
                    <a:pt x="9455" y="14644"/>
                    <a:pt x="10028" y="13944"/>
                    <a:pt x="10570" y="13180"/>
                  </a:cubicBezTo>
                  <a:cubicBezTo>
                    <a:pt x="10856" y="12416"/>
                    <a:pt x="11270" y="11493"/>
                    <a:pt x="11588" y="10633"/>
                  </a:cubicBezTo>
                  <a:cubicBezTo>
                    <a:pt x="11843" y="9901"/>
                    <a:pt x="12130" y="9201"/>
                    <a:pt x="12289" y="8755"/>
                  </a:cubicBezTo>
                  <a:cubicBezTo>
                    <a:pt x="12416" y="8437"/>
                    <a:pt x="12480" y="8245"/>
                    <a:pt x="12480" y="8245"/>
                  </a:cubicBezTo>
                  <a:lnTo>
                    <a:pt x="12448" y="8118"/>
                  </a:lnTo>
                  <a:lnTo>
                    <a:pt x="14199" y="6399"/>
                  </a:lnTo>
                  <a:lnTo>
                    <a:pt x="12575" y="3343"/>
                  </a:lnTo>
                  <a:cubicBezTo>
                    <a:pt x="12703" y="3120"/>
                    <a:pt x="12798" y="2834"/>
                    <a:pt x="12766" y="2706"/>
                  </a:cubicBezTo>
                  <a:cubicBezTo>
                    <a:pt x="12703" y="2515"/>
                    <a:pt x="12639" y="0"/>
                    <a:pt x="126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3" name="Google Shape;2843;p64"/>
            <p:cNvSpPr/>
            <p:nvPr/>
          </p:nvSpPr>
          <p:spPr>
            <a:xfrm>
              <a:off x="3268064" y="4240813"/>
              <a:ext cx="55629" cy="158203"/>
            </a:xfrm>
            <a:custGeom>
              <a:rect b="b" l="l" r="r" t="t"/>
              <a:pathLst>
                <a:path extrusionOk="0" h="9328" w="3280">
                  <a:moveTo>
                    <a:pt x="1879" y="0"/>
                  </a:moveTo>
                  <a:cubicBezTo>
                    <a:pt x="1529" y="0"/>
                    <a:pt x="1115" y="319"/>
                    <a:pt x="764" y="892"/>
                  </a:cubicBezTo>
                  <a:cubicBezTo>
                    <a:pt x="701" y="955"/>
                    <a:pt x="637" y="1083"/>
                    <a:pt x="573" y="1210"/>
                  </a:cubicBezTo>
                  <a:cubicBezTo>
                    <a:pt x="287" y="1719"/>
                    <a:pt x="64" y="2452"/>
                    <a:pt x="0" y="3184"/>
                  </a:cubicBezTo>
                  <a:lnTo>
                    <a:pt x="0" y="3980"/>
                  </a:lnTo>
                  <a:cubicBezTo>
                    <a:pt x="0" y="4362"/>
                    <a:pt x="96" y="4712"/>
                    <a:pt x="160" y="5062"/>
                  </a:cubicBezTo>
                  <a:cubicBezTo>
                    <a:pt x="924" y="7959"/>
                    <a:pt x="1656" y="9328"/>
                    <a:pt x="2547" y="9328"/>
                  </a:cubicBezTo>
                  <a:cubicBezTo>
                    <a:pt x="2675" y="9328"/>
                    <a:pt x="2770" y="9328"/>
                    <a:pt x="2834" y="9296"/>
                  </a:cubicBezTo>
                  <a:cubicBezTo>
                    <a:pt x="3279" y="9010"/>
                    <a:pt x="2643" y="7800"/>
                    <a:pt x="2643" y="5348"/>
                  </a:cubicBezTo>
                  <a:cubicBezTo>
                    <a:pt x="2643" y="4266"/>
                    <a:pt x="3025" y="3279"/>
                    <a:pt x="2961" y="2388"/>
                  </a:cubicBezTo>
                  <a:lnTo>
                    <a:pt x="2961" y="2292"/>
                  </a:lnTo>
                  <a:cubicBezTo>
                    <a:pt x="2961" y="2165"/>
                    <a:pt x="2929" y="2070"/>
                    <a:pt x="2929" y="2006"/>
                  </a:cubicBezTo>
                  <a:lnTo>
                    <a:pt x="2929" y="1910"/>
                  </a:lnTo>
                  <a:lnTo>
                    <a:pt x="2929" y="1847"/>
                  </a:lnTo>
                  <a:cubicBezTo>
                    <a:pt x="2866" y="1719"/>
                    <a:pt x="2866" y="1592"/>
                    <a:pt x="2834" y="1465"/>
                  </a:cubicBezTo>
                  <a:cubicBezTo>
                    <a:pt x="2770" y="1114"/>
                    <a:pt x="2675" y="796"/>
                    <a:pt x="2547" y="573"/>
                  </a:cubicBezTo>
                  <a:cubicBezTo>
                    <a:pt x="2484" y="414"/>
                    <a:pt x="2388" y="287"/>
                    <a:pt x="2324" y="191"/>
                  </a:cubicBezTo>
                  <a:cubicBezTo>
                    <a:pt x="2229" y="128"/>
                    <a:pt x="2165" y="96"/>
                    <a:pt x="2070" y="64"/>
                  </a:cubicBezTo>
                  <a:cubicBezTo>
                    <a:pt x="2006" y="0"/>
                    <a:pt x="1974" y="0"/>
                    <a:pt x="187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4" name="Google Shape;2844;p64"/>
            <p:cNvSpPr/>
            <p:nvPr/>
          </p:nvSpPr>
          <p:spPr>
            <a:xfrm>
              <a:off x="3845791" y="4275361"/>
              <a:ext cx="21081" cy="15145"/>
            </a:xfrm>
            <a:custGeom>
              <a:rect b="b" l="l" r="r" t="t"/>
              <a:pathLst>
                <a:path extrusionOk="0" h="893" w="1243">
                  <a:moveTo>
                    <a:pt x="64" y="1"/>
                  </a:moveTo>
                  <a:cubicBezTo>
                    <a:pt x="64" y="96"/>
                    <a:pt x="1" y="160"/>
                    <a:pt x="1" y="287"/>
                  </a:cubicBezTo>
                  <a:lnTo>
                    <a:pt x="1242" y="892"/>
                  </a:lnTo>
                  <a:lnTo>
                    <a:pt x="6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5" name="Google Shape;2845;p64"/>
            <p:cNvSpPr/>
            <p:nvPr/>
          </p:nvSpPr>
          <p:spPr>
            <a:xfrm>
              <a:off x="3845791" y="4273207"/>
              <a:ext cx="21624" cy="17299"/>
            </a:xfrm>
            <a:custGeom>
              <a:rect b="b" l="l" r="r" t="t"/>
              <a:pathLst>
                <a:path extrusionOk="0" h="1020" w="1275">
                  <a:moveTo>
                    <a:pt x="96" y="160"/>
                  </a:moveTo>
                  <a:lnTo>
                    <a:pt x="892" y="764"/>
                  </a:lnTo>
                  <a:lnTo>
                    <a:pt x="64" y="382"/>
                  </a:lnTo>
                  <a:cubicBezTo>
                    <a:pt x="64" y="319"/>
                    <a:pt x="96" y="255"/>
                    <a:pt x="96" y="160"/>
                  </a:cubicBezTo>
                  <a:close/>
                  <a:moveTo>
                    <a:pt x="64" y="0"/>
                  </a:moveTo>
                  <a:lnTo>
                    <a:pt x="64" y="96"/>
                  </a:lnTo>
                  <a:cubicBezTo>
                    <a:pt x="64" y="160"/>
                    <a:pt x="1" y="287"/>
                    <a:pt x="1" y="382"/>
                  </a:cubicBezTo>
                  <a:lnTo>
                    <a:pt x="1" y="414"/>
                  </a:lnTo>
                  <a:lnTo>
                    <a:pt x="1242" y="1019"/>
                  </a:lnTo>
                  <a:lnTo>
                    <a:pt x="1274" y="924"/>
                  </a:lnTo>
                  <a:lnTo>
                    <a:pt x="64"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6" name="Google Shape;2846;p64"/>
            <p:cNvSpPr/>
            <p:nvPr/>
          </p:nvSpPr>
          <p:spPr>
            <a:xfrm>
              <a:off x="3629815" y="4031316"/>
              <a:ext cx="253247" cy="367150"/>
            </a:xfrm>
            <a:custGeom>
              <a:rect b="b" l="l" r="r" t="t"/>
              <a:pathLst>
                <a:path extrusionOk="0" h="21648" w="14932">
                  <a:moveTo>
                    <a:pt x="2739" y="0"/>
                  </a:moveTo>
                  <a:cubicBezTo>
                    <a:pt x="2739" y="0"/>
                    <a:pt x="1529" y="1274"/>
                    <a:pt x="1433" y="1497"/>
                  </a:cubicBezTo>
                  <a:cubicBezTo>
                    <a:pt x="1402" y="1624"/>
                    <a:pt x="1529" y="1910"/>
                    <a:pt x="1656" y="2133"/>
                  </a:cubicBezTo>
                  <a:lnTo>
                    <a:pt x="1" y="5189"/>
                  </a:lnTo>
                  <a:lnTo>
                    <a:pt x="1242" y="6526"/>
                  </a:lnTo>
                  <a:cubicBezTo>
                    <a:pt x="1242" y="6526"/>
                    <a:pt x="1529" y="7068"/>
                    <a:pt x="1879" y="7959"/>
                  </a:cubicBezTo>
                  <a:cubicBezTo>
                    <a:pt x="2357" y="9010"/>
                    <a:pt x="3025" y="10569"/>
                    <a:pt x="3630" y="11875"/>
                  </a:cubicBezTo>
                  <a:cubicBezTo>
                    <a:pt x="6018" y="14231"/>
                    <a:pt x="7482" y="15822"/>
                    <a:pt x="9074" y="17096"/>
                  </a:cubicBezTo>
                  <a:cubicBezTo>
                    <a:pt x="9233" y="17255"/>
                    <a:pt x="9456" y="17382"/>
                    <a:pt x="9647" y="17541"/>
                  </a:cubicBezTo>
                  <a:cubicBezTo>
                    <a:pt x="9806" y="18687"/>
                    <a:pt x="10506" y="19611"/>
                    <a:pt x="11207" y="20311"/>
                  </a:cubicBezTo>
                  <a:cubicBezTo>
                    <a:pt x="12194" y="21202"/>
                    <a:pt x="12798" y="21584"/>
                    <a:pt x="12862" y="21648"/>
                  </a:cubicBezTo>
                  <a:lnTo>
                    <a:pt x="13976" y="19356"/>
                  </a:lnTo>
                  <a:lnTo>
                    <a:pt x="13976" y="15281"/>
                  </a:lnTo>
                  <a:lnTo>
                    <a:pt x="13626" y="15122"/>
                  </a:lnTo>
                  <a:lnTo>
                    <a:pt x="12767" y="14708"/>
                  </a:lnTo>
                  <a:cubicBezTo>
                    <a:pt x="12767" y="14644"/>
                    <a:pt x="12830" y="14517"/>
                    <a:pt x="12830" y="14422"/>
                  </a:cubicBezTo>
                  <a:lnTo>
                    <a:pt x="12830" y="14326"/>
                  </a:lnTo>
                  <a:lnTo>
                    <a:pt x="12830" y="14231"/>
                  </a:lnTo>
                  <a:cubicBezTo>
                    <a:pt x="12862" y="14167"/>
                    <a:pt x="12862" y="14103"/>
                    <a:pt x="12862" y="14071"/>
                  </a:cubicBezTo>
                  <a:cubicBezTo>
                    <a:pt x="12862" y="14039"/>
                    <a:pt x="12894" y="13944"/>
                    <a:pt x="12894" y="13912"/>
                  </a:cubicBezTo>
                  <a:cubicBezTo>
                    <a:pt x="12894" y="13848"/>
                    <a:pt x="12926" y="13785"/>
                    <a:pt x="12926" y="13753"/>
                  </a:cubicBezTo>
                  <a:cubicBezTo>
                    <a:pt x="13021" y="13403"/>
                    <a:pt x="13149" y="13116"/>
                    <a:pt x="13244" y="12893"/>
                  </a:cubicBezTo>
                  <a:cubicBezTo>
                    <a:pt x="13371" y="12734"/>
                    <a:pt x="13467" y="12639"/>
                    <a:pt x="13531" y="12575"/>
                  </a:cubicBezTo>
                  <a:cubicBezTo>
                    <a:pt x="13531" y="12511"/>
                    <a:pt x="13562" y="12511"/>
                    <a:pt x="13562" y="12511"/>
                  </a:cubicBezTo>
                  <a:cubicBezTo>
                    <a:pt x="13658" y="12480"/>
                    <a:pt x="13722" y="12448"/>
                    <a:pt x="13849" y="12448"/>
                  </a:cubicBezTo>
                  <a:lnTo>
                    <a:pt x="14931" y="13275"/>
                  </a:lnTo>
                  <a:cubicBezTo>
                    <a:pt x="14931" y="13275"/>
                    <a:pt x="14645" y="12098"/>
                    <a:pt x="13976" y="11779"/>
                  </a:cubicBezTo>
                  <a:cubicBezTo>
                    <a:pt x="13308" y="11397"/>
                    <a:pt x="12098" y="10856"/>
                    <a:pt x="12098" y="10856"/>
                  </a:cubicBezTo>
                  <a:cubicBezTo>
                    <a:pt x="11589" y="10506"/>
                    <a:pt x="11048" y="10092"/>
                    <a:pt x="10411" y="9646"/>
                  </a:cubicBezTo>
                  <a:cubicBezTo>
                    <a:pt x="9742" y="9264"/>
                    <a:pt x="9074" y="8819"/>
                    <a:pt x="8405" y="8373"/>
                  </a:cubicBezTo>
                  <a:cubicBezTo>
                    <a:pt x="5636" y="2738"/>
                    <a:pt x="2739" y="0"/>
                    <a:pt x="27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7" name="Google Shape;2847;p64"/>
            <p:cNvSpPr/>
            <p:nvPr/>
          </p:nvSpPr>
          <p:spPr>
            <a:xfrm>
              <a:off x="3839855" y="4241881"/>
              <a:ext cx="56172" cy="157134"/>
            </a:xfrm>
            <a:custGeom>
              <a:rect b="b" l="l" r="r" t="t"/>
              <a:pathLst>
                <a:path extrusionOk="0" h="9265" w="3312">
                  <a:moveTo>
                    <a:pt x="1433" y="1"/>
                  </a:moveTo>
                  <a:cubicBezTo>
                    <a:pt x="1210" y="1"/>
                    <a:pt x="987" y="192"/>
                    <a:pt x="828" y="478"/>
                  </a:cubicBezTo>
                  <a:cubicBezTo>
                    <a:pt x="828" y="478"/>
                    <a:pt x="796" y="510"/>
                    <a:pt x="796" y="542"/>
                  </a:cubicBezTo>
                  <a:cubicBezTo>
                    <a:pt x="605" y="956"/>
                    <a:pt x="446" y="1529"/>
                    <a:pt x="351" y="2261"/>
                  </a:cubicBezTo>
                  <a:cubicBezTo>
                    <a:pt x="255" y="3184"/>
                    <a:pt x="637" y="4203"/>
                    <a:pt x="637" y="5317"/>
                  </a:cubicBezTo>
                  <a:cubicBezTo>
                    <a:pt x="637" y="7737"/>
                    <a:pt x="1" y="8947"/>
                    <a:pt x="446" y="9233"/>
                  </a:cubicBezTo>
                  <a:cubicBezTo>
                    <a:pt x="510" y="9265"/>
                    <a:pt x="605" y="9265"/>
                    <a:pt x="733" y="9265"/>
                  </a:cubicBezTo>
                  <a:cubicBezTo>
                    <a:pt x="1688" y="9265"/>
                    <a:pt x="2356" y="7896"/>
                    <a:pt x="3120" y="4999"/>
                  </a:cubicBezTo>
                  <a:cubicBezTo>
                    <a:pt x="3280" y="4362"/>
                    <a:pt x="3311" y="3726"/>
                    <a:pt x="3248" y="3216"/>
                  </a:cubicBezTo>
                  <a:cubicBezTo>
                    <a:pt x="3216" y="2261"/>
                    <a:pt x="2898" y="1433"/>
                    <a:pt x="2547" y="860"/>
                  </a:cubicBezTo>
                  <a:cubicBezTo>
                    <a:pt x="2197" y="287"/>
                    <a:pt x="1783" y="1"/>
                    <a:pt x="143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8" name="Google Shape;2848;p64"/>
            <p:cNvSpPr/>
            <p:nvPr/>
          </p:nvSpPr>
          <p:spPr>
            <a:xfrm>
              <a:off x="3402510" y="4239185"/>
              <a:ext cx="93416" cy="645837"/>
            </a:xfrm>
            <a:custGeom>
              <a:rect b="b" l="l" r="r" t="t"/>
              <a:pathLst>
                <a:path extrusionOk="0" h="38080" w="5508">
                  <a:moveTo>
                    <a:pt x="5253" y="1"/>
                  </a:moveTo>
                  <a:cubicBezTo>
                    <a:pt x="5253" y="1"/>
                    <a:pt x="446" y="13149"/>
                    <a:pt x="0" y="36993"/>
                  </a:cubicBezTo>
                  <a:cubicBezTo>
                    <a:pt x="4155" y="37992"/>
                    <a:pt x="4574" y="38079"/>
                    <a:pt x="4594" y="38079"/>
                  </a:cubicBezTo>
                  <a:cubicBezTo>
                    <a:pt x="4598" y="38079"/>
                    <a:pt x="4585" y="38075"/>
                    <a:pt x="4585" y="38075"/>
                  </a:cubicBezTo>
                  <a:cubicBezTo>
                    <a:pt x="4585" y="38075"/>
                    <a:pt x="5189" y="23081"/>
                    <a:pt x="5349" y="22667"/>
                  </a:cubicBezTo>
                  <a:cubicBezTo>
                    <a:pt x="5508" y="22317"/>
                    <a:pt x="5253" y="1"/>
                    <a:pt x="5253" y="1"/>
                  </a:cubicBezTo>
                  <a:close/>
                </a:path>
              </a:pathLst>
            </a:custGeom>
            <a:solidFill>
              <a:srgbClr val="DFCC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9" name="Google Shape;2849;p64"/>
            <p:cNvSpPr/>
            <p:nvPr/>
          </p:nvSpPr>
          <p:spPr>
            <a:xfrm>
              <a:off x="3572048" y="4896830"/>
              <a:ext cx="22150" cy="17"/>
            </a:xfrm>
            <a:custGeom>
              <a:rect b="b" l="l" r="r" t="t"/>
              <a:pathLst>
                <a:path extrusionOk="0" h="1" w="1306">
                  <a:moveTo>
                    <a:pt x="637" y="1"/>
                  </a:moveTo>
                  <a:lnTo>
                    <a:pt x="1306" y="1"/>
                  </a:lnTo>
                  <a:lnTo>
                    <a:pt x="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0" name="Google Shape;2850;p64"/>
            <p:cNvSpPr/>
            <p:nvPr/>
          </p:nvSpPr>
          <p:spPr>
            <a:xfrm>
              <a:off x="3572048" y="4896287"/>
              <a:ext cx="22692" cy="1645"/>
            </a:xfrm>
            <a:custGeom>
              <a:rect b="b" l="l" r="r" t="t"/>
              <a:pathLst>
                <a:path extrusionOk="0" h="97" w="1338">
                  <a:moveTo>
                    <a:pt x="0" y="1"/>
                  </a:moveTo>
                  <a:lnTo>
                    <a:pt x="0" y="96"/>
                  </a:lnTo>
                  <a:lnTo>
                    <a:pt x="1306" y="96"/>
                  </a:lnTo>
                  <a:lnTo>
                    <a:pt x="1338"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1" name="Google Shape;2851;p64"/>
            <p:cNvSpPr/>
            <p:nvPr/>
          </p:nvSpPr>
          <p:spPr>
            <a:xfrm>
              <a:off x="3408446" y="3996750"/>
              <a:ext cx="345017" cy="899524"/>
            </a:xfrm>
            <a:custGeom>
              <a:rect b="b" l="l" r="r" t="t"/>
              <a:pathLst>
                <a:path extrusionOk="0" h="53038" w="20343">
                  <a:moveTo>
                    <a:pt x="13498" y="1"/>
                  </a:moveTo>
                  <a:cubicBezTo>
                    <a:pt x="13180" y="829"/>
                    <a:pt x="12225" y="2261"/>
                    <a:pt x="10028" y="2261"/>
                  </a:cubicBezTo>
                  <a:cubicBezTo>
                    <a:pt x="7545" y="2261"/>
                    <a:pt x="6813" y="765"/>
                    <a:pt x="6590" y="160"/>
                  </a:cubicBezTo>
                  <a:cubicBezTo>
                    <a:pt x="5985" y="542"/>
                    <a:pt x="5381" y="1020"/>
                    <a:pt x="4935" y="1561"/>
                  </a:cubicBezTo>
                  <a:cubicBezTo>
                    <a:pt x="4744" y="1815"/>
                    <a:pt x="4617" y="2134"/>
                    <a:pt x="4585" y="2452"/>
                  </a:cubicBezTo>
                  <a:lnTo>
                    <a:pt x="4585" y="2675"/>
                  </a:lnTo>
                  <a:cubicBezTo>
                    <a:pt x="4553" y="3471"/>
                    <a:pt x="4712" y="4362"/>
                    <a:pt x="4903" y="5381"/>
                  </a:cubicBezTo>
                  <a:cubicBezTo>
                    <a:pt x="5221" y="6973"/>
                    <a:pt x="5635" y="8819"/>
                    <a:pt x="5412" y="11143"/>
                  </a:cubicBezTo>
                  <a:lnTo>
                    <a:pt x="5412" y="11302"/>
                  </a:lnTo>
                  <a:cubicBezTo>
                    <a:pt x="5349" y="11939"/>
                    <a:pt x="5253" y="12576"/>
                    <a:pt x="5094" y="13244"/>
                  </a:cubicBezTo>
                  <a:cubicBezTo>
                    <a:pt x="5062" y="13403"/>
                    <a:pt x="5030" y="13594"/>
                    <a:pt x="4999" y="13754"/>
                  </a:cubicBezTo>
                  <a:cubicBezTo>
                    <a:pt x="4999" y="13817"/>
                    <a:pt x="4935" y="13881"/>
                    <a:pt x="4935" y="13913"/>
                  </a:cubicBezTo>
                  <a:cubicBezTo>
                    <a:pt x="4839" y="14327"/>
                    <a:pt x="4712" y="14677"/>
                    <a:pt x="4585" y="15091"/>
                  </a:cubicBezTo>
                  <a:cubicBezTo>
                    <a:pt x="2611" y="20916"/>
                    <a:pt x="1" y="52401"/>
                    <a:pt x="1" y="52401"/>
                  </a:cubicBezTo>
                  <a:cubicBezTo>
                    <a:pt x="1" y="52401"/>
                    <a:pt x="1274" y="52528"/>
                    <a:pt x="3184" y="52688"/>
                  </a:cubicBezTo>
                  <a:lnTo>
                    <a:pt x="3343" y="52688"/>
                  </a:lnTo>
                  <a:cubicBezTo>
                    <a:pt x="5221" y="52847"/>
                    <a:pt x="7705" y="53006"/>
                    <a:pt x="10251" y="53038"/>
                  </a:cubicBezTo>
                  <a:cubicBezTo>
                    <a:pt x="11111" y="53038"/>
                    <a:pt x="11939" y="53006"/>
                    <a:pt x="12734" y="52974"/>
                  </a:cubicBezTo>
                  <a:lnTo>
                    <a:pt x="12894" y="52974"/>
                  </a:lnTo>
                  <a:cubicBezTo>
                    <a:pt x="17032" y="52815"/>
                    <a:pt x="20343" y="52401"/>
                    <a:pt x="20343" y="52401"/>
                  </a:cubicBezTo>
                  <a:cubicBezTo>
                    <a:pt x="20311" y="51764"/>
                    <a:pt x="18624" y="30308"/>
                    <a:pt x="16809" y="19770"/>
                  </a:cubicBezTo>
                  <a:cubicBezTo>
                    <a:pt x="16459" y="17669"/>
                    <a:pt x="16077" y="15982"/>
                    <a:pt x="15727" y="15027"/>
                  </a:cubicBezTo>
                  <a:cubicBezTo>
                    <a:pt x="15568" y="14549"/>
                    <a:pt x="15409" y="14072"/>
                    <a:pt x="15281" y="13658"/>
                  </a:cubicBezTo>
                  <a:cubicBezTo>
                    <a:pt x="15122" y="13021"/>
                    <a:pt x="15027" y="12321"/>
                    <a:pt x="14931" y="11748"/>
                  </a:cubicBezTo>
                  <a:cubicBezTo>
                    <a:pt x="14645" y="9615"/>
                    <a:pt x="14931" y="7800"/>
                    <a:pt x="15249" y="6241"/>
                  </a:cubicBezTo>
                  <a:cubicBezTo>
                    <a:pt x="15536" y="4681"/>
                    <a:pt x="15886" y="3375"/>
                    <a:pt x="15727" y="2261"/>
                  </a:cubicBezTo>
                  <a:cubicBezTo>
                    <a:pt x="15727" y="2198"/>
                    <a:pt x="15727" y="2070"/>
                    <a:pt x="15695" y="1943"/>
                  </a:cubicBezTo>
                  <a:cubicBezTo>
                    <a:pt x="15186" y="1242"/>
                    <a:pt x="14294" y="510"/>
                    <a:pt x="1349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2" name="Google Shape;2852;p64"/>
            <p:cNvSpPr/>
            <p:nvPr/>
          </p:nvSpPr>
          <p:spPr>
            <a:xfrm>
              <a:off x="3489433" y="4218544"/>
              <a:ext cx="186289" cy="23897"/>
            </a:xfrm>
            <a:custGeom>
              <a:rect b="b" l="l" r="r" t="t"/>
              <a:pathLst>
                <a:path extrusionOk="0" h="1409" w="10984">
                  <a:moveTo>
                    <a:pt x="10681" y="0"/>
                  </a:moveTo>
                  <a:cubicBezTo>
                    <a:pt x="10655" y="0"/>
                    <a:pt x="10628" y="3"/>
                    <a:pt x="10602" y="8"/>
                  </a:cubicBezTo>
                  <a:cubicBezTo>
                    <a:pt x="8434" y="608"/>
                    <a:pt x="6558" y="817"/>
                    <a:pt x="4994" y="817"/>
                  </a:cubicBezTo>
                  <a:cubicBezTo>
                    <a:pt x="2906" y="817"/>
                    <a:pt x="1375" y="445"/>
                    <a:pt x="446" y="135"/>
                  </a:cubicBezTo>
                  <a:cubicBezTo>
                    <a:pt x="412" y="122"/>
                    <a:pt x="377" y="115"/>
                    <a:pt x="342" y="115"/>
                  </a:cubicBezTo>
                  <a:cubicBezTo>
                    <a:pt x="213" y="115"/>
                    <a:pt x="89" y="201"/>
                    <a:pt x="64" y="326"/>
                  </a:cubicBezTo>
                  <a:cubicBezTo>
                    <a:pt x="1" y="422"/>
                    <a:pt x="1" y="517"/>
                    <a:pt x="96" y="613"/>
                  </a:cubicBezTo>
                  <a:cubicBezTo>
                    <a:pt x="128" y="645"/>
                    <a:pt x="160" y="677"/>
                    <a:pt x="224" y="677"/>
                  </a:cubicBezTo>
                  <a:cubicBezTo>
                    <a:pt x="1179" y="995"/>
                    <a:pt x="2802" y="1409"/>
                    <a:pt x="4935" y="1409"/>
                  </a:cubicBezTo>
                  <a:cubicBezTo>
                    <a:pt x="6591" y="1409"/>
                    <a:pt x="8501" y="1154"/>
                    <a:pt x="10729" y="581"/>
                  </a:cubicBezTo>
                  <a:cubicBezTo>
                    <a:pt x="10761" y="581"/>
                    <a:pt x="10793" y="581"/>
                    <a:pt x="10825" y="517"/>
                  </a:cubicBezTo>
                  <a:cubicBezTo>
                    <a:pt x="10952" y="454"/>
                    <a:pt x="10984" y="326"/>
                    <a:pt x="10952" y="199"/>
                  </a:cubicBezTo>
                  <a:cubicBezTo>
                    <a:pt x="10925" y="66"/>
                    <a:pt x="10810" y="0"/>
                    <a:pt x="1068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3" name="Google Shape;2853;p64"/>
            <p:cNvSpPr/>
            <p:nvPr/>
          </p:nvSpPr>
          <p:spPr>
            <a:xfrm>
              <a:off x="3622794" y="4323411"/>
              <a:ext cx="95044" cy="583271"/>
            </a:xfrm>
            <a:custGeom>
              <a:rect b="b" l="l" r="r" t="t"/>
              <a:pathLst>
                <a:path extrusionOk="0" h="34391" w="5604">
                  <a:moveTo>
                    <a:pt x="1529" y="1"/>
                  </a:moveTo>
                  <a:lnTo>
                    <a:pt x="1" y="33746"/>
                  </a:lnTo>
                  <a:cubicBezTo>
                    <a:pt x="1" y="33746"/>
                    <a:pt x="1648" y="34391"/>
                    <a:pt x="3600" y="34391"/>
                  </a:cubicBezTo>
                  <a:cubicBezTo>
                    <a:pt x="4251" y="34391"/>
                    <a:pt x="4935" y="34319"/>
                    <a:pt x="5604" y="34128"/>
                  </a:cubicBezTo>
                  <a:cubicBezTo>
                    <a:pt x="4522" y="32664"/>
                    <a:pt x="1529" y="1"/>
                    <a:pt x="1529" y="1"/>
                  </a:cubicBezTo>
                  <a:close/>
                </a:path>
              </a:pathLst>
            </a:custGeom>
            <a:solidFill>
              <a:srgbClr val="EEDBC8">
                <a:alpha val="637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4" name="Google Shape;2854;p64"/>
            <p:cNvSpPr/>
            <p:nvPr/>
          </p:nvSpPr>
          <p:spPr>
            <a:xfrm>
              <a:off x="3783156" y="4232706"/>
              <a:ext cx="50778" cy="95587"/>
            </a:xfrm>
            <a:custGeom>
              <a:rect b="b" l="l" r="r" t="t"/>
              <a:pathLst>
                <a:path extrusionOk="0" h="5636" w="2994">
                  <a:moveTo>
                    <a:pt x="2993" y="1"/>
                  </a:moveTo>
                  <a:cubicBezTo>
                    <a:pt x="2993" y="1"/>
                    <a:pt x="33" y="1720"/>
                    <a:pt x="1" y="5190"/>
                  </a:cubicBezTo>
                  <a:cubicBezTo>
                    <a:pt x="160" y="5349"/>
                    <a:pt x="351" y="5476"/>
                    <a:pt x="574" y="5635"/>
                  </a:cubicBezTo>
                  <a:cubicBezTo>
                    <a:pt x="574" y="5635"/>
                    <a:pt x="128" y="2961"/>
                    <a:pt x="2993" y="1"/>
                  </a:cubicBezTo>
                  <a:close/>
                </a:path>
              </a:pathLst>
            </a:custGeom>
            <a:solidFill>
              <a:srgbClr val="DFCC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5" name="Google Shape;2855;p64"/>
            <p:cNvSpPr/>
            <p:nvPr/>
          </p:nvSpPr>
          <p:spPr>
            <a:xfrm>
              <a:off x="3529935" y="3919003"/>
              <a:ext cx="98283" cy="103151"/>
            </a:xfrm>
            <a:custGeom>
              <a:rect b="b" l="l" r="r" t="t"/>
              <a:pathLst>
                <a:path extrusionOk="0" h="6082" w="5795">
                  <a:moveTo>
                    <a:pt x="5794" y="4553"/>
                  </a:moveTo>
                  <a:cubicBezTo>
                    <a:pt x="5667" y="4712"/>
                    <a:pt x="5508" y="4935"/>
                    <a:pt x="5253" y="5126"/>
                  </a:cubicBezTo>
                  <a:cubicBezTo>
                    <a:pt x="4776" y="5604"/>
                    <a:pt x="3980" y="6081"/>
                    <a:pt x="2802" y="6081"/>
                  </a:cubicBezTo>
                  <a:cubicBezTo>
                    <a:pt x="892" y="6081"/>
                    <a:pt x="223" y="4840"/>
                    <a:pt x="0" y="4489"/>
                  </a:cubicBezTo>
                  <a:cubicBezTo>
                    <a:pt x="414" y="4298"/>
                    <a:pt x="1274" y="3916"/>
                    <a:pt x="1560" y="3503"/>
                  </a:cubicBezTo>
                  <a:lnTo>
                    <a:pt x="1688" y="2579"/>
                  </a:lnTo>
                  <a:lnTo>
                    <a:pt x="1719" y="2388"/>
                  </a:lnTo>
                  <a:lnTo>
                    <a:pt x="1751" y="1688"/>
                  </a:lnTo>
                  <a:lnTo>
                    <a:pt x="1751" y="1688"/>
                  </a:lnTo>
                  <a:lnTo>
                    <a:pt x="1879" y="1"/>
                  </a:lnTo>
                  <a:lnTo>
                    <a:pt x="4203" y="1"/>
                  </a:lnTo>
                  <a:lnTo>
                    <a:pt x="4266" y="1083"/>
                  </a:lnTo>
                  <a:lnTo>
                    <a:pt x="4266" y="1242"/>
                  </a:lnTo>
                  <a:lnTo>
                    <a:pt x="4425" y="3471"/>
                  </a:lnTo>
                  <a:cubicBezTo>
                    <a:pt x="4521" y="3534"/>
                    <a:pt x="5317" y="4298"/>
                    <a:pt x="5794" y="4553"/>
                  </a:cubicBezTo>
                  <a:close/>
                </a:path>
              </a:pathLst>
            </a:custGeom>
            <a:solidFill>
              <a:srgbClr val="FEAE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6" name="Google Shape;2856;p64"/>
            <p:cNvSpPr/>
            <p:nvPr/>
          </p:nvSpPr>
          <p:spPr>
            <a:xfrm>
              <a:off x="3521285" y="3992442"/>
              <a:ext cx="117719" cy="43197"/>
            </a:xfrm>
            <a:custGeom>
              <a:rect b="b" l="l" r="r" t="t"/>
              <a:pathLst>
                <a:path extrusionOk="0" h="2547" w="6941">
                  <a:moveTo>
                    <a:pt x="6495" y="0"/>
                  </a:moveTo>
                  <a:cubicBezTo>
                    <a:pt x="6495" y="0"/>
                    <a:pt x="5604" y="1815"/>
                    <a:pt x="3375" y="1815"/>
                  </a:cubicBezTo>
                  <a:cubicBezTo>
                    <a:pt x="1147" y="1815"/>
                    <a:pt x="574" y="128"/>
                    <a:pt x="574" y="96"/>
                  </a:cubicBezTo>
                  <a:cubicBezTo>
                    <a:pt x="351" y="223"/>
                    <a:pt x="192" y="319"/>
                    <a:pt x="1" y="446"/>
                  </a:cubicBezTo>
                  <a:cubicBezTo>
                    <a:pt x="256" y="1051"/>
                    <a:pt x="956" y="2547"/>
                    <a:pt x="3471" y="2547"/>
                  </a:cubicBezTo>
                  <a:cubicBezTo>
                    <a:pt x="5668" y="2547"/>
                    <a:pt x="6559" y="1114"/>
                    <a:pt x="6941" y="287"/>
                  </a:cubicBezTo>
                  <a:cubicBezTo>
                    <a:pt x="6782" y="159"/>
                    <a:pt x="6623" y="64"/>
                    <a:pt x="649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7" name="Google Shape;2857;p64"/>
            <p:cNvSpPr/>
            <p:nvPr/>
          </p:nvSpPr>
          <p:spPr>
            <a:xfrm>
              <a:off x="3445166" y="4041577"/>
              <a:ext cx="56697" cy="226229"/>
            </a:xfrm>
            <a:custGeom>
              <a:rect b="b" l="l" r="r" t="t"/>
              <a:pathLst>
                <a:path extrusionOk="0" h="13339" w="3343">
                  <a:moveTo>
                    <a:pt x="2452" y="0"/>
                  </a:moveTo>
                  <a:lnTo>
                    <a:pt x="2452" y="0"/>
                  </a:lnTo>
                  <a:cubicBezTo>
                    <a:pt x="2451" y="2"/>
                    <a:pt x="2451" y="5"/>
                    <a:pt x="2451" y="7"/>
                  </a:cubicBezTo>
                  <a:lnTo>
                    <a:pt x="2451" y="7"/>
                  </a:lnTo>
                  <a:cubicBezTo>
                    <a:pt x="2451" y="4"/>
                    <a:pt x="2452" y="2"/>
                    <a:pt x="2452" y="0"/>
                  </a:cubicBezTo>
                  <a:close/>
                  <a:moveTo>
                    <a:pt x="2451" y="7"/>
                  </a:moveTo>
                  <a:cubicBezTo>
                    <a:pt x="2443" y="159"/>
                    <a:pt x="2205" y="1923"/>
                    <a:pt x="2674" y="4393"/>
                  </a:cubicBezTo>
                  <a:cubicBezTo>
                    <a:pt x="3120" y="6940"/>
                    <a:pt x="32" y="13275"/>
                    <a:pt x="0" y="13339"/>
                  </a:cubicBezTo>
                  <a:cubicBezTo>
                    <a:pt x="510" y="12702"/>
                    <a:pt x="1083" y="12002"/>
                    <a:pt x="1624" y="11238"/>
                  </a:cubicBezTo>
                  <a:cubicBezTo>
                    <a:pt x="1910" y="10474"/>
                    <a:pt x="2292" y="9582"/>
                    <a:pt x="2611" y="8691"/>
                  </a:cubicBezTo>
                  <a:cubicBezTo>
                    <a:pt x="2897" y="7959"/>
                    <a:pt x="3184" y="7259"/>
                    <a:pt x="3343" y="6813"/>
                  </a:cubicBezTo>
                  <a:cubicBezTo>
                    <a:pt x="3248" y="3919"/>
                    <a:pt x="2390" y="1788"/>
                    <a:pt x="2451" y="7"/>
                  </a:cubicBezTo>
                  <a:close/>
                </a:path>
              </a:pathLst>
            </a:custGeom>
            <a:solidFill>
              <a:srgbClr val="DFCC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8" name="Google Shape;2858;p64"/>
            <p:cNvSpPr/>
            <p:nvPr/>
          </p:nvSpPr>
          <p:spPr>
            <a:xfrm>
              <a:off x="3658445" y="4035641"/>
              <a:ext cx="32411" cy="196532"/>
            </a:xfrm>
            <a:custGeom>
              <a:rect b="b" l="l" r="r" t="t"/>
              <a:pathLst>
                <a:path extrusionOk="0" h="11588" w="1911">
                  <a:moveTo>
                    <a:pt x="1051" y="0"/>
                  </a:moveTo>
                  <a:lnTo>
                    <a:pt x="1051" y="0"/>
                  </a:lnTo>
                  <a:cubicBezTo>
                    <a:pt x="1305" y="1910"/>
                    <a:pt x="191" y="4393"/>
                    <a:pt x="159" y="7640"/>
                  </a:cubicBezTo>
                  <a:cubicBezTo>
                    <a:pt x="637" y="8723"/>
                    <a:pt x="1305" y="10283"/>
                    <a:pt x="1910" y="11588"/>
                  </a:cubicBezTo>
                  <a:cubicBezTo>
                    <a:pt x="1910" y="11588"/>
                    <a:pt x="0" y="6717"/>
                    <a:pt x="1051" y="2833"/>
                  </a:cubicBezTo>
                  <a:cubicBezTo>
                    <a:pt x="1560" y="1146"/>
                    <a:pt x="1114" y="96"/>
                    <a:pt x="1051" y="0"/>
                  </a:cubicBezTo>
                  <a:close/>
                </a:path>
              </a:pathLst>
            </a:custGeom>
            <a:solidFill>
              <a:srgbClr val="DFCC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9" name="Google Shape;2859;p64"/>
            <p:cNvSpPr/>
            <p:nvPr/>
          </p:nvSpPr>
          <p:spPr>
            <a:xfrm>
              <a:off x="3507258" y="3840713"/>
              <a:ext cx="105305" cy="118805"/>
            </a:xfrm>
            <a:custGeom>
              <a:rect b="b" l="l" r="r" t="t"/>
              <a:pathLst>
                <a:path extrusionOk="0" h="7005" w="6209">
                  <a:moveTo>
                    <a:pt x="5380" y="6559"/>
                  </a:moveTo>
                  <a:cubicBezTo>
                    <a:pt x="5317" y="6654"/>
                    <a:pt x="5253" y="6686"/>
                    <a:pt x="5158" y="6718"/>
                  </a:cubicBezTo>
                  <a:lnTo>
                    <a:pt x="4903" y="6845"/>
                  </a:lnTo>
                  <a:lnTo>
                    <a:pt x="4616" y="6972"/>
                  </a:lnTo>
                  <a:cubicBezTo>
                    <a:pt x="4521" y="7004"/>
                    <a:pt x="4457" y="7004"/>
                    <a:pt x="4362" y="7004"/>
                  </a:cubicBezTo>
                  <a:cubicBezTo>
                    <a:pt x="3375" y="6750"/>
                    <a:pt x="2706" y="6527"/>
                    <a:pt x="2038" y="5763"/>
                  </a:cubicBezTo>
                  <a:lnTo>
                    <a:pt x="1974" y="5731"/>
                  </a:lnTo>
                  <a:cubicBezTo>
                    <a:pt x="1751" y="5444"/>
                    <a:pt x="1497" y="5126"/>
                    <a:pt x="1274" y="4680"/>
                  </a:cubicBezTo>
                  <a:cubicBezTo>
                    <a:pt x="1242" y="4649"/>
                    <a:pt x="1178" y="4617"/>
                    <a:pt x="1178" y="4521"/>
                  </a:cubicBezTo>
                  <a:cubicBezTo>
                    <a:pt x="1146" y="4458"/>
                    <a:pt x="1083" y="4362"/>
                    <a:pt x="1019" y="4298"/>
                  </a:cubicBezTo>
                  <a:cubicBezTo>
                    <a:pt x="1019" y="4267"/>
                    <a:pt x="987" y="4267"/>
                    <a:pt x="987" y="4203"/>
                  </a:cubicBezTo>
                  <a:cubicBezTo>
                    <a:pt x="0" y="2388"/>
                    <a:pt x="796" y="1147"/>
                    <a:pt x="1815" y="701"/>
                  </a:cubicBezTo>
                  <a:lnTo>
                    <a:pt x="1815" y="701"/>
                  </a:lnTo>
                  <a:lnTo>
                    <a:pt x="2133" y="542"/>
                  </a:lnTo>
                  <a:lnTo>
                    <a:pt x="2292" y="478"/>
                  </a:lnTo>
                  <a:lnTo>
                    <a:pt x="2452" y="383"/>
                  </a:lnTo>
                  <a:cubicBezTo>
                    <a:pt x="3375" y="1"/>
                    <a:pt x="4521" y="160"/>
                    <a:pt x="5285" y="1433"/>
                  </a:cubicBezTo>
                  <a:cubicBezTo>
                    <a:pt x="5285" y="1465"/>
                    <a:pt x="5317" y="1497"/>
                    <a:pt x="5317" y="1497"/>
                  </a:cubicBezTo>
                  <a:cubicBezTo>
                    <a:pt x="5317" y="1561"/>
                    <a:pt x="5380" y="1592"/>
                    <a:pt x="5380" y="1624"/>
                  </a:cubicBezTo>
                  <a:cubicBezTo>
                    <a:pt x="5380" y="1656"/>
                    <a:pt x="5412" y="1720"/>
                    <a:pt x="5412" y="1752"/>
                  </a:cubicBezTo>
                  <a:lnTo>
                    <a:pt x="5540" y="1974"/>
                  </a:lnTo>
                  <a:cubicBezTo>
                    <a:pt x="5540" y="2038"/>
                    <a:pt x="5540" y="2038"/>
                    <a:pt x="5571" y="2070"/>
                  </a:cubicBezTo>
                  <a:lnTo>
                    <a:pt x="5571" y="2102"/>
                  </a:lnTo>
                  <a:lnTo>
                    <a:pt x="5571" y="2102"/>
                  </a:lnTo>
                  <a:cubicBezTo>
                    <a:pt x="5571" y="2134"/>
                    <a:pt x="5603" y="2197"/>
                    <a:pt x="5603" y="2261"/>
                  </a:cubicBezTo>
                  <a:lnTo>
                    <a:pt x="5731" y="2611"/>
                  </a:lnTo>
                  <a:lnTo>
                    <a:pt x="5731" y="2675"/>
                  </a:lnTo>
                  <a:cubicBezTo>
                    <a:pt x="5858" y="3057"/>
                    <a:pt x="5922" y="3407"/>
                    <a:pt x="5953" y="3725"/>
                  </a:cubicBezTo>
                  <a:lnTo>
                    <a:pt x="5953" y="3789"/>
                  </a:lnTo>
                  <a:cubicBezTo>
                    <a:pt x="6208" y="4903"/>
                    <a:pt x="5890" y="5604"/>
                    <a:pt x="5380" y="6559"/>
                  </a:cubicBezTo>
                  <a:close/>
                </a:path>
              </a:pathLst>
            </a:custGeom>
            <a:solidFill>
              <a:srgbClr val="FEAE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0" name="Google Shape;2860;p64"/>
            <p:cNvSpPr/>
            <p:nvPr/>
          </p:nvSpPr>
          <p:spPr>
            <a:xfrm>
              <a:off x="3577441" y="3887151"/>
              <a:ext cx="19996" cy="11889"/>
            </a:xfrm>
            <a:custGeom>
              <a:rect b="b" l="l" r="r" t="t"/>
              <a:pathLst>
                <a:path extrusionOk="0" h="701" w="1179">
                  <a:moveTo>
                    <a:pt x="1179" y="0"/>
                  </a:moveTo>
                  <a:cubicBezTo>
                    <a:pt x="1115" y="0"/>
                    <a:pt x="1020" y="64"/>
                    <a:pt x="988" y="64"/>
                  </a:cubicBezTo>
                  <a:lnTo>
                    <a:pt x="797" y="96"/>
                  </a:lnTo>
                  <a:cubicBezTo>
                    <a:pt x="638" y="128"/>
                    <a:pt x="510" y="160"/>
                    <a:pt x="351" y="223"/>
                  </a:cubicBezTo>
                  <a:cubicBezTo>
                    <a:pt x="287" y="319"/>
                    <a:pt x="224" y="414"/>
                    <a:pt x="192" y="478"/>
                  </a:cubicBezTo>
                  <a:cubicBezTo>
                    <a:pt x="224" y="414"/>
                    <a:pt x="319" y="382"/>
                    <a:pt x="351" y="287"/>
                  </a:cubicBezTo>
                  <a:cubicBezTo>
                    <a:pt x="510" y="255"/>
                    <a:pt x="638" y="223"/>
                    <a:pt x="797" y="160"/>
                  </a:cubicBezTo>
                  <a:lnTo>
                    <a:pt x="988" y="96"/>
                  </a:lnTo>
                  <a:cubicBezTo>
                    <a:pt x="1083" y="64"/>
                    <a:pt x="1147" y="64"/>
                    <a:pt x="1179" y="0"/>
                  </a:cubicBezTo>
                  <a:close/>
                  <a:moveTo>
                    <a:pt x="192" y="478"/>
                  </a:moveTo>
                  <a:lnTo>
                    <a:pt x="192" y="478"/>
                  </a:lnTo>
                  <a:cubicBezTo>
                    <a:pt x="128" y="542"/>
                    <a:pt x="64" y="605"/>
                    <a:pt x="1" y="701"/>
                  </a:cubicBezTo>
                  <a:cubicBezTo>
                    <a:pt x="64" y="637"/>
                    <a:pt x="160" y="573"/>
                    <a:pt x="192" y="478"/>
                  </a:cubicBezTo>
                  <a:close/>
                </a:path>
              </a:pathLst>
            </a:custGeom>
            <a:solidFill>
              <a:srgbClr val="D358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1" name="Google Shape;2861;p64"/>
            <p:cNvSpPr/>
            <p:nvPr/>
          </p:nvSpPr>
          <p:spPr>
            <a:xfrm>
              <a:off x="3540196" y="3904434"/>
              <a:ext cx="23235" cy="7021"/>
            </a:xfrm>
            <a:custGeom>
              <a:rect b="b" l="l" r="r" t="t"/>
              <a:pathLst>
                <a:path extrusionOk="0" h="414" w="1370">
                  <a:moveTo>
                    <a:pt x="796" y="0"/>
                  </a:moveTo>
                  <a:cubicBezTo>
                    <a:pt x="669" y="64"/>
                    <a:pt x="511" y="127"/>
                    <a:pt x="415" y="222"/>
                  </a:cubicBezTo>
                  <a:lnTo>
                    <a:pt x="415" y="222"/>
                  </a:lnTo>
                  <a:cubicBezTo>
                    <a:pt x="511" y="127"/>
                    <a:pt x="638" y="95"/>
                    <a:pt x="796" y="32"/>
                  </a:cubicBezTo>
                  <a:cubicBezTo>
                    <a:pt x="892" y="32"/>
                    <a:pt x="955" y="32"/>
                    <a:pt x="1083" y="64"/>
                  </a:cubicBezTo>
                  <a:lnTo>
                    <a:pt x="1369" y="64"/>
                  </a:lnTo>
                  <a:cubicBezTo>
                    <a:pt x="1274" y="32"/>
                    <a:pt x="1146" y="32"/>
                    <a:pt x="1083" y="32"/>
                  </a:cubicBezTo>
                  <a:cubicBezTo>
                    <a:pt x="987" y="32"/>
                    <a:pt x="892" y="0"/>
                    <a:pt x="796" y="0"/>
                  </a:cubicBezTo>
                  <a:close/>
                  <a:moveTo>
                    <a:pt x="191" y="350"/>
                  </a:moveTo>
                  <a:cubicBezTo>
                    <a:pt x="128" y="350"/>
                    <a:pt x="32" y="382"/>
                    <a:pt x="0" y="414"/>
                  </a:cubicBezTo>
                  <a:cubicBezTo>
                    <a:pt x="96" y="414"/>
                    <a:pt x="159" y="382"/>
                    <a:pt x="191" y="350"/>
                  </a:cubicBezTo>
                  <a:close/>
                </a:path>
              </a:pathLst>
            </a:custGeom>
            <a:solidFill>
              <a:srgbClr val="D358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2" name="Google Shape;2862;p64"/>
            <p:cNvSpPr/>
            <p:nvPr/>
          </p:nvSpPr>
          <p:spPr>
            <a:xfrm>
              <a:off x="3567180" y="3914068"/>
              <a:ext cx="11363" cy="7649"/>
            </a:xfrm>
            <a:custGeom>
              <a:rect b="b" l="l" r="r" t="t"/>
              <a:pathLst>
                <a:path extrusionOk="0" h="451" w="670">
                  <a:moveTo>
                    <a:pt x="533" y="0"/>
                  </a:moveTo>
                  <a:cubicBezTo>
                    <a:pt x="444" y="0"/>
                    <a:pt x="326" y="12"/>
                    <a:pt x="287" y="69"/>
                  </a:cubicBezTo>
                  <a:cubicBezTo>
                    <a:pt x="160" y="101"/>
                    <a:pt x="1" y="324"/>
                    <a:pt x="1" y="324"/>
                  </a:cubicBezTo>
                  <a:cubicBezTo>
                    <a:pt x="128" y="451"/>
                    <a:pt x="415" y="451"/>
                    <a:pt x="415" y="451"/>
                  </a:cubicBezTo>
                  <a:lnTo>
                    <a:pt x="447" y="419"/>
                  </a:lnTo>
                  <a:lnTo>
                    <a:pt x="478" y="355"/>
                  </a:lnTo>
                  <a:cubicBezTo>
                    <a:pt x="478" y="355"/>
                    <a:pt x="669" y="164"/>
                    <a:pt x="638" y="5"/>
                  </a:cubicBezTo>
                  <a:cubicBezTo>
                    <a:pt x="638" y="5"/>
                    <a:pt x="592" y="0"/>
                    <a:pt x="533" y="0"/>
                  </a:cubicBezTo>
                  <a:close/>
                </a:path>
              </a:pathLst>
            </a:custGeom>
            <a:solidFill>
              <a:srgbClr val="FF94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3" name="Google Shape;2863;p64"/>
            <p:cNvSpPr/>
            <p:nvPr/>
          </p:nvSpPr>
          <p:spPr>
            <a:xfrm>
              <a:off x="3526153" y="3892002"/>
              <a:ext cx="88565" cy="72368"/>
            </a:xfrm>
            <a:custGeom>
              <a:rect b="b" l="l" r="r" t="t"/>
              <a:pathLst>
                <a:path extrusionOk="0" h="4267" w="5222">
                  <a:moveTo>
                    <a:pt x="4839" y="1"/>
                  </a:moveTo>
                  <a:lnTo>
                    <a:pt x="4839" y="1"/>
                  </a:lnTo>
                  <a:cubicBezTo>
                    <a:pt x="4903" y="287"/>
                    <a:pt x="4808" y="765"/>
                    <a:pt x="4744" y="1147"/>
                  </a:cubicBezTo>
                  <a:cubicBezTo>
                    <a:pt x="4653" y="1603"/>
                    <a:pt x="4214" y="1913"/>
                    <a:pt x="3759" y="1913"/>
                  </a:cubicBezTo>
                  <a:cubicBezTo>
                    <a:pt x="3737" y="1913"/>
                    <a:pt x="3715" y="1913"/>
                    <a:pt x="3693" y="1911"/>
                  </a:cubicBezTo>
                  <a:cubicBezTo>
                    <a:pt x="3502" y="1911"/>
                    <a:pt x="3325" y="1897"/>
                    <a:pt x="3182" y="1897"/>
                  </a:cubicBezTo>
                  <a:cubicBezTo>
                    <a:pt x="3110" y="1897"/>
                    <a:pt x="3046" y="1900"/>
                    <a:pt x="2993" y="1911"/>
                  </a:cubicBezTo>
                  <a:cubicBezTo>
                    <a:pt x="2738" y="1943"/>
                    <a:pt x="2547" y="2070"/>
                    <a:pt x="2356" y="2261"/>
                  </a:cubicBezTo>
                  <a:cubicBezTo>
                    <a:pt x="2179" y="2438"/>
                    <a:pt x="1934" y="2527"/>
                    <a:pt x="1690" y="2527"/>
                  </a:cubicBezTo>
                  <a:cubicBezTo>
                    <a:pt x="1496" y="2527"/>
                    <a:pt x="1302" y="2470"/>
                    <a:pt x="1147" y="2357"/>
                  </a:cubicBezTo>
                  <a:cubicBezTo>
                    <a:pt x="605" y="1943"/>
                    <a:pt x="32" y="1434"/>
                    <a:pt x="1" y="1402"/>
                  </a:cubicBezTo>
                  <a:lnTo>
                    <a:pt x="1" y="1402"/>
                  </a:lnTo>
                  <a:cubicBezTo>
                    <a:pt x="1" y="1402"/>
                    <a:pt x="33" y="1434"/>
                    <a:pt x="64" y="1561"/>
                  </a:cubicBezTo>
                  <a:cubicBezTo>
                    <a:pt x="223" y="1975"/>
                    <a:pt x="510" y="2389"/>
                    <a:pt x="796" y="2739"/>
                  </a:cubicBezTo>
                  <a:cubicBezTo>
                    <a:pt x="1083" y="3121"/>
                    <a:pt x="1401" y="3375"/>
                    <a:pt x="1751" y="3630"/>
                  </a:cubicBezTo>
                  <a:cubicBezTo>
                    <a:pt x="1815" y="3662"/>
                    <a:pt x="1942" y="3726"/>
                    <a:pt x="2038" y="3789"/>
                  </a:cubicBezTo>
                  <a:cubicBezTo>
                    <a:pt x="2038" y="3821"/>
                    <a:pt x="2070" y="3821"/>
                    <a:pt x="2070" y="3821"/>
                  </a:cubicBezTo>
                  <a:cubicBezTo>
                    <a:pt x="2356" y="3980"/>
                    <a:pt x="2675" y="4139"/>
                    <a:pt x="3025" y="4203"/>
                  </a:cubicBezTo>
                  <a:cubicBezTo>
                    <a:pt x="3152" y="4267"/>
                    <a:pt x="3311" y="4267"/>
                    <a:pt x="3407" y="4267"/>
                  </a:cubicBezTo>
                  <a:cubicBezTo>
                    <a:pt x="3884" y="4267"/>
                    <a:pt x="4362" y="3948"/>
                    <a:pt x="4585" y="3471"/>
                  </a:cubicBezTo>
                  <a:cubicBezTo>
                    <a:pt x="4617" y="3407"/>
                    <a:pt x="4617" y="3407"/>
                    <a:pt x="4617" y="3375"/>
                  </a:cubicBezTo>
                  <a:cubicBezTo>
                    <a:pt x="4617" y="3344"/>
                    <a:pt x="4617" y="3312"/>
                    <a:pt x="4648" y="3248"/>
                  </a:cubicBezTo>
                  <a:cubicBezTo>
                    <a:pt x="4935" y="2580"/>
                    <a:pt x="5221" y="1625"/>
                    <a:pt x="5094" y="765"/>
                  </a:cubicBezTo>
                  <a:lnTo>
                    <a:pt x="5094" y="701"/>
                  </a:lnTo>
                  <a:cubicBezTo>
                    <a:pt x="5062" y="478"/>
                    <a:pt x="4967" y="224"/>
                    <a:pt x="4839" y="1"/>
                  </a:cubicBezTo>
                  <a:close/>
                </a:path>
              </a:pathLst>
            </a:custGeom>
            <a:solidFill>
              <a:srgbClr val="63202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4" name="Google Shape;2864;p64"/>
            <p:cNvSpPr/>
            <p:nvPr/>
          </p:nvSpPr>
          <p:spPr>
            <a:xfrm>
              <a:off x="3513737" y="3848820"/>
              <a:ext cx="34564" cy="69112"/>
            </a:xfrm>
            <a:custGeom>
              <a:rect b="b" l="l" r="r" t="t"/>
              <a:pathLst>
                <a:path extrusionOk="0" h="4075" w="2038">
                  <a:moveTo>
                    <a:pt x="1974" y="0"/>
                  </a:moveTo>
                  <a:lnTo>
                    <a:pt x="1815" y="96"/>
                  </a:lnTo>
                  <a:lnTo>
                    <a:pt x="1497" y="255"/>
                  </a:lnTo>
                  <a:cubicBezTo>
                    <a:pt x="1242" y="350"/>
                    <a:pt x="955" y="573"/>
                    <a:pt x="764" y="764"/>
                  </a:cubicBezTo>
                  <a:lnTo>
                    <a:pt x="637" y="892"/>
                  </a:lnTo>
                  <a:cubicBezTo>
                    <a:pt x="159" y="1433"/>
                    <a:pt x="0" y="2324"/>
                    <a:pt x="478" y="3438"/>
                  </a:cubicBezTo>
                  <a:cubicBezTo>
                    <a:pt x="478" y="3438"/>
                    <a:pt x="542" y="3470"/>
                    <a:pt x="542" y="3502"/>
                  </a:cubicBezTo>
                  <a:cubicBezTo>
                    <a:pt x="605" y="3693"/>
                    <a:pt x="701" y="3852"/>
                    <a:pt x="796" y="4075"/>
                  </a:cubicBezTo>
                  <a:lnTo>
                    <a:pt x="860" y="4011"/>
                  </a:lnTo>
                  <a:cubicBezTo>
                    <a:pt x="1656" y="3056"/>
                    <a:pt x="1910" y="1942"/>
                    <a:pt x="2006" y="1146"/>
                  </a:cubicBezTo>
                  <a:cubicBezTo>
                    <a:pt x="2006" y="892"/>
                    <a:pt x="2038" y="637"/>
                    <a:pt x="2006" y="446"/>
                  </a:cubicBezTo>
                  <a:cubicBezTo>
                    <a:pt x="2006" y="159"/>
                    <a:pt x="1974" y="0"/>
                    <a:pt x="1974" y="0"/>
                  </a:cubicBezTo>
                  <a:close/>
                </a:path>
              </a:pathLst>
            </a:custGeom>
            <a:solidFill>
              <a:srgbClr val="4616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5" name="Google Shape;2865;p64"/>
            <p:cNvSpPr/>
            <p:nvPr/>
          </p:nvSpPr>
          <p:spPr>
            <a:xfrm>
              <a:off x="3547218" y="3844275"/>
              <a:ext cx="55629" cy="33174"/>
            </a:xfrm>
            <a:custGeom>
              <a:rect b="b" l="l" r="r" t="t"/>
              <a:pathLst>
                <a:path extrusionOk="0" h="1956" w="3280">
                  <a:moveTo>
                    <a:pt x="1062" y="1"/>
                  </a:moveTo>
                  <a:cubicBezTo>
                    <a:pt x="748" y="1"/>
                    <a:pt x="440" y="74"/>
                    <a:pt x="159" y="204"/>
                  </a:cubicBezTo>
                  <a:lnTo>
                    <a:pt x="0" y="268"/>
                  </a:lnTo>
                  <a:cubicBezTo>
                    <a:pt x="0" y="268"/>
                    <a:pt x="32" y="427"/>
                    <a:pt x="32" y="714"/>
                  </a:cubicBezTo>
                  <a:cubicBezTo>
                    <a:pt x="32" y="905"/>
                    <a:pt x="32" y="1160"/>
                    <a:pt x="0" y="1414"/>
                  </a:cubicBezTo>
                  <a:cubicBezTo>
                    <a:pt x="0" y="1414"/>
                    <a:pt x="1369" y="1796"/>
                    <a:pt x="3279" y="1955"/>
                  </a:cubicBezTo>
                  <a:cubicBezTo>
                    <a:pt x="3215" y="1701"/>
                    <a:pt x="3088" y="1478"/>
                    <a:pt x="2961" y="1223"/>
                  </a:cubicBezTo>
                  <a:cubicBezTo>
                    <a:pt x="2459" y="350"/>
                    <a:pt x="1747" y="1"/>
                    <a:pt x="1062" y="1"/>
                  </a:cubicBezTo>
                  <a:close/>
                </a:path>
              </a:pathLst>
            </a:custGeom>
            <a:solidFill>
              <a:srgbClr val="4616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6" name="Google Shape;2866;p64"/>
            <p:cNvSpPr/>
            <p:nvPr/>
          </p:nvSpPr>
          <p:spPr>
            <a:xfrm>
              <a:off x="3528307" y="3868257"/>
              <a:ext cx="77236" cy="49676"/>
            </a:xfrm>
            <a:custGeom>
              <a:rect b="b" l="l" r="r" t="t"/>
              <a:pathLst>
                <a:path extrusionOk="0" h="2929" w="4554">
                  <a:moveTo>
                    <a:pt x="1147" y="0"/>
                  </a:moveTo>
                  <a:cubicBezTo>
                    <a:pt x="1051" y="796"/>
                    <a:pt x="797" y="1910"/>
                    <a:pt x="1" y="2865"/>
                  </a:cubicBezTo>
                  <a:lnTo>
                    <a:pt x="33" y="2929"/>
                  </a:lnTo>
                  <a:cubicBezTo>
                    <a:pt x="65" y="2865"/>
                    <a:pt x="1370" y="1974"/>
                    <a:pt x="1593" y="637"/>
                  </a:cubicBezTo>
                  <a:cubicBezTo>
                    <a:pt x="2094" y="1027"/>
                    <a:pt x="3668" y="1051"/>
                    <a:pt x="4331" y="1051"/>
                  </a:cubicBezTo>
                  <a:cubicBezTo>
                    <a:pt x="4425" y="1051"/>
                    <a:pt x="4502" y="1051"/>
                    <a:pt x="4553" y="1051"/>
                  </a:cubicBezTo>
                  <a:cubicBezTo>
                    <a:pt x="4521" y="892"/>
                    <a:pt x="4490" y="669"/>
                    <a:pt x="4458" y="541"/>
                  </a:cubicBezTo>
                  <a:cubicBezTo>
                    <a:pt x="2548" y="382"/>
                    <a:pt x="1147" y="0"/>
                    <a:pt x="1147" y="0"/>
                  </a:cubicBezTo>
                  <a:close/>
                </a:path>
              </a:pathLst>
            </a:custGeom>
            <a:solidFill>
              <a:srgbClr val="FF94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7" name="Google Shape;2867;p64"/>
            <p:cNvSpPr/>
            <p:nvPr/>
          </p:nvSpPr>
          <p:spPr>
            <a:xfrm>
              <a:off x="3532631" y="3889848"/>
              <a:ext cx="26475" cy="18368"/>
            </a:xfrm>
            <a:custGeom>
              <a:rect b="b" l="l" r="r" t="t"/>
              <a:pathLst>
                <a:path extrusionOk="0" h="1083" w="1561">
                  <a:moveTo>
                    <a:pt x="1369" y="1"/>
                  </a:moveTo>
                  <a:cubicBezTo>
                    <a:pt x="1338" y="64"/>
                    <a:pt x="1242" y="64"/>
                    <a:pt x="1178" y="64"/>
                  </a:cubicBezTo>
                  <a:cubicBezTo>
                    <a:pt x="1083" y="64"/>
                    <a:pt x="1051" y="64"/>
                    <a:pt x="956" y="96"/>
                  </a:cubicBezTo>
                  <a:cubicBezTo>
                    <a:pt x="892" y="96"/>
                    <a:pt x="860" y="128"/>
                    <a:pt x="765" y="128"/>
                  </a:cubicBezTo>
                  <a:lnTo>
                    <a:pt x="733" y="128"/>
                  </a:lnTo>
                  <a:lnTo>
                    <a:pt x="701" y="160"/>
                  </a:lnTo>
                  <a:lnTo>
                    <a:pt x="637" y="223"/>
                  </a:lnTo>
                  <a:lnTo>
                    <a:pt x="605" y="255"/>
                  </a:lnTo>
                  <a:cubicBezTo>
                    <a:pt x="574" y="287"/>
                    <a:pt x="510" y="319"/>
                    <a:pt x="510" y="383"/>
                  </a:cubicBezTo>
                  <a:cubicBezTo>
                    <a:pt x="446" y="446"/>
                    <a:pt x="414" y="542"/>
                    <a:pt x="319" y="605"/>
                  </a:cubicBezTo>
                  <a:cubicBezTo>
                    <a:pt x="287" y="701"/>
                    <a:pt x="192" y="765"/>
                    <a:pt x="160" y="860"/>
                  </a:cubicBezTo>
                  <a:cubicBezTo>
                    <a:pt x="128" y="924"/>
                    <a:pt x="32" y="1019"/>
                    <a:pt x="1" y="1083"/>
                  </a:cubicBezTo>
                  <a:cubicBezTo>
                    <a:pt x="96" y="1051"/>
                    <a:pt x="160" y="956"/>
                    <a:pt x="255" y="892"/>
                  </a:cubicBezTo>
                  <a:cubicBezTo>
                    <a:pt x="319" y="796"/>
                    <a:pt x="414" y="765"/>
                    <a:pt x="446" y="701"/>
                  </a:cubicBezTo>
                  <a:lnTo>
                    <a:pt x="637" y="478"/>
                  </a:lnTo>
                  <a:lnTo>
                    <a:pt x="796" y="287"/>
                  </a:lnTo>
                  <a:cubicBezTo>
                    <a:pt x="860" y="287"/>
                    <a:pt x="924" y="255"/>
                    <a:pt x="956" y="255"/>
                  </a:cubicBezTo>
                  <a:cubicBezTo>
                    <a:pt x="1051" y="223"/>
                    <a:pt x="1083" y="223"/>
                    <a:pt x="1147" y="160"/>
                  </a:cubicBezTo>
                  <a:cubicBezTo>
                    <a:pt x="1242" y="128"/>
                    <a:pt x="1274" y="128"/>
                    <a:pt x="1369" y="96"/>
                  </a:cubicBezTo>
                  <a:cubicBezTo>
                    <a:pt x="1433" y="64"/>
                    <a:pt x="1497" y="64"/>
                    <a:pt x="1560" y="1"/>
                  </a:cubicBezTo>
                  <a:close/>
                </a:path>
              </a:pathLst>
            </a:custGeom>
            <a:solidFill>
              <a:srgbClr val="4616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8" name="Google Shape;2868;p64"/>
            <p:cNvSpPr/>
            <p:nvPr/>
          </p:nvSpPr>
          <p:spPr>
            <a:xfrm>
              <a:off x="3565026" y="3879044"/>
              <a:ext cx="31342" cy="9735"/>
            </a:xfrm>
            <a:custGeom>
              <a:rect b="b" l="l" r="r" t="t"/>
              <a:pathLst>
                <a:path extrusionOk="0" h="574" w="1848">
                  <a:moveTo>
                    <a:pt x="637" y="1"/>
                  </a:moveTo>
                  <a:cubicBezTo>
                    <a:pt x="574" y="33"/>
                    <a:pt x="542" y="96"/>
                    <a:pt x="478" y="128"/>
                  </a:cubicBezTo>
                  <a:cubicBezTo>
                    <a:pt x="446" y="160"/>
                    <a:pt x="383" y="192"/>
                    <a:pt x="319" y="256"/>
                  </a:cubicBezTo>
                  <a:cubicBezTo>
                    <a:pt x="287" y="287"/>
                    <a:pt x="223" y="319"/>
                    <a:pt x="160" y="415"/>
                  </a:cubicBezTo>
                  <a:lnTo>
                    <a:pt x="1" y="574"/>
                  </a:lnTo>
                  <a:cubicBezTo>
                    <a:pt x="96" y="510"/>
                    <a:pt x="128" y="510"/>
                    <a:pt x="223" y="478"/>
                  </a:cubicBezTo>
                  <a:cubicBezTo>
                    <a:pt x="287" y="447"/>
                    <a:pt x="319" y="447"/>
                    <a:pt x="414" y="415"/>
                  </a:cubicBezTo>
                  <a:cubicBezTo>
                    <a:pt x="478" y="351"/>
                    <a:pt x="542" y="319"/>
                    <a:pt x="605" y="319"/>
                  </a:cubicBezTo>
                  <a:cubicBezTo>
                    <a:pt x="637" y="287"/>
                    <a:pt x="733" y="287"/>
                    <a:pt x="765" y="256"/>
                  </a:cubicBezTo>
                  <a:lnTo>
                    <a:pt x="1274" y="256"/>
                  </a:lnTo>
                  <a:cubicBezTo>
                    <a:pt x="1370" y="256"/>
                    <a:pt x="1497" y="256"/>
                    <a:pt x="1561" y="192"/>
                  </a:cubicBezTo>
                  <a:cubicBezTo>
                    <a:pt x="1656" y="192"/>
                    <a:pt x="1752" y="160"/>
                    <a:pt x="1847" y="160"/>
                  </a:cubicBezTo>
                  <a:cubicBezTo>
                    <a:pt x="1752" y="128"/>
                    <a:pt x="1688" y="128"/>
                    <a:pt x="1561" y="96"/>
                  </a:cubicBezTo>
                  <a:cubicBezTo>
                    <a:pt x="1497" y="96"/>
                    <a:pt x="1370" y="33"/>
                    <a:pt x="1274" y="33"/>
                  </a:cubicBezTo>
                  <a:cubicBezTo>
                    <a:pt x="1210" y="33"/>
                    <a:pt x="1083" y="33"/>
                    <a:pt x="1019" y="1"/>
                  </a:cubicBezTo>
                  <a:close/>
                </a:path>
              </a:pathLst>
            </a:custGeom>
            <a:solidFill>
              <a:srgbClr val="4616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9" name="Google Shape;2869;p64"/>
            <p:cNvSpPr/>
            <p:nvPr/>
          </p:nvSpPr>
          <p:spPr>
            <a:xfrm>
              <a:off x="3519131" y="3911456"/>
              <a:ext cx="20539" cy="29171"/>
            </a:xfrm>
            <a:custGeom>
              <a:rect b="b" l="l" r="r" t="t"/>
              <a:pathLst>
                <a:path extrusionOk="0" h="1720" w="1211">
                  <a:moveTo>
                    <a:pt x="1210" y="1592"/>
                  </a:moveTo>
                  <a:cubicBezTo>
                    <a:pt x="924" y="1719"/>
                    <a:pt x="542" y="1528"/>
                    <a:pt x="287" y="1178"/>
                  </a:cubicBezTo>
                  <a:cubicBezTo>
                    <a:pt x="1" y="764"/>
                    <a:pt x="1" y="287"/>
                    <a:pt x="287" y="64"/>
                  </a:cubicBezTo>
                  <a:cubicBezTo>
                    <a:pt x="287" y="64"/>
                    <a:pt x="319" y="64"/>
                    <a:pt x="319" y="0"/>
                  </a:cubicBezTo>
                  <a:cubicBezTo>
                    <a:pt x="383" y="64"/>
                    <a:pt x="383" y="127"/>
                    <a:pt x="415" y="159"/>
                  </a:cubicBezTo>
                  <a:lnTo>
                    <a:pt x="478" y="318"/>
                  </a:lnTo>
                  <a:cubicBezTo>
                    <a:pt x="637" y="860"/>
                    <a:pt x="892" y="1242"/>
                    <a:pt x="1210" y="1592"/>
                  </a:cubicBezTo>
                  <a:close/>
                </a:path>
              </a:pathLst>
            </a:custGeom>
            <a:solidFill>
              <a:srgbClr val="FEAE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0" name="Google Shape;2870;p64"/>
            <p:cNvSpPr/>
            <p:nvPr/>
          </p:nvSpPr>
          <p:spPr>
            <a:xfrm>
              <a:off x="3521828" y="3914152"/>
              <a:ext cx="17842" cy="24304"/>
            </a:xfrm>
            <a:custGeom>
              <a:rect b="b" l="l" r="r" t="t"/>
              <a:pathLst>
                <a:path extrusionOk="0" h="1433" w="1052">
                  <a:moveTo>
                    <a:pt x="224" y="0"/>
                  </a:moveTo>
                  <a:lnTo>
                    <a:pt x="224" y="0"/>
                  </a:lnTo>
                  <a:cubicBezTo>
                    <a:pt x="1" y="223"/>
                    <a:pt x="65" y="637"/>
                    <a:pt x="287" y="1019"/>
                  </a:cubicBezTo>
                  <a:cubicBezTo>
                    <a:pt x="478" y="1274"/>
                    <a:pt x="797" y="1433"/>
                    <a:pt x="1051" y="1433"/>
                  </a:cubicBezTo>
                  <a:cubicBezTo>
                    <a:pt x="733" y="1083"/>
                    <a:pt x="478" y="701"/>
                    <a:pt x="319" y="255"/>
                  </a:cubicBezTo>
                  <a:lnTo>
                    <a:pt x="256" y="96"/>
                  </a:lnTo>
                  <a:cubicBezTo>
                    <a:pt x="256" y="96"/>
                    <a:pt x="224" y="64"/>
                    <a:pt x="224" y="0"/>
                  </a:cubicBezTo>
                  <a:close/>
                </a:path>
              </a:pathLst>
            </a:custGeom>
            <a:solidFill>
              <a:srgbClr val="FF94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1" name="Google Shape;2871;p64"/>
            <p:cNvSpPr/>
            <p:nvPr/>
          </p:nvSpPr>
          <p:spPr>
            <a:xfrm>
              <a:off x="3602831" y="3876347"/>
              <a:ext cx="14586" cy="28103"/>
            </a:xfrm>
            <a:custGeom>
              <a:rect b="b" l="l" r="r" t="t"/>
              <a:pathLst>
                <a:path extrusionOk="0" h="1657" w="860">
                  <a:moveTo>
                    <a:pt x="541" y="1656"/>
                  </a:moveTo>
                  <a:lnTo>
                    <a:pt x="541" y="1592"/>
                  </a:lnTo>
                  <a:cubicBezTo>
                    <a:pt x="700" y="1433"/>
                    <a:pt x="732" y="1147"/>
                    <a:pt x="637" y="860"/>
                  </a:cubicBezTo>
                  <a:cubicBezTo>
                    <a:pt x="573" y="478"/>
                    <a:pt x="318" y="255"/>
                    <a:pt x="64" y="192"/>
                  </a:cubicBezTo>
                  <a:cubicBezTo>
                    <a:pt x="64" y="160"/>
                    <a:pt x="0" y="96"/>
                    <a:pt x="0" y="64"/>
                  </a:cubicBezTo>
                  <a:lnTo>
                    <a:pt x="0" y="64"/>
                  </a:lnTo>
                  <a:lnTo>
                    <a:pt x="0" y="1"/>
                  </a:lnTo>
                  <a:cubicBezTo>
                    <a:pt x="382" y="1"/>
                    <a:pt x="700" y="319"/>
                    <a:pt x="764" y="765"/>
                  </a:cubicBezTo>
                  <a:cubicBezTo>
                    <a:pt x="860" y="1115"/>
                    <a:pt x="732" y="1497"/>
                    <a:pt x="541" y="1656"/>
                  </a:cubicBezTo>
                  <a:close/>
                </a:path>
              </a:pathLst>
            </a:custGeom>
            <a:solidFill>
              <a:srgbClr val="FEAE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2" name="Google Shape;2872;p64"/>
            <p:cNvSpPr/>
            <p:nvPr/>
          </p:nvSpPr>
          <p:spPr>
            <a:xfrm>
              <a:off x="3604442" y="3879587"/>
              <a:ext cx="10820" cy="23778"/>
            </a:xfrm>
            <a:custGeom>
              <a:rect b="b" l="l" r="r" t="t"/>
              <a:pathLst>
                <a:path extrusionOk="0" h="1402" w="638">
                  <a:moveTo>
                    <a:pt x="1" y="1"/>
                  </a:moveTo>
                  <a:lnTo>
                    <a:pt x="128" y="383"/>
                  </a:lnTo>
                  <a:lnTo>
                    <a:pt x="128" y="415"/>
                  </a:lnTo>
                  <a:cubicBezTo>
                    <a:pt x="160" y="510"/>
                    <a:pt x="160" y="606"/>
                    <a:pt x="192" y="701"/>
                  </a:cubicBezTo>
                  <a:cubicBezTo>
                    <a:pt x="319" y="924"/>
                    <a:pt x="383" y="1179"/>
                    <a:pt x="446" y="1401"/>
                  </a:cubicBezTo>
                  <a:cubicBezTo>
                    <a:pt x="542" y="1242"/>
                    <a:pt x="637" y="988"/>
                    <a:pt x="605" y="669"/>
                  </a:cubicBezTo>
                  <a:cubicBezTo>
                    <a:pt x="510" y="319"/>
                    <a:pt x="287" y="64"/>
                    <a:pt x="1" y="1"/>
                  </a:cubicBezTo>
                  <a:close/>
                </a:path>
              </a:pathLst>
            </a:custGeom>
            <a:solidFill>
              <a:srgbClr val="FF94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3" name="Google Shape;2873;p64"/>
            <p:cNvSpPr/>
            <p:nvPr/>
          </p:nvSpPr>
          <p:spPr>
            <a:xfrm>
              <a:off x="3506716" y="4012948"/>
              <a:ext cx="41586" cy="152827"/>
            </a:xfrm>
            <a:custGeom>
              <a:rect b="b" l="l" r="r" t="t"/>
              <a:pathLst>
                <a:path extrusionOk="0" h="9011" w="2452">
                  <a:moveTo>
                    <a:pt x="191" y="1"/>
                  </a:moveTo>
                  <a:cubicBezTo>
                    <a:pt x="160" y="1"/>
                    <a:pt x="96" y="33"/>
                    <a:pt x="96" y="65"/>
                  </a:cubicBezTo>
                  <a:cubicBezTo>
                    <a:pt x="32" y="447"/>
                    <a:pt x="0" y="829"/>
                    <a:pt x="0" y="1179"/>
                  </a:cubicBezTo>
                  <a:lnTo>
                    <a:pt x="0" y="2389"/>
                  </a:lnTo>
                  <a:cubicBezTo>
                    <a:pt x="32" y="3184"/>
                    <a:pt x="191" y="3980"/>
                    <a:pt x="382" y="4744"/>
                  </a:cubicBezTo>
                  <a:cubicBezTo>
                    <a:pt x="510" y="5126"/>
                    <a:pt x="637" y="5477"/>
                    <a:pt x="733" y="5827"/>
                  </a:cubicBezTo>
                  <a:cubicBezTo>
                    <a:pt x="828" y="6050"/>
                    <a:pt x="892" y="6209"/>
                    <a:pt x="987" y="6400"/>
                  </a:cubicBezTo>
                  <a:lnTo>
                    <a:pt x="1115" y="6686"/>
                  </a:lnTo>
                  <a:cubicBezTo>
                    <a:pt x="1147" y="6750"/>
                    <a:pt x="1178" y="6877"/>
                    <a:pt x="1210" y="6973"/>
                  </a:cubicBezTo>
                  <a:cubicBezTo>
                    <a:pt x="1306" y="7132"/>
                    <a:pt x="1369" y="7323"/>
                    <a:pt x="1497" y="7482"/>
                  </a:cubicBezTo>
                  <a:cubicBezTo>
                    <a:pt x="1592" y="7641"/>
                    <a:pt x="1688" y="7832"/>
                    <a:pt x="1783" y="7991"/>
                  </a:cubicBezTo>
                  <a:lnTo>
                    <a:pt x="1847" y="8119"/>
                  </a:lnTo>
                  <a:lnTo>
                    <a:pt x="1942" y="8214"/>
                  </a:lnTo>
                  <a:lnTo>
                    <a:pt x="1911" y="8151"/>
                  </a:lnTo>
                  <a:lnTo>
                    <a:pt x="1815" y="8023"/>
                  </a:lnTo>
                  <a:cubicBezTo>
                    <a:pt x="1751" y="7864"/>
                    <a:pt x="1624" y="7673"/>
                    <a:pt x="1529" y="7514"/>
                  </a:cubicBezTo>
                  <a:cubicBezTo>
                    <a:pt x="1497" y="7450"/>
                    <a:pt x="1465" y="7355"/>
                    <a:pt x="1433" y="7227"/>
                  </a:cubicBezTo>
                  <a:lnTo>
                    <a:pt x="1306" y="6973"/>
                  </a:lnTo>
                  <a:cubicBezTo>
                    <a:pt x="987" y="6241"/>
                    <a:pt x="701" y="5477"/>
                    <a:pt x="510" y="4744"/>
                  </a:cubicBezTo>
                  <a:cubicBezTo>
                    <a:pt x="319" y="3980"/>
                    <a:pt x="191" y="3184"/>
                    <a:pt x="160" y="2420"/>
                  </a:cubicBezTo>
                  <a:cubicBezTo>
                    <a:pt x="96" y="2038"/>
                    <a:pt x="96" y="1625"/>
                    <a:pt x="160" y="1274"/>
                  </a:cubicBezTo>
                  <a:cubicBezTo>
                    <a:pt x="160" y="1147"/>
                    <a:pt x="160" y="1020"/>
                    <a:pt x="191" y="860"/>
                  </a:cubicBezTo>
                  <a:cubicBezTo>
                    <a:pt x="191" y="1083"/>
                    <a:pt x="223" y="1274"/>
                    <a:pt x="255" y="1465"/>
                  </a:cubicBezTo>
                  <a:cubicBezTo>
                    <a:pt x="351" y="1943"/>
                    <a:pt x="478" y="2389"/>
                    <a:pt x="637" y="2834"/>
                  </a:cubicBezTo>
                  <a:cubicBezTo>
                    <a:pt x="796" y="3248"/>
                    <a:pt x="987" y="3694"/>
                    <a:pt x="1274" y="4044"/>
                  </a:cubicBezTo>
                  <a:cubicBezTo>
                    <a:pt x="1369" y="4267"/>
                    <a:pt x="1529" y="4426"/>
                    <a:pt x="1688" y="4585"/>
                  </a:cubicBezTo>
                  <a:cubicBezTo>
                    <a:pt x="1847" y="4744"/>
                    <a:pt x="2070" y="4872"/>
                    <a:pt x="2229" y="4999"/>
                  </a:cubicBezTo>
                  <a:cubicBezTo>
                    <a:pt x="2070" y="4840"/>
                    <a:pt x="1847" y="4681"/>
                    <a:pt x="1688" y="4521"/>
                  </a:cubicBezTo>
                  <a:cubicBezTo>
                    <a:pt x="1529" y="4362"/>
                    <a:pt x="1433" y="4171"/>
                    <a:pt x="1274" y="3980"/>
                  </a:cubicBezTo>
                  <a:cubicBezTo>
                    <a:pt x="1019" y="3566"/>
                    <a:pt x="828" y="3184"/>
                    <a:pt x="669" y="2739"/>
                  </a:cubicBezTo>
                  <a:cubicBezTo>
                    <a:pt x="510" y="2293"/>
                    <a:pt x="414" y="1847"/>
                    <a:pt x="351" y="1402"/>
                  </a:cubicBezTo>
                  <a:cubicBezTo>
                    <a:pt x="255" y="956"/>
                    <a:pt x="223" y="510"/>
                    <a:pt x="255" y="65"/>
                  </a:cubicBezTo>
                  <a:cubicBezTo>
                    <a:pt x="255" y="33"/>
                    <a:pt x="223" y="1"/>
                    <a:pt x="191" y="1"/>
                  </a:cubicBezTo>
                  <a:close/>
                  <a:moveTo>
                    <a:pt x="1942" y="8214"/>
                  </a:moveTo>
                  <a:lnTo>
                    <a:pt x="1974" y="8278"/>
                  </a:lnTo>
                  <a:lnTo>
                    <a:pt x="2133" y="8501"/>
                  </a:lnTo>
                  <a:lnTo>
                    <a:pt x="1942" y="8214"/>
                  </a:lnTo>
                  <a:close/>
                  <a:moveTo>
                    <a:pt x="2133" y="8501"/>
                  </a:moveTo>
                  <a:lnTo>
                    <a:pt x="2133" y="8501"/>
                  </a:lnTo>
                  <a:cubicBezTo>
                    <a:pt x="2229" y="8724"/>
                    <a:pt x="2324" y="8851"/>
                    <a:pt x="2452" y="9010"/>
                  </a:cubicBezTo>
                  <a:cubicBezTo>
                    <a:pt x="2388" y="8819"/>
                    <a:pt x="2261" y="8660"/>
                    <a:pt x="2133" y="8501"/>
                  </a:cubicBezTo>
                  <a:close/>
                </a:path>
              </a:pathLst>
            </a:custGeom>
            <a:solidFill>
              <a:srgbClr val="DFCC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4" name="Google Shape;2874;p64"/>
            <p:cNvSpPr/>
            <p:nvPr/>
          </p:nvSpPr>
          <p:spPr>
            <a:xfrm>
              <a:off x="3620640" y="4028077"/>
              <a:ext cx="30799" cy="179810"/>
            </a:xfrm>
            <a:custGeom>
              <a:rect b="b" l="l" r="r" t="t"/>
              <a:pathLst>
                <a:path extrusionOk="0" h="10602" w="1816">
                  <a:moveTo>
                    <a:pt x="1752" y="0"/>
                  </a:moveTo>
                  <a:lnTo>
                    <a:pt x="1752" y="1401"/>
                  </a:lnTo>
                  <a:cubicBezTo>
                    <a:pt x="1752" y="1656"/>
                    <a:pt x="1688" y="1847"/>
                    <a:pt x="1688" y="2070"/>
                  </a:cubicBezTo>
                  <a:lnTo>
                    <a:pt x="1656" y="2770"/>
                  </a:lnTo>
                  <a:cubicBezTo>
                    <a:pt x="1624" y="3629"/>
                    <a:pt x="1497" y="4553"/>
                    <a:pt x="1370" y="5412"/>
                  </a:cubicBezTo>
                  <a:cubicBezTo>
                    <a:pt x="1210" y="6304"/>
                    <a:pt x="1051" y="7163"/>
                    <a:pt x="828" y="8055"/>
                  </a:cubicBezTo>
                  <a:lnTo>
                    <a:pt x="669" y="8691"/>
                  </a:lnTo>
                  <a:cubicBezTo>
                    <a:pt x="574" y="8882"/>
                    <a:pt x="542" y="9137"/>
                    <a:pt x="478" y="9328"/>
                  </a:cubicBezTo>
                  <a:lnTo>
                    <a:pt x="351" y="9646"/>
                  </a:lnTo>
                  <a:lnTo>
                    <a:pt x="223" y="9965"/>
                  </a:lnTo>
                  <a:cubicBezTo>
                    <a:pt x="186" y="10076"/>
                    <a:pt x="138" y="10210"/>
                    <a:pt x="92" y="10340"/>
                  </a:cubicBezTo>
                  <a:lnTo>
                    <a:pt x="92" y="10340"/>
                  </a:lnTo>
                  <a:cubicBezTo>
                    <a:pt x="150" y="10204"/>
                    <a:pt x="215" y="10084"/>
                    <a:pt x="255" y="9965"/>
                  </a:cubicBezTo>
                  <a:lnTo>
                    <a:pt x="383" y="9646"/>
                  </a:lnTo>
                  <a:lnTo>
                    <a:pt x="510" y="9328"/>
                  </a:lnTo>
                  <a:cubicBezTo>
                    <a:pt x="574" y="9137"/>
                    <a:pt x="669" y="8882"/>
                    <a:pt x="733" y="8691"/>
                  </a:cubicBezTo>
                  <a:lnTo>
                    <a:pt x="956" y="8055"/>
                  </a:lnTo>
                  <a:cubicBezTo>
                    <a:pt x="956" y="7927"/>
                    <a:pt x="987" y="7864"/>
                    <a:pt x="1019" y="7736"/>
                  </a:cubicBezTo>
                  <a:lnTo>
                    <a:pt x="1115" y="7418"/>
                  </a:lnTo>
                  <a:lnTo>
                    <a:pt x="1179" y="7099"/>
                  </a:lnTo>
                  <a:cubicBezTo>
                    <a:pt x="1242" y="7036"/>
                    <a:pt x="1242" y="6908"/>
                    <a:pt x="1274" y="6781"/>
                  </a:cubicBezTo>
                  <a:lnTo>
                    <a:pt x="1401" y="6113"/>
                  </a:lnTo>
                  <a:cubicBezTo>
                    <a:pt x="1433" y="5858"/>
                    <a:pt x="1465" y="5667"/>
                    <a:pt x="1497" y="5412"/>
                  </a:cubicBezTo>
                  <a:cubicBezTo>
                    <a:pt x="1656" y="4521"/>
                    <a:pt x="1752" y="3629"/>
                    <a:pt x="1783" y="2706"/>
                  </a:cubicBezTo>
                  <a:cubicBezTo>
                    <a:pt x="1815" y="1815"/>
                    <a:pt x="1815" y="924"/>
                    <a:pt x="1752" y="0"/>
                  </a:cubicBezTo>
                  <a:close/>
                  <a:moveTo>
                    <a:pt x="92" y="10340"/>
                  </a:moveTo>
                  <a:cubicBezTo>
                    <a:pt x="57" y="10420"/>
                    <a:pt x="24" y="10506"/>
                    <a:pt x="1" y="10601"/>
                  </a:cubicBezTo>
                  <a:cubicBezTo>
                    <a:pt x="27" y="10522"/>
                    <a:pt x="59" y="10432"/>
                    <a:pt x="92" y="10340"/>
                  </a:cubicBezTo>
                  <a:close/>
                </a:path>
              </a:pathLst>
            </a:custGeom>
            <a:solidFill>
              <a:srgbClr val="DFCC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5" name="Google Shape;2875;p64"/>
            <p:cNvSpPr/>
            <p:nvPr/>
          </p:nvSpPr>
          <p:spPr>
            <a:xfrm>
              <a:off x="3559633" y="3949244"/>
              <a:ext cx="68586" cy="56714"/>
            </a:xfrm>
            <a:custGeom>
              <a:rect b="b" l="l" r="r" t="t"/>
              <a:pathLst>
                <a:path extrusionOk="0" h="3344" w="4044">
                  <a:moveTo>
                    <a:pt x="2611" y="0"/>
                  </a:moveTo>
                  <a:cubicBezTo>
                    <a:pt x="2547" y="64"/>
                    <a:pt x="2547" y="64"/>
                    <a:pt x="2547" y="96"/>
                  </a:cubicBezTo>
                  <a:cubicBezTo>
                    <a:pt x="2356" y="573"/>
                    <a:pt x="1910" y="860"/>
                    <a:pt x="1401" y="892"/>
                  </a:cubicBezTo>
                  <a:cubicBezTo>
                    <a:pt x="1274" y="892"/>
                    <a:pt x="1114" y="892"/>
                    <a:pt x="1019" y="860"/>
                  </a:cubicBezTo>
                  <a:cubicBezTo>
                    <a:pt x="637" y="764"/>
                    <a:pt x="319" y="605"/>
                    <a:pt x="64" y="446"/>
                  </a:cubicBezTo>
                  <a:lnTo>
                    <a:pt x="64" y="637"/>
                  </a:lnTo>
                  <a:lnTo>
                    <a:pt x="0" y="860"/>
                  </a:lnTo>
                  <a:cubicBezTo>
                    <a:pt x="186" y="1023"/>
                    <a:pt x="644" y="1389"/>
                    <a:pt x="1385" y="1389"/>
                  </a:cubicBezTo>
                  <a:cubicBezTo>
                    <a:pt x="1659" y="1389"/>
                    <a:pt x="1972" y="1339"/>
                    <a:pt x="2324" y="1210"/>
                  </a:cubicBezTo>
                  <a:lnTo>
                    <a:pt x="2452" y="2038"/>
                  </a:lnTo>
                  <a:lnTo>
                    <a:pt x="3502" y="3343"/>
                  </a:lnTo>
                  <a:cubicBezTo>
                    <a:pt x="3757" y="3152"/>
                    <a:pt x="3916" y="2929"/>
                    <a:pt x="4043" y="2770"/>
                  </a:cubicBezTo>
                  <a:cubicBezTo>
                    <a:pt x="3566" y="2515"/>
                    <a:pt x="2770" y="1751"/>
                    <a:pt x="2706" y="1720"/>
                  </a:cubicBezTo>
                  <a:lnTo>
                    <a:pt x="2611" y="0"/>
                  </a:lnTo>
                  <a:close/>
                </a:path>
              </a:pathLst>
            </a:custGeom>
            <a:solidFill>
              <a:srgbClr val="FF94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6" name="Google Shape;2876;p64"/>
            <p:cNvSpPr/>
            <p:nvPr/>
          </p:nvSpPr>
          <p:spPr>
            <a:xfrm>
              <a:off x="3399271" y="4187896"/>
              <a:ext cx="30257" cy="115023"/>
            </a:xfrm>
            <a:custGeom>
              <a:rect b="b" l="l" r="r" t="t"/>
              <a:pathLst>
                <a:path extrusionOk="0" h="6782" w="1784">
                  <a:moveTo>
                    <a:pt x="0" y="0"/>
                  </a:moveTo>
                  <a:cubicBezTo>
                    <a:pt x="1497" y="3184"/>
                    <a:pt x="955" y="6781"/>
                    <a:pt x="955" y="6781"/>
                  </a:cubicBezTo>
                  <a:cubicBezTo>
                    <a:pt x="1115" y="6622"/>
                    <a:pt x="1274" y="6431"/>
                    <a:pt x="1433" y="6240"/>
                  </a:cubicBezTo>
                  <a:cubicBezTo>
                    <a:pt x="1783" y="2706"/>
                    <a:pt x="510" y="860"/>
                    <a:pt x="0" y="0"/>
                  </a:cubicBezTo>
                  <a:close/>
                </a:path>
              </a:pathLst>
            </a:custGeom>
            <a:solidFill>
              <a:srgbClr val="DFCC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7" name="Google Shape;2877;p64"/>
            <p:cNvSpPr/>
            <p:nvPr/>
          </p:nvSpPr>
          <p:spPr>
            <a:xfrm>
              <a:off x="3575830" y="3937371"/>
              <a:ext cx="11889" cy="3256"/>
            </a:xfrm>
            <a:custGeom>
              <a:rect b="b" l="l" r="r" t="t"/>
              <a:pathLst>
                <a:path extrusionOk="0" h="192" w="701">
                  <a:moveTo>
                    <a:pt x="64" y="191"/>
                  </a:moveTo>
                  <a:lnTo>
                    <a:pt x="0" y="191"/>
                  </a:lnTo>
                  <a:lnTo>
                    <a:pt x="0" y="159"/>
                  </a:lnTo>
                  <a:lnTo>
                    <a:pt x="64" y="159"/>
                  </a:lnTo>
                  <a:cubicBezTo>
                    <a:pt x="64" y="159"/>
                    <a:pt x="414" y="191"/>
                    <a:pt x="637" y="0"/>
                  </a:cubicBezTo>
                  <a:lnTo>
                    <a:pt x="701" y="0"/>
                  </a:lnTo>
                  <a:lnTo>
                    <a:pt x="701" y="32"/>
                  </a:lnTo>
                  <a:cubicBezTo>
                    <a:pt x="414" y="159"/>
                    <a:pt x="159" y="191"/>
                    <a:pt x="64" y="191"/>
                  </a:cubicBezTo>
                  <a:close/>
                </a:path>
              </a:pathLst>
            </a:custGeom>
            <a:solidFill>
              <a:srgbClr val="FEAE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8" name="Google Shape;2878;p64"/>
            <p:cNvSpPr/>
            <p:nvPr/>
          </p:nvSpPr>
          <p:spPr>
            <a:xfrm>
              <a:off x="3466757" y="4890351"/>
              <a:ext cx="159831" cy="23133"/>
            </a:xfrm>
            <a:custGeom>
              <a:rect b="b" l="l" r="r" t="t"/>
              <a:pathLst>
                <a:path extrusionOk="0" h="1364" w="9424">
                  <a:moveTo>
                    <a:pt x="33" y="1"/>
                  </a:moveTo>
                  <a:lnTo>
                    <a:pt x="1" y="319"/>
                  </a:lnTo>
                  <a:cubicBezTo>
                    <a:pt x="765" y="542"/>
                    <a:pt x="1497" y="765"/>
                    <a:pt x="2293" y="924"/>
                  </a:cubicBezTo>
                  <a:cubicBezTo>
                    <a:pt x="3089" y="1083"/>
                    <a:pt x="3885" y="1178"/>
                    <a:pt x="4680" y="1274"/>
                  </a:cubicBezTo>
                  <a:cubicBezTo>
                    <a:pt x="5243" y="1319"/>
                    <a:pt x="5838" y="1364"/>
                    <a:pt x="6419" y="1364"/>
                  </a:cubicBezTo>
                  <a:cubicBezTo>
                    <a:pt x="6660" y="1364"/>
                    <a:pt x="6899" y="1356"/>
                    <a:pt x="7132" y="1338"/>
                  </a:cubicBezTo>
                  <a:lnTo>
                    <a:pt x="8310" y="1242"/>
                  </a:lnTo>
                  <a:cubicBezTo>
                    <a:pt x="8660" y="1178"/>
                    <a:pt x="9074" y="1115"/>
                    <a:pt x="9424" y="1019"/>
                  </a:cubicBezTo>
                  <a:lnTo>
                    <a:pt x="9424" y="287"/>
                  </a:lnTo>
                  <a:cubicBezTo>
                    <a:pt x="8596" y="319"/>
                    <a:pt x="7768" y="351"/>
                    <a:pt x="6909" y="351"/>
                  </a:cubicBezTo>
                  <a:cubicBezTo>
                    <a:pt x="4330" y="319"/>
                    <a:pt x="1911" y="160"/>
                    <a:pt x="33" y="1"/>
                  </a:cubicBezTo>
                  <a:close/>
                </a:path>
              </a:pathLst>
            </a:custGeom>
            <a:solidFill>
              <a:srgbClr val="F8E8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9" name="Google Shape;2879;p64"/>
            <p:cNvSpPr/>
            <p:nvPr/>
          </p:nvSpPr>
          <p:spPr>
            <a:xfrm>
              <a:off x="3462432" y="4324496"/>
              <a:ext cx="165784" cy="591717"/>
            </a:xfrm>
            <a:custGeom>
              <a:rect b="b" l="l" r="r" t="t"/>
              <a:pathLst>
                <a:path extrusionOk="0" h="34889" w="9775">
                  <a:moveTo>
                    <a:pt x="2484" y="1"/>
                  </a:moveTo>
                  <a:lnTo>
                    <a:pt x="1847" y="8437"/>
                  </a:lnTo>
                  <a:lnTo>
                    <a:pt x="1243" y="16873"/>
                  </a:lnTo>
                  <a:lnTo>
                    <a:pt x="33" y="33395"/>
                  </a:lnTo>
                  <a:lnTo>
                    <a:pt x="1" y="33746"/>
                  </a:lnTo>
                  <a:lnTo>
                    <a:pt x="1" y="33777"/>
                  </a:lnTo>
                  <a:lnTo>
                    <a:pt x="33" y="33777"/>
                  </a:lnTo>
                  <a:cubicBezTo>
                    <a:pt x="829" y="34064"/>
                    <a:pt x="1625" y="34287"/>
                    <a:pt x="2420" y="34446"/>
                  </a:cubicBezTo>
                  <a:cubicBezTo>
                    <a:pt x="3216" y="34573"/>
                    <a:pt x="4076" y="34701"/>
                    <a:pt x="4872" y="34796"/>
                  </a:cubicBezTo>
                  <a:cubicBezTo>
                    <a:pt x="5254" y="34828"/>
                    <a:pt x="5699" y="34860"/>
                    <a:pt x="6081" y="34860"/>
                  </a:cubicBezTo>
                  <a:cubicBezTo>
                    <a:pt x="6219" y="34881"/>
                    <a:pt x="6361" y="34888"/>
                    <a:pt x="6502" y="34888"/>
                  </a:cubicBezTo>
                  <a:cubicBezTo>
                    <a:pt x="6785" y="34888"/>
                    <a:pt x="7068" y="34860"/>
                    <a:pt x="7323" y="34860"/>
                  </a:cubicBezTo>
                  <a:cubicBezTo>
                    <a:pt x="7769" y="34828"/>
                    <a:pt x="8183" y="34796"/>
                    <a:pt x="8565" y="34764"/>
                  </a:cubicBezTo>
                  <a:lnTo>
                    <a:pt x="9774" y="34510"/>
                  </a:lnTo>
                  <a:lnTo>
                    <a:pt x="9711" y="34510"/>
                  </a:lnTo>
                  <a:lnTo>
                    <a:pt x="9615" y="33714"/>
                  </a:lnTo>
                  <a:lnTo>
                    <a:pt x="9169" y="30244"/>
                  </a:lnTo>
                  <a:lnTo>
                    <a:pt x="8660" y="25978"/>
                  </a:lnTo>
                  <a:cubicBezTo>
                    <a:pt x="8342" y="23176"/>
                    <a:pt x="7960" y="20311"/>
                    <a:pt x="7641" y="17478"/>
                  </a:cubicBezTo>
                  <a:cubicBezTo>
                    <a:pt x="7323" y="14614"/>
                    <a:pt x="7005" y="11782"/>
                    <a:pt x="6750" y="8918"/>
                  </a:cubicBezTo>
                  <a:lnTo>
                    <a:pt x="6750" y="8918"/>
                  </a:lnTo>
                  <a:cubicBezTo>
                    <a:pt x="7005" y="11782"/>
                    <a:pt x="7291" y="14614"/>
                    <a:pt x="7610" y="17478"/>
                  </a:cubicBezTo>
                  <a:cubicBezTo>
                    <a:pt x="7769" y="18879"/>
                    <a:pt x="7928" y="20311"/>
                    <a:pt x="8087" y="21744"/>
                  </a:cubicBezTo>
                  <a:lnTo>
                    <a:pt x="8342" y="23877"/>
                  </a:lnTo>
                  <a:lnTo>
                    <a:pt x="8565" y="26042"/>
                  </a:lnTo>
                  <a:lnTo>
                    <a:pt x="9074" y="30276"/>
                  </a:lnTo>
                  <a:lnTo>
                    <a:pt x="9520" y="33746"/>
                  </a:lnTo>
                  <a:lnTo>
                    <a:pt x="9615" y="34510"/>
                  </a:lnTo>
                  <a:cubicBezTo>
                    <a:pt x="9233" y="34573"/>
                    <a:pt x="8883" y="34669"/>
                    <a:pt x="8501" y="34701"/>
                  </a:cubicBezTo>
                  <a:cubicBezTo>
                    <a:pt x="8087" y="34796"/>
                    <a:pt x="7705" y="34828"/>
                    <a:pt x="7291" y="34828"/>
                  </a:cubicBezTo>
                  <a:cubicBezTo>
                    <a:pt x="7092" y="34836"/>
                    <a:pt x="6891" y="34840"/>
                    <a:pt x="6689" y="34840"/>
                  </a:cubicBezTo>
                  <a:cubicBezTo>
                    <a:pt x="6083" y="34840"/>
                    <a:pt x="5469" y="34804"/>
                    <a:pt x="4872" y="34732"/>
                  </a:cubicBezTo>
                  <a:cubicBezTo>
                    <a:pt x="4076" y="34669"/>
                    <a:pt x="3280" y="34541"/>
                    <a:pt x="2484" y="34382"/>
                  </a:cubicBezTo>
                  <a:cubicBezTo>
                    <a:pt x="1688" y="34223"/>
                    <a:pt x="924" y="34032"/>
                    <a:pt x="160" y="33777"/>
                  </a:cubicBezTo>
                  <a:lnTo>
                    <a:pt x="224" y="33459"/>
                  </a:lnTo>
                  <a:lnTo>
                    <a:pt x="1370" y="16905"/>
                  </a:lnTo>
                  <a:lnTo>
                    <a:pt x="1911" y="8469"/>
                  </a:lnTo>
                  <a:lnTo>
                    <a:pt x="2484" y="1"/>
                  </a:lnTo>
                  <a:close/>
                </a:path>
              </a:pathLst>
            </a:custGeom>
            <a:solidFill>
              <a:srgbClr val="DFCC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0" name="Google Shape;2880;p64"/>
            <p:cNvSpPr/>
            <p:nvPr/>
          </p:nvSpPr>
          <p:spPr>
            <a:xfrm>
              <a:off x="3623353" y="4323411"/>
              <a:ext cx="95570" cy="584679"/>
            </a:xfrm>
            <a:custGeom>
              <a:rect b="b" l="l" r="r" t="t"/>
              <a:pathLst>
                <a:path extrusionOk="0" h="34474" w="5635">
                  <a:moveTo>
                    <a:pt x="1496" y="1"/>
                  </a:moveTo>
                  <a:lnTo>
                    <a:pt x="1496" y="1"/>
                  </a:lnTo>
                  <a:cubicBezTo>
                    <a:pt x="1751" y="2866"/>
                    <a:pt x="1974" y="5731"/>
                    <a:pt x="2292" y="8565"/>
                  </a:cubicBezTo>
                  <a:cubicBezTo>
                    <a:pt x="2547" y="11430"/>
                    <a:pt x="2865" y="14231"/>
                    <a:pt x="3120" y="17096"/>
                  </a:cubicBezTo>
                  <a:cubicBezTo>
                    <a:pt x="3406" y="19961"/>
                    <a:pt x="3724" y="22795"/>
                    <a:pt x="4075" y="25660"/>
                  </a:cubicBezTo>
                  <a:cubicBezTo>
                    <a:pt x="4234" y="27092"/>
                    <a:pt x="4457" y="28493"/>
                    <a:pt x="4648" y="29926"/>
                  </a:cubicBezTo>
                  <a:cubicBezTo>
                    <a:pt x="4775" y="30594"/>
                    <a:pt x="4871" y="31326"/>
                    <a:pt x="4998" y="32027"/>
                  </a:cubicBezTo>
                  <a:cubicBezTo>
                    <a:pt x="5030" y="32377"/>
                    <a:pt x="5125" y="32759"/>
                    <a:pt x="5189" y="33109"/>
                  </a:cubicBezTo>
                  <a:cubicBezTo>
                    <a:pt x="5253" y="33237"/>
                    <a:pt x="5253" y="33300"/>
                    <a:pt x="5284" y="33396"/>
                  </a:cubicBezTo>
                  <a:cubicBezTo>
                    <a:pt x="5316" y="33491"/>
                    <a:pt x="5316" y="33587"/>
                    <a:pt x="5348" y="33650"/>
                  </a:cubicBezTo>
                  <a:cubicBezTo>
                    <a:pt x="5412" y="33778"/>
                    <a:pt x="5412" y="33873"/>
                    <a:pt x="5444" y="33937"/>
                  </a:cubicBezTo>
                  <a:cubicBezTo>
                    <a:pt x="5444" y="33969"/>
                    <a:pt x="5475" y="34032"/>
                    <a:pt x="5475" y="34064"/>
                  </a:cubicBezTo>
                  <a:cubicBezTo>
                    <a:pt x="5492" y="34081"/>
                    <a:pt x="5500" y="34098"/>
                    <a:pt x="5514" y="34120"/>
                  </a:cubicBezTo>
                  <a:lnTo>
                    <a:pt x="5514" y="34120"/>
                  </a:lnTo>
                  <a:lnTo>
                    <a:pt x="5253" y="34192"/>
                  </a:lnTo>
                  <a:cubicBezTo>
                    <a:pt x="5221" y="34192"/>
                    <a:pt x="5125" y="34223"/>
                    <a:pt x="5093" y="34223"/>
                  </a:cubicBezTo>
                  <a:lnTo>
                    <a:pt x="4934" y="34255"/>
                  </a:lnTo>
                  <a:cubicBezTo>
                    <a:pt x="4807" y="34255"/>
                    <a:pt x="4680" y="34287"/>
                    <a:pt x="4584" y="34287"/>
                  </a:cubicBezTo>
                  <a:lnTo>
                    <a:pt x="4202" y="34351"/>
                  </a:lnTo>
                  <a:cubicBezTo>
                    <a:pt x="3963" y="34367"/>
                    <a:pt x="3724" y="34375"/>
                    <a:pt x="3486" y="34375"/>
                  </a:cubicBezTo>
                  <a:cubicBezTo>
                    <a:pt x="3247" y="34375"/>
                    <a:pt x="3008" y="34367"/>
                    <a:pt x="2769" y="34351"/>
                  </a:cubicBezTo>
                  <a:cubicBezTo>
                    <a:pt x="2292" y="34287"/>
                    <a:pt x="1878" y="34223"/>
                    <a:pt x="1401" y="34128"/>
                  </a:cubicBezTo>
                  <a:cubicBezTo>
                    <a:pt x="923" y="34064"/>
                    <a:pt x="446" y="33937"/>
                    <a:pt x="0" y="33778"/>
                  </a:cubicBezTo>
                  <a:lnTo>
                    <a:pt x="0" y="33778"/>
                  </a:lnTo>
                  <a:cubicBezTo>
                    <a:pt x="446" y="33937"/>
                    <a:pt x="859" y="34064"/>
                    <a:pt x="1337" y="34192"/>
                  </a:cubicBezTo>
                  <a:cubicBezTo>
                    <a:pt x="1783" y="34287"/>
                    <a:pt x="2260" y="34383"/>
                    <a:pt x="2738" y="34414"/>
                  </a:cubicBezTo>
                  <a:cubicBezTo>
                    <a:pt x="3067" y="34436"/>
                    <a:pt x="3396" y="34474"/>
                    <a:pt x="3726" y="34474"/>
                  </a:cubicBezTo>
                  <a:cubicBezTo>
                    <a:pt x="3874" y="34474"/>
                    <a:pt x="4022" y="34466"/>
                    <a:pt x="4170" y="34446"/>
                  </a:cubicBezTo>
                  <a:lnTo>
                    <a:pt x="4520" y="34414"/>
                  </a:lnTo>
                  <a:cubicBezTo>
                    <a:pt x="4648" y="34414"/>
                    <a:pt x="4775" y="34383"/>
                    <a:pt x="4902" y="34383"/>
                  </a:cubicBezTo>
                  <a:lnTo>
                    <a:pt x="5062" y="34351"/>
                  </a:lnTo>
                  <a:cubicBezTo>
                    <a:pt x="5093" y="34351"/>
                    <a:pt x="5157" y="34287"/>
                    <a:pt x="5221" y="34287"/>
                  </a:cubicBezTo>
                  <a:lnTo>
                    <a:pt x="5571" y="34223"/>
                  </a:lnTo>
                  <a:lnTo>
                    <a:pt x="5635" y="34223"/>
                  </a:lnTo>
                  <a:lnTo>
                    <a:pt x="5603" y="34128"/>
                  </a:lnTo>
                  <a:cubicBezTo>
                    <a:pt x="5600" y="34124"/>
                    <a:pt x="5598" y="34121"/>
                    <a:pt x="5596" y="34117"/>
                  </a:cubicBezTo>
                  <a:lnTo>
                    <a:pt x="5596" y="34117"/>
                  </a:lnTo>
                  <a:lnTo>
                    <a:pt x="5603" y="34096"/>
                  </a:lnTo>
                  <a:lnTo>
                    <a:pt x="5586" y="34101"/>
                  </a:lnTo>
                  <a:lnTo>
                    <a:pt x="5586" y="34101"/>
                  </a:lnTo>
                  <a:cubicBezTo>
                    <a:pt x="5528" y="33995"/>
                    <a:pt x="5473" y="33796"/>
                    <a:pt x="5444" y="33650"/>
                  </a:cubicBezTo>
                  <a:cubicBezTo>
                    <a:pt x="5412" y="33555"/>
                    <a:pt x="5348" y="33459"/>
                    <a:pt x="5348" y="33396"/>
                  </a:cubicBezTo>
                  <a:cubicBezTo>
                    <a:pt x="5348" y="33268"/>
                    <a:pt x="5316" y="33173"/>
                    <a:pt x="5316" y="33109"/>
                  </a:cubicBezTo>
                  <a:cubicBezTo>
                    <a:pt x="5253" y="32759"/>
                    <a:pt x="5157" y="32377"/>
                    <a:pt x="5125" y="32027"/>
                  </a:cubicBezTo>
                  <a:cubicBezTo>
                    <a:pt x="4998" y="31358"/>
                    <a:pt x="4902" y="30626"/>
                    <a:pt x="4807" y="29926"/>
                  </a:cubicBezTo>
                  <a:cubicBezTo>
                    <a:pt x="4616" y="28493"/>
                    <a:pt x="4425" y="27092"/>
                    <a:pt x="4266" y="25660"/>
                  </a:cubicBezTo>
                  <a:cubicBezTo>
                    <a:pt x="3884" y="22795"/>
                    <a:pt x="3629" y="19961"/>
                    <a:pt x="3311" y="17096"/>
                  </a:cubicBezTo>
                  <a:lnTo>
                    <a:pt x="2387" y="8565"/>
                  </a:lnTo>
                  <a:lnTo>
                    <a:pt x="1496" y="1"/>
                  </a:lnTo>
                  <a:close/>
                </a:path>
              </a:pathLst>
            </a:custGeom>
            <a:solidFill>
              <a:srgbClr val="DFCC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1" name="Google Shape;2881;p64"/>
            <p:cNvSpPr/>
            <p:nvPr/>
          </p:nvSpPr>
          <p:spPr>
            <a:xfrm>
              <a:off x="3846334" y="4241881"/>
              <a:ext cx="120416" cy="84257"/>
            </a:xfrm>
            <a:custGeom>
              <a:rect b="b" l="l" r="r" t="t"/>
              <a:pathLst>
                <a:path extrusionOk="0" h="4968" w="7100">
                  <a:moveTo>
                    <a:pt x="7068" y="2293"/>
                  </a:moveTo>
                  <a:cubicBezTo>
                    <a:pt x="7068" y="2293"/>
                    <a:pt x="6781" y="1911"/>
                    <a:pt x="6559" y="1752"/>
                  </a:cubicBezTo>
                  <a:cubicBezTo>
                    <a:pt x="6145" y="1624"/>
                    <a:pt x="5508" y="1656"/>
                    <a:pt x="5190" y="1656"/>
                  </a:cubicBezTo>
                  <a:cubicBezTo>
                    <a:pt x="5062" y="1656"/>
                    <a:pt x="4903" y="1688"/>
                    <a:pt x="4808" y="1752"/>
                  </a:cubicBezTo>
                  <a:lnTo>
                    <a:pt x="4585" y="1816"/>
                  </a:lnTo>
                  <a:lnTo>
                    <a:pt x="4585" y="1816"/>
                  </a:lnTo>
                  <a:cubicBezTo>
                    <a:pt x="4075" y="1975"/>
                    <a:pt x="3471" y="1911"/>
                    <a:pt x="3057" y="1529"/>
                  </a:cubicBezTo>
                  <a:cubicBezTo>
                    <a:pt x="2802" y="1338"/>
                    <a:pt x="2484" y="1115"/>
                    <a:pt x="2165" y="860"/>
                  </a:cubicBezTo>
                  <a:cubicBezTo>
                    <a:pt x="1974" y="701"/>
                    <a:pt x="1783" y="542"/>
                    <a:pt x="1529" y="383"/>
                  </a:cubicBezTo>
                  <a:cubicBezTo>
                    <a:pt x="1370" y="256"/>
                    <a:pt x="1210" y="128"/>
                    <a:pt x="1051" y="1"/>
                  </a:cubicBezTo>
                  <a:lnTo>
                    <a:pt x="1051" y="1"/>
                  </a:lnTo>
                  <a:cubicBezTo>
                    <a:pt x="669" y="1"/>
                    <a:pt x="383" y="510"/>
                    <a:pt x="160" y="1306"/>
                  </a:cubicBezTo>
                  <a:cubicBezTo>
                    <a:pt x="160" y="1338"/>
                    <a:pt x="128" y="1370"/>
                    <a:pt x="128" y="1465"/>
                  </a:cubicBezTo>
                  <a:lnTo>
                    <a:pt x="128" y="1497"/>
                  </a:lnTo>
                  <a:cubicBezTo>
                    <a:pt x="128" y="1529"/>
                    <a:pt x="96" y="1624"/>
                    <a:pt x="96" y="1656"/>
                  </a:cubicBezTo>
                  <a:cubicBezTo>
                    <a:pt x="96" y="1688"/>
                    <a:pt x="96" y="1752"/>
                    <a:pt x="64" y="1816"/>
                  </a:cubicBezTo>
                  <a:lnTo>
                    <a:pt x="64" y="1911"/>
                  </a:lnTo>
                  <a:lnTo>
                    <a:pt x="64" y="2007"/>
                  </a:lnTo>
                  <a:cubicBezTo>
                    <a:pt x="64" y="2102"/>
                    <a:pt x="1" y="2198"/>
                    <a:pt x="1" y="2293"/>
                  </a:cubicBezTo>
                  <a:lnTo>
                    <a:pt x="1242" y="2898"/>
                  </a:lnTo>
                  <a:lnTo>
                    <a:pt x="1242" y="2898"/>
                  </a:lnTo>
                  <a:lnTo>
                    <a:pt x="2611" y="3535"/>
                  </a:lnTo>
                  <a:lnTo>
                    <a:pt x="2611" y="3535"/>
                  </a:lnTo>
                  <a:cubicBezTo>
                    <a:pt x="3439" y="4299"/>
                    <a:pt x="4266" y="4712"/>
                    <a:pt x="4935" y="4967"/>
                  </a:cubicBezTo>
                  <a:cubicBezTo>
                    <a:pt x="5890" y="3885"/>
                    <a:pt x="5954" y="3089"/>
                    <a:pt x="5954" y="3089"/>
                  </a:cubicBezTo>
                  <a:cubicBezTo>
                    <a:pt x="5858" y="3057"/>
                    <a:pt x="5795" y="2993"/>
                    <a:pt x="5731" y="2930"/>
                  </a:cubicBezTo>
                  <a:cubicBezTo>
                    <a:pt x="5667" y="2898"/>
                    <a:pt x="5635" y="2834"/>
                    <a:pt x="5540" y="2802"/>
                  </a:cubicBezTo>
                  <a:cubicBezTo>
                    <a:pt x="5540" y="2771"/>
                    <a:pt x="5572" y="2771"/>
                    <a:pt x="5572" y="2739"/>
                  </a:cubicBezTo>
                  <a:cubicBezTo>
                    <a:pt x="5731" y="2548"/>
                    <a:pt x="5858" y="2325"/>
                    <a:pt x="5858" y="2325"/>
                  </a:cubicBezTo>
                  <a:lnTo>
                    <a:pt x="6336" y="2261"/>
                  </a:lnTo>
                  <a:lnTo>
                    <a:pt x="6686" y="2548"/>
                  </a:lnTo>
                  <a:cubicBezTo>
                    <a:pt x="6750" y="2580"/>
                    <a:pt x="6813" y="2611"/>
                    <a:pt x="6909" y="2611"/>
                  </a:cubicBezTo>
                  <a:cubicBezTo>
                    <a:pt x="6972" y="2611"/>
                    <a:pt x="7068" y="2580"/>
                    <a:pt x="7100" y="2548"/>
                  </a:cubicBezTo>
                  <a:cubicBezTo>
                    <a:pt x="7100" y="2420"/>
                    <a:pt x="7100" y="2325"/>
                    <a:pt x="7068" y="2293"/>
                  </a:cubicBezTo>
                  <a:close/>
                </a:path>
              </a:pathLst>
            </a:custGeom>
            <a:solidFill>
              <a:srgbClr val="FEAE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2" name="Google Shape;2882;p64"/>
            <p:cNvSpPr/>
            <p:nvPr/>
          </p:nvSpPr>
          <p:spPr>
            <a:xfrm>
              <a:off x="3929492" y="4292101"/>
              <a:ext cx="52915" cy="39975"/>
            </a:xfrm>
            <a:custGeom>
              <a:rect b="b" l="l" r="r" t="t"/>
              <a:pathLst>
                <a:path extrusionOk="0" h="2357" w="3120">
                  <a:moveTo>
                    <a:pt x="1019" y="1"/>
                  </a:moveTo>
                  <a:cubicBezTo>
                    <a:pt x="1019" y="64"/>
                    <a:pt x="955" y="892"/>
                    <a:pt x="0" y="1974"/>
                  </a:cubicBezTo>
                  <a:cubicBezTo>
                    <a:pt x="764" y="2197"/>
                    <a:pt x="1242" y="2229"/>
                    <a:pt x="1242" y="2229"/>
                  </a:cubicBezTo>
                  <a:lnTo>
                    <a:pt x="2451" y="2356"/>
                  </a:lnTo>
                  <a:cubicBezTo>
                    <a:pt x="2515" y="2356"/>
                    <a:pt x="2611" y="2324"/>
                    <a:pt x="2642" y="2229"/>
                  </a:cubicBezTo>
                  <a:lnTo>
                    <a:pt x="2674" y="2165"/>
                  </a:lnTo>
                  <a:lnTo>
                    <a:pt x="2706" y="2165"/>
                  </a:lnTo>
                  <a:cubicBezTo>
                    <a:pt x="2802" y="2165"/>
                    <a:pt x="2865" y="2070"/>
                    <a:pt x="2865" y="2006"/>
                  </a:cubicBezTo>
                  <a:cubicBezTo>
                    <a:pt x="2865" y="1911"/>
                    <a:pt x="2833" y="1815"/>
                    <a:pt x="2706" y="1815"/>
                  </a:cubicBezTo>
                  <a:lnTo>
                    <a:pt x="1560" y="1592"/>
                  </a:lnTo>
                  <a:lnTo>
                    <a:pt x="796" y="1083"/>
                  </a:lnTo>
                  <a:lnTo>
                    <a:pt x="1560" y="1529"/>
                  </a:lnTo>
                  <a:lnTo>
                    <a:pt x="2929" y="1751"/>
                  </a:lnTo>
                  <a:lnTo>
                    <a:pt x="2961" y="1751"/>
                  </a:lnTo>
                  <a:cubicBezTo>
                    <a:pt x="3024" y="1751"/>
                    <a:pt x="3120" y="1720"/>
                    <a:pt x="3120" y="1656"/>
                  </a:cubicBezTo>
                  <a:cubicBezTo>
                    <a:pt x="3120" y="1560"/>
                    <a:pt x="3120" y="1497"/>
                    <a:pt x="3024" y="1433"/>
                  </a:cubicBezTo>
                  <a:lnTo>
                    <a:pt x="2993" y="1401"/>
                  </a:lnTo>
                  <a:lnTo>
                    <a:pt x="3024" y="1274"/>
                  </a:lnTo>
                  <a:cubicBezTo>
                    <a:pt x="3088" y="1210"/>
                    <a:pt x="2993" y="1115"/>
                    <a:pt x="2929" y="1083"/>
                  </a:cubicBezTo>
                  <a:lnTo>
                    <a:pt x="1847" y="701"/>
                  </a:lnTo>
                  <a:lnTo>
                    <a:pt x="1210" y="160"/>
                  </a:lnTo>
                  <a:cubicBezTo>
                    <a:pt x="1114" y="128"/>
                    <a:pt x="1083" y="64"/>
                    <a:pt x="1019" y="1"/>
                  </a:cubicBezTo>
                  <a:close/>
                </a:path>
              </a:pathLst>
            </a:custGeom>
            <a:solidFill>
              <a:srgbClr val="FF94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3" name="Google Shape;2883;p64"/>
            <p:cNvSpPr/>
            <p:nvPr/>
          </p:nvSpPr>
          <p:spPr>
            <a:xfrm>
              <a:off x="3845791" y="4240813"/>
              <a:ext cx="43757" cy="60479"/>
            </a:xfrm>
            <a:custGeom>
              <a:rect b="b" l="l" r="r" t="t"/>
              <a:pathLst>
                <a:path extrusionOk="0" h="3566" w="2580">
                  <a:moveTo>
                    <a:pt x="1051" y="0"/>
                  </a:moveTo>
                  <a:cubicBezTo>
                    <a:pt x="637" y="0"/>
                    <a:pt x="383" y="541"/>
                    <a:pt x="160" y="1337"/>
                  </a:cubicBezTo>
                  <a:cubicBezTo>
                    <a:pt x="160" y="1401"/>
                    <a:pt x="128" y="1433"/>
                    <a:pt x="128" y="1496"/>
                  </a:cubicBezTo>
                  <a:lnTo>
                    <a:pt x="128" y="1528"/>
                  </a:lnTo>
                  <a:cubicBezTo>
                    <a:pt x="128" y="1560"/>
                    <a:pt x="96" y="1656"/>
                    <a:pt x="96" y="1687"/>
                  </a:cubicBezTo>
                  <a:cubicBezTo>
                    <a:pt x="64" y="1751"/>
                    <a:pt x="64" y="1815"/>
                    <a:pt x="64" y="1847"/>
                  </a:cubicBezTo>
                  <a:lnTo>
                    <a:pt x="64" y="1910"/>
                  </a:lnTo>
                  <a:lnTo>
                    <a:pt x="64" y="2038"/>
                  </a:lnTo>
                  <a:cubicBezTo>
                    <a:pt x="64" y="2133"/>
                    <a:pt x="1" y="2229"/>
                    <a:pt x="1" y="2324"/>
                  </a:cubicBezTo>
                  <a:lnTo>
                    <a:pt x="1242" y="2929"/>
                  </a:lnTo>
                  <a:lnTo>
                    <a:pt x="2579" y="3566"/>
                  </a:lnTo>
                  <a:cubicBezTo>
                    <a:pt x="2579" y="3566"/>
                    <a:pt x="2388" y="3438"/>
                    <a:pt x="383" y="2165"/>
                  </a:cubicBezTo>
                  <a:cubicBezTo>
                    <a:pt x="224" y="1242"/>
                    <a:pt x="1051" y="0"/>
                    <a:pt x="1051" y="0"/>
                  </a:cubicBezTo>
                  <a:close/>
                </a:path>
              </a:pathLst>
            </a:custGeom>
            <a:solidFill>
              <a:srgbClr val="FF94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4" name="Google Shape;2884;p64"/>
            <p:cNvSpPr/>
            <p:nvPr/>
          </p:nvSpPr>
          <p:spPr>
            <a:xfrm>
              <a:off x="3911666" y="4288862"/>
              <a:ext cx="31342" cy="14484"/>
            </a:xfrm>
            <a:custGeom>
              <a:rect b="b" l="l" r="r" t="t"/>
              <a:pathLst>
                <a:path extrusionOk="0" h="854" w="1848">
                  <a:moveTo>
                    <a:pt x="1656" y="1"/>
                  </a:moveTo>
                  <a:cubicBezTo>
                    <a:pt x="1465" y="255"/>
                    <a:pt x="1179" y="574"/>
                    <a:pt x="956" y="637"/>
                  </a:cubicBezTo>
                  <a:cubicBezTo>
                    <a:pt x="760" y="712"/>
                    <a:pt x="586" y="745"/>
                    <a:pt x="433" y="745"/>
                  </a:cubicBezTo>
                  <a:cubicBezTo>
                    <a:pt x="262" y="745"/>
                    <a:pt x="118" y="704"/>
                    <a:pt x="1" y="637"/>
                  </a:cubicBezTo>
                  <a:lnTo>
                    <a:pt x="1" y="637"/>
                  </a:lnTo>
                  <a:cubicBezTo>
                    <a:pt x="1" y="637"/>
                    <a:pt x="217" y="853"/>
                    <a:pt x="618" y="853"/>
                  </a:cubicBezTo>
                  <a:cubicBezTo>
                    <a:pt x="728" y="853"/>
                    <a:pt x="851" y="837"/>
                    <a:pt x="988" y="796"/>
                  </a:cubicBezTo>
                  <a:cubicBezTo>
                    <a:pt x="1497" y="637"/>
                    <a:pt x="1783" y="255"/>
                    <a:pt x="1847" y="128"/>
                  </a:cubicBezTo>
                  <a:cubicBezTo>
                    <a:pt x="1783" y="96"/>
                    <a:pt x="1688" y="32"/>
                    <a:pt x="1656" y="1"/>
                  </a:cubicBezTo>
                  <a:close/>
                </a:path>
              </a:pathLst>
            </a:custGeom>
            <a:solidFill>
              <a:srgbClr val="FF94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5" name="Google Shape;2885;p64"/>
            <p:cNvSpPr/>
            <p:nvPr/>
          </p:nvSpPr>
          <p:spPr>
            <a:xfrm>
              <a:off x="3198949" y="4242424"/>
              <a:ext cx="118805" cy="83172"/>
            </a:xfrm>
            <a:custGeom>
              <a:rect b="b" l="l" r="r" t="t"/>
              <a:pathLst>
                <a:path extrusionOk="0" h="4904" w="7005">
                  <a:moveTo>
                    <a:pt x="7004" y="2357"/>
                  </a:moveTo>
                  <a:lnTo>
                    <a:pt x="5922" y="2866"/>
                  </a:lnTo>
                  <a:lnTo>
                    <a:pt x="5922" y="2866"/>
                  </a:lnTo>
                  <a:lnTo>
                    <a:pt x="4553" y="3503"/>
                  </a:lnTo>
                  <a:lnTo>
                    <a:pt x="4553" y="3503"/>
                  </a:lnTo>
                  <a:cubicBezTo>
                    <a:pt x="4394" y="3662"/>
                    <a:pt x="4235" y="3789"/>
                    <a:pt x="4044" y="3885"/>
                  </a:cubicBezTo>
                  <a:cubicBezTo>
                    <a:pt x="3375" y="4394"/>
                    <a:pt x="2738" y="4680"/>
                    <a:pt x="2165" y="4903"/>
                  </a:cubicBezTo>
                  <a:cubicBezTo>
                    <a:pt x="1210" y="3821"/>
                    <a:pt x="1178" y="3025"/>
                    <a:pt x="1178" y="3025"/>
                  </a:cubicBezTo>
                  <a:cubicBezTo>
                    <a:pt x="1274" y="2961"/>
                    <a:pt x="1338" y="2930"/>
                    <a:pt x="1369" y="2866"/>
                  </a:cubicBezTo>
                  <a:cubicBezTo>
                    <a:pt x="1465" y="2802"/>
                    <a:pt x="1497" y="2770"/>
                    <a:pt x="1592" y="2739"/>
                  </a:cubicBezTo>
                  <a:cubicBezTo>
                    <a:pt x="1592" y="2707"/>
                    <a:pt x="1529" y="2707"/>
                    <a:pt x="1529" y="2675"/>
                  </a:cubicBezTo>
                  <a:cubicBezTo>
                    <a:pt x="1369" y="2452"/>
                    <a:pt x="1274" y="2261"/>
                    <a:pt x="1274" y="2261"/>
                  </a:cubicBezTo>
                  <a:lnTo>
                    <a:pt x="796" y="2166"/>
                  </a:lnTo>
                  <a:lnTo>
                    <a:pt x="414" y="2452"/>
                  </a:lnTo>
                  <a:cubicBezTo>
                    <a:pt x="383" y="2516"/>
                    <a:pt x="319" y="2548"/>
                    <a:pt x="223" y="2548"/>
                  </a:cubicBezTo>
                  <a:cubicBezTo>
                    <a:pt x="160" y="2548"/>
                    <a:pt x="64" y="2516"/>
                    <a:pt x="32" y="2452"/>
                  </a:cubicBezTo>
                  <a:cubicBezTo>
                    <a:pt x="1" y="2420"/>
                    <a:pt x="1" y="2357"/>
                    <a:pt x="32" y="2293"/>
                  </a:cubicBezTo>
                  <a:cubicBezTo>
                    <a:pt x="32" y="2293"/>
                    <a:pt x="319" y="1911"/>
                    <a:pt x="542" y="1752"/>
                  </a:cubicBezTo>
                  <a:cubicBezTo>
                    <a:pt x="956" y="1624"/>
                    <a:pt x="1592" y="1656"/>
                    <a:pt x="1911" y="1656"/>
                  </a:cubicBezTo>
                  <a:cubicBezTo>
                    <a:pt x="2006" y="1656"/>
                    <a:pt x="2165" y="1720"/>
                    <a:pt x="2293" y="1752"/>
                  </a:cubicBezTo>
                  <a:lnTo>
                    <a:pt x="2484" y="1815"/>
                  </a:lnTo>
                  <a:lnTo>
                    <a:pt x="2484" y="1815"/>
                  </a:lnTo>
                  <a:cubicBezTo>
                    <a:pt x="3025" y="1975"/>
                    <a:pt x="3598" y="1911"/>
                    <a:pt x="4044" y="1561"/>
                  </a:cubicBezTo>
                  <a:cubicBezTo>
                    <a:pt x="4203" y="1433"/>
                    <a:pt x="4362" y="1306"/>
                    <a:pt x="4521" y="1147"/>
                  </a:cubicBezTo>
                  <a:cubicBezTo>
                    <a:pt x="4648" y="1083"/>
                    <a:pt x="4776" y="956"/>
                    <a:pt x="4871" y="860"/>
                  </a:cubicBezTo>
                  <a:cubicBezTo>
                    <a:pt x="5094" y="701"/>
                    <a:pt x="5285" y="542"/>
                    <a:pt x="5508" y="383"/>
                  </a:cubicBezTo>
                  <a:cubicBezTo>
                    <a:pt x="5667" y="255"/>
                    <a:pt x="5826" y="160"/>
                    <a:pt x="5986" y="1"/>
                  </a:cubicBezTo>
                  <a:cubicBezTo>
                    <a:pt x="6208" y="64"/>
                    <a:pt x="6304" y="224"/>
                    <a:pt x="6463" y="510"/>
                  </a:cubicBezTo>
                  <a:cubicBezTo>
                    <a:pt x="6686" y="892"/>
                    <a:pt x="6781" y="1497"/>
                    <a:pt x="6909" y="2229"/>
                  </a:cubicBezTo>
                  <a:cubicBezTo>
                    <a:pt x="7004" y="2261"/>
                    <a:pt x="7004" y="2293"/>
                    <a:pt x="7004" y="2357"/>
                  </a:cubicBezTo>
                  <a:close/>
                </a:path>
              </a:pathLst>
            </a:custGeom>
            <a:solidFill>
              <a:srgbClr val="FEAE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6" name="Google Shape;2886;p64"/>
            <p:cNvSpPr/>
            <p:nvPr/>
          </p:nvSpPr>
          <p:spPr>
            <a:xfrm>
              <a:off x="3183838" y="4293187"/>
              <a:ext cx="52915" cy="39432"/>
            </a:xfrm>
            <a:custGeom>
              <a:rect b="b" l="l" r="r" t="t"/>
              <a:pathLst>
                <a:path extrusionOk="0" h="2325" w="3120">
                  <a:moveTo>
                    <a:pt x="2101" y="0"/>
                  </a:moveTo>
                  <a:cubicBezTo>
                    <a:pt x="2038" y="32"/>
                    <a:pt x="1974" y="96"/>
                    <a:pt x="1910" y="159"/>
                  </a:cubicBezTo>
                  <a:lnTo>
                    <a:pt x="1274" y="669"/>
                  </a:lnTo>
                  <a:lnTo>
                    <a:pt x="191" y="1051"/>
                  </a:lnTo>
                  <a:cubicBezTo>
                    <a:pt x="128" y="1114"/>
                    <a:pt x="32" y="1178"/>
                    <a:pt x="64" y="1274"/>
                  </a:cubicBezTo>
                  <a:lnTo>
                    <a:pt x="128" y="1369"/>
                  </a:lnTo>
                  <a:lnTo>
                    <a:pt x="64" y="1433"/>
                  </a:lnTo>
                  <a:cubicBezTo>
                    <a:pt x="0" y="1465"/>
                    <a:pt x="0" y="1528"/>
                    <a:pt x="0" y="1624"/>
                  </a:cubicBezTo>
                  <a:cubicBezTo>
                    <a:pt x="0" y="1687"/>
                    <a:pt x="64" y="1751"/>
                    <a:pt x="159" y="1751"/>
                  </a:cubicBezTo>
                  <a:lnTo>
                    <a:pt x="191" y="1751"/>
                  </a:lnTo>
                  <a:lnTo>
                    <a:pt x="1560" y="1496"/>
                  </a:lnTo>
                  <a:lnTo>
                    <a:pt x="2292" y="1051"/>
                  </a:lnTo>
                  <a:lnTo>
                    <a:pt x="1560" y="1592"/>
                  </a:lnTo>
                  <a:lnTo>
                    <a:pt x="382" y="1783"/>
                  </a:lnTo>
                  <a:cubicBezTo>
                    <a:pt x="287" y="1783"/>
                    <a:pt x="223" y="1910"/>
                    <a:pt x="223" y="1974"/>
                  </a:cubicBezTo>
                  <a:cubicBezTo>
                    <a:pt x="223" y="2069"/>
                    <a:pt x="319" y="2133"/>
                    <a:pt x="382" y="2133"/>
                  </a:cubicBezTo>
                  <a:lnTo>
                    <a:pt x="446" y="2133"/>
                  </a:lnTo>
                  <a:lnTo>
                    <a:pt x="478" y="2229"/>
                  </a:lnTo>
                  <a:cubicBezTo>
                    <a:pt x="510" y="2292"/>
                    <a:pt x="605" y="2324"/>
                    <a:pt x="669" y="2324"/>
                  </a:cubicBezTo>
                  <a:lnTo>
                    <a:pt x="1878" y="2229"/>
                  </a:lnTo>
                  <a:cubicBezTo>
                    <a:pt x="1878" y="2229"/>
                    <a:pt x="2356" y="2165"/>
                    <a:pt x="3120" y="1942"/>
                  </a:cubicBezTo>
                  <a:cubicBezTo>
                    <a:pt x="2197" y="860"/>
                    <a:pt x="2165" y="32"/>
                    <a:pt x="2101" y="0"/>
                  </a:cubicBezTo>
                  <a:close/>
                </a:path>
              </a:pathLst>
            </a:custGeom>
            <a:solidFill>
              <a:srgbClr val="FF94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7" name="Google Shape;2887;p64"/>
            <p:cNvSpPr/>
            <p:nvPr/>
          </p:nvSpPr>
          <p:spPr>
            <a:xfrm>
              <a:off x="3276154" y="4241881"/>
              <a:ext cx="41603" cy="59954"/>
            </a:xfrm>
            <a:custGeom>
              <a:rect b="b" l="l" r="r" t="t"/>
              <a:pathLst>
                <a:path extrusionOk="0" h="3535" w="2453">
                  <a:moveTo>
                    <a:pt x="1529" y="1"/>
                  </a:moveTo>
                  <a:cubicBezTo>
                    <a:pt x="2198" y="988"/>
                    <a:pt x="1879" y="2325"/>
                    <a:pt x="892" y="2962"/>
                  </a:cubicBezTo>
                  <a:cubicBezTo>
                    <a:pt x="427" y="3265"/>
                    <a:pt x="219" y="3414"/>
                    <a:pt x="112" y="3483"/>
                  </a:cubicBezTo>
                  <a:lnTo>
                    <a:pt x="112" y="3483"/>
                  </a:lnTo>
                  <a:lnTo>
                    <a:pt x="1370" y="2898"/>
                  </a:lnTo>
                  <a:lnTo>
                    <a:pt x="2452" y="2389"/>
                  </a:lnTo>
                  <a:cubicBezTo>
                    <a:pt x="2452" y="2325"/>
                    <a:pt x="2452" y="2293"/>
                    <a:pt x="2389" y="2198"/>
                  </a:cubicBezTo>
                  <a:cubicBezTo>
                    <a:pt x="2293" y="1497"/>
                    <a:pt x="2166" y="892"/>
                    <a:pt x="1975" y="510"/>
                  </a:cubicBezTo>
                  <a:cubicBezTo>
                    <a:pt x="1847" y="224"/>
                    <a:pt x="1688" y="65"/>
                    <a:pt x="1529" y="1"/>
                  </a:cubicBezTo>
                  <a:close/>
                  <a:moveTo>
                    <a:pt x="112" y="3483"/>
                  </a:moveTo>
                  <a:lnTo>
                    <a:pt x="1" y="3535"/>
                  </a:lnTo>
                  <a:cubicBezTo>
                    <a:pt x="24" y="3535"/>
                    <a:pt x="52" y="3522"/>
                    <a:pt x="112" y="3483"/>
                  </a:cubicBezTo>
                  <a:close/>
                </a:path>
              </a:pathLst>
            </a:custGeom>
            <a:solidFill>
              <a:srgbClr val="FF94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8" name="Google Shape;2888;p64"/>
            <p:cNvSpPr/>
            <p:nvPr/>
          </p:nvSpPr>
          <p:spPr>
            <a:xfrm>
              <a:off x="3223780" y="4289405"/>
              <a:ext cx="31885" cy="14704"/>
            </a:xfrm>
            <a:custGeom>
              <a:rect b="b" l="l" r="r" t="t"/>
              <a:pathLst>
                <a:path extrusionOk="0" h="867" w="1880">
                  <a:moveTo>
                    <a:pt x="192" y="0"/>
                  </a:moveTo>
                  <a:cubicBezTo>
                    <a:pt x="128" y="0"/>
                    <a:pt x="65" y="64"/>
                    <a:pt x="1" y="128"/>
                  </a:cubicBezTo>
                  <a:cubicBezTo>
                    <a:pt x="65" y="255"/>
                    <a:pt x="351" y="637"/>
                    <a:pt x="861" y="796"/>
                  </a:cubicBezTo>
                  <a:cubicBezTo>
                    <a:pt x="1004" y="847"/>
                    <a:pt x="1135" y="866"/>
                    <a:pt x="1251" y="866"/>
                  </a:cubicBezTo>
                  <a:cubicBezTo>
                    <a:pt x="1650" y="866"/>
                    <a:pt x="1879" y="637"/>
                    <a:pt x="1879" y="637"/>
                  </a:cubicBezTo>
                  <a:lnTo>
                    <a:pt x="1879" y="637"/>
                  </a:lnTo>
                  <a:cubicBezTo>
                    <a:pt x="1745" y="704"/>
                    <a:pt x="1593" y="745"/>
                    <a:pt x="1423" y="745"/>
                  </a:cubicBezTo>
                  <a:cubicBezTo>
                    <a:pt x="1271" y="745"/>
                    <a:pt x="1105" y="712"/>
                    <a:pt x="924" y="637"/>
                  </a:cubicBezTo>
                  <a:cubicBezTo>
                    <a:pt x="670" y="573"/>
                    <a:pt x="383" y="255"/>
                    <a:pt x="192" y="0"/>
                  </a:cubicBezTo>
                  <a:close/>
                </a:path>
              </a:pathLst>
            </a:custGeom>
            <a:solidFill>
              <a:srgbClr val="FF94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9" name="Google Shape;2889;p64"/>
            <p:cNvSpPr/>
            <p:nvPr/>
          </p:nvSpPr>
          <p:spPr>
            <a:xfrm>
              <a:off x="3493215" y="4229466"/>
              <a:ext cx="260251" cy="656030"/>
            </a:xfrm>
            <a:custGeom>
              <a:rect b="b" l="l" r="r" t="t"/>
              <a:pathLst>
                <a:path extrusionOk="0" h="38681" w="15345">
                  <a:moveTo>
                    <a:pt x="10347" y="1"/>
                  </a:moveTo>
                  <a:cubicBezTo>
                    <a:pt x="8182" y="606"/>
                    <a:pt x="6304" y="797"/>
                    <a:pt x="4712" y="797"/>
                  </a:cubicBezTo>
                  <a:cubicBezTo>
                    <a:pt x="2579" y="797"/>
                    <a:pt x="987" y="415"/>
                    <a:pt x="32" y="96"/>
                  </a:cubicBezTo>
                  <a:cubicBezTo>
                    <a:pt x="32" y="128"/>
                    <a:pt x="1" y="192"/>
                    <a:pt x="1" y="255"/>
                  </a:cubicBezTo>
                  <a:cubicBezTo>
                    <a:pt x="1" y="255"/>
                    <a:pt x="478" y="510"/>
                    <a:pt x="1529" y="765"/>
                  </a:cubicBezTo>
                  <a:cubicBezTo>
                    <a:pt x="6845" y="2006"/>
                    <a:pt x="10824" y="6336"/>
                    <a:pt x="11620" y="11716"/>
                  </a:cubicBezTo>
                  <a:cubicBezTo>
                    <a:pt x="13276" y="22763"/>
                    <a:pt x="15281" y="38171"/>
                    <a:pt x="15345" y="38680"/>
                  </a:cubicBezTo>
                  <a:cubicBezTo>
                    <a:pt x="15313" y="37916"/>
                    <a:pt x="12894" y="7100"/>
                    <a:pt x="10761" y="1401"/>
                  </a:cubicBezTo>
                  <a:cubicBezTo>
                    <a:pt x="10602" y="924"/>
                    <a:pt x="10442" y="446"/>
                    <a:pt x="10347" y="1"/>
                  </a:cubicBezTo>
                  <a:close/>
                </a:path>
              </a:pathLst>
            </a:custGeom>
            <a:solidFill>
              <a:srgbClr val="DFCC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0" name="Google Shape;2890;p64"/>
            <p:cNvSpPr/>
            <p:nvPr/>
          </p:nvSpPr>
          <p:spPr>
            <a:xfrm>
              <a:off x="3305852" y="4087998"/>
              <a:ext cx="196007" cy="309401"/>
            </a:xfrm>
            <a:custGeom>
              <a:rect b="b" l="l" r="r" t="t"/>
              <a:pathLst>
                <a:path extrusionOk="0" h="18243" w="11557">
                  <a:moveTo>
                    <a:pt x="10952" y="1"/>
                  </a:moveTo>
                  <a:cubicBezTo>
                    <a:pt x="10729" y="1338"/>
                    <a:pt x="9647" y="6559"/>
                    <a:pt x="7705" y="8915"/>
                  </a:cubicBezTo>
                  <a:cubicBezTo>
                    <a:pt x="3280" y="12480"/>
                    <a:pt x="988" y="14008"/>
                    <a:pt x="988" y="14008"/>
                  </a:cubicBezTo>
                  <a:cubicBezTo>
                    <a:pt x="988" y="14008"/>
                    <a:pt x="1593" y="10697"/>
                    <a:pt x="1" y="9201"/>
                  </a:cubicBezTo>
                  <a:lnTo>
                    <a:pt x="1" y="9201"/>
                  </a:lnTo>
                  <a:cubicBezTo>
                    <a:pt x="96" y="9297"/>
                    <a:pt x="160" y="9424"/>
                    <a:pt x="256" y="9583"/>
                  </a:cubicBezTo>
                  <a:cubicBezTo>
                    <a:pt x="383" y="9806"/>
                    <a:pt x="447" y="10124"/>
                    <a:pt x="542" y="10475"/>
                  </a:cubicBezTo>
                  <a:cubicBezTo>
                    <a:pt x="574" y="10602"/>
                    <a:pt x="574" y="10729"/>
                    <a:pt x="606" y="10857"/>
                  </a:cubicBezTo>
                  <a:lnTo>
                    <a:pt x="606" y="10920"/>
                  </a:lnTo>
                  <a:lnTo>
                    <a:pt x="606" y="11016"/>
                  </a:lnTo>
                  <a:cubicBezTo>
                    <a:pt x="606" y="11080"/>
                    <a:pt x="638" y="11207"/>
                    <a:pt x="638" y="11302"/>
                  </a:cubicBezTo>
                  <a:lnTo>
                    <a:pt x="638" y="11398"/>
                  </a:lnTo>
                  <a:cubicBezTo>
                    <a:pt x="669" y="12321"/>
                    <a:pt x="319" y="13276"/>
                    <a:pt x="319" y="14358"/>
                  </a:cubicBezTo>
                  <a:cubicBezTo>
                    <a:pt x="319" y="16778"/>
                    <a:pt x="956" y="17956"/>
                    <a:pt x="542" y="18242"/>
                  </a:cubicBezTo>
                  <a:cubicBezTo>
                    <a:pt x="4553" y="17446"/>
                    <a:pt x="6368" y="13181"/>
                    <a:pt x="6368" y="13181"/>
                  </a:cubicBezTo>
                  <a:lnTo>
                    <a:pt x="6432" y="12671"/>
                  </a:lnTo>
                  <a:cubicBezTo>
                    <a:pt x="6559" y="12512"/>
                    <a:pt x="6750" y="12353"/>
                    <a:pt x="6909" y="12162"/>
                  </a:cubicBezTo>
                  <a:lnTo>
                    <a:pt x="6941" y="12130"/>
                  </a:lnTo>
                  <a:cubicBezTo>
                    <a:pt x="7323" y="11653"/>
                    <a:pt x="7769" y="11175"/>
                    <a:pt x="8214" y="10602"/>
                  </a:cubicBezTo>
                  <a:cubicBezTo>
                    <a:pt x="8724" y="9965"/>
                    <a:pt x="9297" y="9265"/>
                    <a:pt x="9838" y="8501"/>
                  </a:cubicBezTo>
                  <a:cubicBezTo>
                    <a:pt x="10124" y="7737"/>
                    <a:pt x="10506" y="6845"/>
                    <a:pt x="10825" y="5954"/>
                  </a:cubicBezTo>
                  <a:cubicBezTo>
                    <a:pt x="11111" y="5222"/>
                    <a:pt x="11398" y="4522"/>
                    <a:pt x="11557" y="4076"/>
                  </a:cubicBezTo>
                  <a:cubicBezTo>
                    <a:pt x="11525" y="2548"/>
                    <a:pt x="11239" y="1179"/>
                    <a:pt x="10952" y="1"/>
                  </a:cubicBezTo>
                  <a:close/>
                </a:path>
              </a:pathLst>
            </a:custGeom>
            <a:solidFill>
              <a:srgbClr val="DFCC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1" name="Google Shape;2891;p64"/>
            <p:cNvSpPr/>
            <p:nvPr/>
          </p:nvSpPr>
          <p:spPr>
            <a:xfrm>
              <a:off x="3661142" y="4104212"/>
              <a:ext cx="192767" cy="294256"/>
            </a:xfrm>
            <a:custGeom>
              <a:rect b="b" l="l" r="r" t="t"/>
              <a:pathLst>
                <a:path extrusionOk="0" h="17350" w="11366">
                  <a:moveTo>
                    <a:pt x="446" y="0"/>
                  </a:moveTo>
                  <a:cubicBezTo>
                    <a:pt x="191" y="1051"/>
                    <a:pt x="0" y="2292"/>
                    <a:pt x="0" y="3661"/>
                  </a:cubicBezTo>
                  <a:cubicBezTo>
                    <a:pt x="478" y="4712"/>
                    <a:pt x="1146" y="6271"/>
                    <a:pt x="1751" y="7577"/>
                  </a:cubicBezTo>
                  <a:cubicBezTo>
                    <a:pt x="4139" y="9933"/>
                    <a:pt x="5603" y="11524"/>
                    <a:pt x="7195" y="12798"/>
                  </a:cubicBezTo>
                  <a:cubicBezTo>
                    <a:pt x="7354" y="12957"/>
                    <a:pt x="7545" y="13084"/>
                    <a:pt x="7768" y="13243"/>
                  </a:cubicBezTo>
                  <a:cubicBezTo>
                    <a:pt x="7895" y="14389"/>
                    <a:pt x="8627" y="15313"/>
                    <a:pt x="9296" y="16013"/>
                  </a:cubicBezTo>
                  <a:cubicBezTo>
                    <a:pt x="10261" y="16885"/>
                    <a:pt x="10861" y="17269"/>
                    <a:pt x="10976" y="17345"/>
                  </a:cubicBezTo>
                  <a:lnTo>
                    <a:pt x="10976" y="17345"/>
                  </a:lnTo>
                  <a:cubicBezTo>
                    <a:pt x="10544" y="17050"/>
                    <a:pt x="11174" y="15841"/>
                    <a:pt x="11174" y="13434"/>
                  </a:cubicBezTo>
                  <a:cubicBezTo>
                    <a:pt x="11174" y="12288"/>
                    <a:pt x="10792" y="11301"/>
                    <a:pt x="10888" y="10378"/>
                  </a:cubicBezTo>
                  <a:cubicBezTo>
                    <a:pt x="10983" y="9646"/>
                    <a:pt x="11142" y="9073"/>
                    <a:pt x="11333" y="8691"/>
                  </a:cubicBezTo>
                  <a:cubicBezTo>
                    <a:pt x="11333" y="8691"/>
                    <a:pt x="11365" y="8659"/>
                    <a:pt x="11365" y="8627"/>
                  </a:cubicBezTo>
                  <a:lnTo>
                    <a:pt x="11365" y="8627"/>
                  </a:lnTo>
                  <a:lnTo>
                    <a:pt x="9933" y="10665"/>
                  </a:lnTo>
                  <a:cubicBezTo>
                    <a:pt x="9933" y="10665"/>
                    <a:pt x="7354" y="10124"/>
                    <a:pt x="3184" y="7099"/>
                  </a:cubicBezTo>
                  <a:cubicBezTo>
                    <a:pt x="2038" y="5571"/>
                    <a:pt x="605" y="509"/>
                    <a:pt x="446" y="0"/>
                  </a:cubicBezTo>
                  <a:close/>
                  <a:moveTo>
                    <a:pt x="10976" y="17345"/>
                  </a:moveTo>
                  <a:lnTo>
                    <a:pt x="10976" y="17345"/>
                  </a:lnTo>
                  <a:cubicBezTo>
                    <a:pt x="10979" y="17347"/>
                    <a:pt x="10981" y="17348"/>
                    <a:pt x="10983" y="17350"/>
                  </a:cubicBezTo>
                  <a:cubicBezTo>
                    <a:pt x="10981" y="17349"/>
                    <a:pt x="10979" y="17347"/>
                    <a:pt x="10976" y="17345"/>
                  </a:cubicBezTo>
                  <a:close/>
                </a:path>
              </a:pathLst>
            </a:custGeom>
            <a:solidFill>
              <a:srgbClr val="DFCC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2" name="Google Shape;2892;p64"/>
            <p:cNvSpPr/>
            <p:nvPr/>
          </p:nvSpPr>
          <p:spPr>
            <a:xfrm>
              <a:off x="3925709" y="4302023"/>
              <a:ext cx="13517" cy="10176"/>
            </a:xfrm>
            <a:custGeom>
              <a:rect b="b" l="l" r="r" t="t"/>
              <a:pathLst>
                <a:path extrusionOk="0" h="600" w="797">
                  <a:moveTo>
                    <a:pt x="459" y="0"/>
                  </a:moveTo>
                  <a:cubicBezTo>
                    <a:pt x="414" y="0"/>
                    <a:pt x="366" y="7"/>
                    <a:pt x="319" y="20"/>
                  </a:cubicBezTo>
                  <a:cubicBezTo>
                    <a:pt x="128" y="52"/>
                    <a:pt x="0" y="211"/>
                    <a:pt x="32" y="371"/>
                  </a:cubicBezTo>
                  <a:cubicBezTo>
                    <a:pt x="60" y="509"/>
                    <a:pt x="208" y="600"/>
                    <a:pt x="393" y="600"/>
                  </a:cubicBezTo>
                  <a:cubicBezTo>
                    <a:pt x="421" y="600"/>
                    <a:pt x="449" y="598"/>
                    <a:pt x="478" y="593"/>
                  </a:cubicBezTo>
                  <a:cubicBezTo>
                    <a:pt x="669" y="530"/>
                    <a:pt x="796" y="371"/>
                    <a:pt x="764" y="211"/>
                  </a:cubicBezTo>
                  <a:cubicBezTo>
                    <a:pt x="764" y="86"/>
                    <a:pt x="627" y="0"/>
                    <a:pt x="459" y="0"/>
                  </a:cubicBezTo>
                  <a:close/>
                </a:path>
              </a:pathLst>
            </a:custGeom>
            <a:solidFill>
              <a:srgbClr val="FF5E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3" name="Google Shape;2893;p64"/>
            <p:cNvSpPr/>
            <p:nvPr/>
          </p:nvSpPr>
          <p:spPr>
            <a:xfrm>
              <a:off x="3229733" y="4302023"/>
              <a:ext cx="13517" cy="10176"/>
            </a:xfrm>
            <a:custGeom>
              <a:rect b="b" l="l" r="r" t="t"/>
              <a:pathLst>
                <a:path extrusionOk="0" h="600" w="797">
                  <a:moveTo>
                    <a:pt x="356" y="0"/>
                  </a:moveTo>
                  <a:cubicBezTo>
                    <a:pt x="211" y="0"/>
                    <a:pt x="82" y="86"/>
                    <a:pt x="32" y="211"/>
                  </a:cubicBezTo>
                  <a:cubicBezTo>
                    <a:pt x="0" y="371"/>
                    <a:pt x="127" y="530"/>
                    <a:pt x="319" y="593"/>
                  </a:cubicBezTo>
                  <a:cubicBezTo>
                    <a:pt x="343" y="598"/>
                    <a:pt x="368" y="600"/>
                    <a:pt x="394" y="600"/>
                  </a:cubicBezTo>
                  <a:cubicBezTo>
                    <a:pt x="564" y="600"/>
                    <a:pt x="736" y="509"/>
                    <a:pt x="764" y="371"/>
                  </a:cubicBezTo>
                  <a:cubicBezTo>
                    <a:pt x="796" y="211"/>
                    <a:pt x="669" y="52"/>
                    <a:pt x="478" y="20"/>
                  </a:cubicBezTo>
                  <a:cubicBezTo>
                    <a:pt x="437" y="7"/>
                    <a:pt x="396" y="0"/>
                    <a:pt x="356" y="0"/>
                  </a:cubicBezTo>
                  <a:close/>
                </a:path>
              </a:pathLst>
            </a:custGeom>
            <a:solidFill>
              <a:srgbClr val="FF5E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94" name="Google Shape;2894;p64"/>
          <p:cNvSpPr/>
          <p:nvPr/>
        </p:nvSpPr>
        <p:spPr>
          <a:xfrm>
            <a:off x="7365550" y="1361350"/>
            <a:ext cx="40500" cy="10200"/>
          </a:xfrm>
          <a:prstGeom prst="ellipse">
            <a:avLst/>
          </a:prstGeom>
          <a:solidFill>
            <a:srgbClr val="46161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Questrial"/>
              <a:ea typeface="Questrial"/>
              <a:cs typeface="Questrial"/>
              <a:sym typeface="Questrial"/>
            </a:endParaRPr>
          </a:p>
        </p:txBody>
      </p:sp>
      <p:sp>
        <p:nvSpPr>
          <p:cNvPr id="2895" name="Google Shape;2895;p64"/>
          <p:cNvSpPr/>
          <p:nvPr/>
        </p:nvSpPr>
        <p:spPr>
          <a:xfrm>
            <a:off x="7466675" y="1343775"/>
            <a:ext cx="40500" cy="10200"/>
          </a:xfrm>
          <a:prstGeom prst="ellipse">
            <a:avLst/>
          </a:prstGeom>
          <a:solidFill>
            <a:srgbClr val="46161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Questrial"/>
              <a:ea typeface="Questrial"/>
              <a:cs typeface="Questrial"/>
              <a:sym typeface="Questrial"/>
            </a:endParaRPr>
          </a:p>
        </p:txBody>
      </p:sp>
      <p:pic>
        <p:nvPicPr>
          <p:cNvPr id="2896" name="Google Shape;2896;p64"/>
          <p:cNvPicPr preferRelativeResize="0"/>
          <p:nvPr/>
        </p:nvPicPr>
        <p:blipFill>
          <a:blip r:embed="rId3">
            <a:alphaModFix/>
          </a:blip>
          <a:stretch>
            <a:fillRect/>
          </a:stretch>
        </p:blipFill>
        <p:spPr>
          <a:xfrm>
            <a:off x="3336499" y="4085825"/>
            <a:ext cx="1010700" cy="923625"/>
          </a:xfrm>
          <a:prstGeom prst="rect">
            <a:avLst/>
          </a:prstGeom>
          <a:noFill/>
          <a:ln>
            <a:noFill/>
          </a:ln>
        </p:spPr>
      </p:pic>
      <p:pic>
        <p:nvPicPr>
          <p:cNvPr id="2897" name="Google Shape;2897;p64"/>
          <p:cNvPicPr preferRelativeResize="0"/>
          <p:nvPr/>
        </p:nvPicPr>
        <p:blipFill>
          <a:blip r:embed="rId4">
            <a:alphaModFix/>
          </a:blip>
          <a:stretch>
            <a:fillRect/>
          </a:stretch>
        </p:blipFill>
        <p:spPr>
          <a:xfrm>
            <a:off x="2455700" y="3951775"/>
            <a:ext cx="1404176" cy="11917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1" name="Shape 2671"/>
        <p:cNvGrpSpPr/>
        <p:nvPr/>
      </p:nvGrpSpPr>
      <p:grpSpPr>
        <a:xfrm>
          <a:off x="0" y="0"/>
          <a:ext cx="0" cy="0"/>
          <a:chOff x="0" y="0"/>
          <a:chExt cx="0" cy="0"/>
        </a:xfrm>
      </p:grpSpPr>
      <p:sp>
        <p:nvSpPr>
          <p:cNvPr id="2672" name="Google Shape;2672;p51"/>
          <p:cNvSpPr txBox="1"/>
          <p:nvPr>
            <p:ph type="title"/>
          </p:nvPr>
        </p:nvSpPr>
        <p:spPr>
          <a:xfrm>
            <a:off x="386875" y="97575"/>
            <a:ext cx="8183700" cy="5037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Clr>
                <a:schemeClr val="dk2"/>
              </a:buClr>
              <a:buSzPct val="36666"/>
              <a:buFont typeface="Arial"/>
              <a:buNone/>
            </a:pPr>
            <a:r>
              <a:rPr lang="fr" sz="3000"/>
              <a:t>Intentions de la célébration virtuelle</a:t>
            </a:r>
            <a:endParaRPr sz="1933"/>
          </a:p>
        </p:txBody>
      </p:sp>
      <p:sp>
        <p:nvSpPr>
          <p:cNvPr id="2673" name="Google Shape;2673;p51"/>
          <p:cNvSpPr txBox="1"/>
          <p:nvPr/>
        </p:nvSpPr>
        <p:spPr>
          <a:xfrm>
            <a:off x="3927250" y="1767450"/>
            <a:ext cx="8088900" cy="446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t/>
            </a:r>
            <a:endParaRPr i="1" sz="1700">
              <a:solidFill>
                <a:schemeClr val="accent2"/>
              </a:solidFill>
              <a:latin typeface="Raleway"/>
              <a:ea typeface="Raleway"/>
              <a:cs typeface="Raleway"/>
              <a:sym typeface="Raleway"/>
            </a:endParaRPr>
          </a:p>
        </p:txBody>
      </p:sp>
      <p:sp>
        <p:nvSpPr>
          <p:cNvPr id="2674" name="Google Shape;2674;p51"/>
          <p:cNvSpPr txBox="1"/>
          <p:nvPr/>
        </p:nvSpPr>
        <p:spPr>
          <a:xfrm>
            <a:off x="104875" y="1313650"/>
            <a:ext cx="8914200" cy="3829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2"/>
              </a:buClr>
              <a:buSzPts val="1100"/>
              <a:buFont typeface="Arial"/>
              <a:buNone/>
            </a:pPr>
            <a:r>
              <a:rPr lang="fr" sz="1600">
                <a:solidFill>
                  <a:schemeClr val="dk2"/>
                </a:solidFill>
                <a:latin typeface="Raleway"/>
                <a:ea typeface="Raleway"/>
                <a:cs typeface="Raleway"/>
                <a:sym typeface="Raleway"/>
              </a:rPr>
              <a:t>C’est avec grande joie que nous vous offrons une célébration virtuelle pour Pâques, afin de les soutenir dans votre enseignement de la foi. Il est recommandé de visionner la vidéo en groupe classe et de discuter avec les élèves des enseignements qui en découlent.</a:t>
            </a:r>
            <a:endParaRPr sz="1600">
              <a:solidFill>
                <a:schemeClr val="dk2"/>
              </a:solidFill>
              <a:latin typeface="Raleway"/>
              <a:ea typeface="Raleway"/>
              <a:cs typeface="Raleway"/>
              <a:sym typeface="Raleway"/>
            </a:endParaRPr>
          </a:p>
          <a:p>
            <a:pPr indent="0" lvl="0" marL="0" rtl="0" algn="l">
              <a:lnSpc>
                <a:spcPct val="115000"/>
              </a:lnSpc>
              <a:spcBef>
                <a:spcPts val="0"/>
              </a:spcBef>
              <a:spcAft>
                <a:spcPts val="0"/>
              </a:spcAft>
              <a:buClr>
                <a:schemeClr val="dk2"/>
              </a:buClr>
              <a:buSzPts val="1100"/>
              <a:buFont typeface="Arial"/>
              <a:buNone/>
            </a:pPr>
            <a:r>
              <a:t/>
            </a:r>
            <a:endParaRPr sz="1600">
              <a:solidFill>
                <a:schemeClr val="dk2"/>
              </a:solidFill>
              <a:latin typeface="Raleway"/>
              <a:ea typeface="Raleway"/>
              <a:cs typeface="Raleway"/>
              <a:sym typeface="Raleway"/>
            </a:endParaRPr>
          </a:p>
          <a:p>
            <a:pPr indent="0" lvl="0" marL="0" rtl="0" algn="l">
              <a:lnSpc>
                <a:spcPct val="115000"/>
              </a:lnSpc>
              <a:spcBef>
                <a:spcPts val="0"/>
              </a:spcBef>
              <a:spcAft>
                <a:spcPts val="0"/>
              </a:spcAft>
              <a:buClr>
                <a:schemeClr val="dk2"/>
              </a:buClr>
              <a:buSzPts val="1100"/>
              <a:buFont typeface="Arial"/>
              <a:buNone/>
            </a:pPr>
            <a:r>
              <a:rPr lang="fr" sz="1600">
                <a:solidFill>
                  <a:schemeClr val="dk2"/>
                </a:solidFill>
                <a:latin typeface="Raleway"/>
                <a:ea typeface="Raleway"/>
                <a:cs typeface="Raleway"/>
                <a:sym typeface="Raleway"/>
              </a:rPr>
              <a:t>Les éducateurs et éducatrices sont encouragés à partager leur foi et leurs réflexions avec leurs élèves, et pour les aider, nous avons préparé ce guide comprenant des questions génériques.</a:t>
            </a:r>
            <a:endParaRPr sz="1600">
              <a:solidFill>
                <a:schemeClr val="dk2"/>
              </a:solidFill>
              <a:latin typeface="Raleway"/>
              <a:ea typeface="Raleway"/>
              <a:cs typeface="Raleway"/>
              <a:sym typeface="Raleway"/>
            </a:endParaRPr>
          </a:p>
          <a:p>
            <a:pPr indent="0" lvl="0" marL="0" rtl="0" algn="l">
              <a:lnSpc>
                <a:spcPct val="115000"/>
              </a:lnSpc>
              <a:spcBef>
                <a:spcPts val="0"/>
              </a:spcBef>
              <a:spcAft>
                <a:spcPts val="0"/>
              </a:spcAft>
              <a:buClr>
                <a:schemeClr val="dk2"/>
              </a:buClr>
              <a:buSzPts val="1100"/>
              <a:buFont typeface="Arial"/>
              <a:buNone/>
            </a:pPr>
            <a:r>
              <a:t/>
            </a:r>
            <a:endParaRPr sz="1600">
              <a:solidFill>
                <a:schemeClr val="dk2"/>
              </a:solidFill>
              <a:latin typeface="Raleway"/>
              <a:ea typeface="Raleway"/>
              <a:cs typeface="Raleway"/>
              <a:sym typeface="Raleway"/>
            </a:endParaRPr>
          </a:p>
          <a:p>
            <a:pPr indent="0" lvl="0" marL="0" rtl="0" algn="l">
              <a:lnSpc>
                <a:spcPct val="115000"/>
              </a:lnSpc>
              <a:spcBef>
                <a:spcPts val="0"/>
              </a:spcBef>
              <a:spcAft>
                <a:spcPts val="0"/>
              </a:spcAft>
              <a:buClr>
                <a:schemeClr val="dk2"/>
              </a:buClr>
              <a:buSzPts val="1100"/>
              <a:buFont typeface="Arial"/>
              <a:buNone/>
            </a:pPr>
            <a:r>
              <a:rPr lang="fr" sz="1600">
                <a:solidFill>
                  <a:schemeClr val="dk2"/>
                </a:solidFill>
                <a:latin typeface="Raleway"/>
                <a:ea typeface="Raleway"/>
                <a:cs typeface="Raleway"/>
                <a:sym typeface="Raleway"/>
              </a:rPr>
              <a:t>Nous espérons que ce temps de Pâques sera une source de vie et de partage </a:t>
            </a:r>
            <a:br>
              <a:rPr lang="fr" sz="1600">
                <a:solidFill>
                  <a:schemeClr val="dk2"/>
                </a:solidFill>
                <a:latin typeface="Raleway"/>
                <a:ea typeface="Raleway"/>
                <a:cs typeface="Raleway"/>
                <a:sym typeface="Raleway"/>
              </a:rPr>
            </a:br>
            <a:r>
              <a:rPr lang="fr" sz="1600">
                <a:solidFill>
                  <a:schemeClr val="dk2"/>
                </a:solidFill>
                <a:latin typeface="Raleway"/>
                <a:ea typeface="Raleway"/>
                <a:cs typeface="Raleway"/>
                <a:sym typeface="Raleway"/>
              </a:rPr>
              <a:t>de foi pour tous, et nous encourageons chacun à continuer à partager notre foi </a:t>
            </a:r>
            <a:br>
              <a:rPr lang="fr" sz="1600">
                <a:solidFill>
                  <a:schemeClr val="dk2"/>
                </a:solidFill>
                <a:latin typeface="Raleway"/>
                <a:ea typeface="Raleway"/>
                <a:cs typeface="Raleway"/>
                <a:sym typeface="Raleway"/>
              </a:rPr>
            </a:br>
            <a:r>
              <a:rPr lang="fr" sz="1600">
                <a:solidFill>
                  <a:schemeClr val="dk2"/>
                </a:solidFill>
                <a:latin typeface="Raleway"/>
                <a:ea typeface="Raleway"/>
                <a:cs typeface="Raleway"/>
                <a:sym typeface="Raleway"/>
              </a:rPr>
              <a:t>dans tous les aspects de notre vie.</a:t>
            </a:r>
            <a:endParaRPr sz="1600">
              <a:solidFill>
                <a:schemeClr val="dk2"/>
              </a:solidFill>
              <a:latin typeface="Raleway"/>
              <a:ea typeface="Raleway"/>
              <a:cs typeface="Raleway"/>
              <a:sym typeface="Raleway"/>
            </a:endParaRPr>
          </a:p>
          <a:p>
            <a:pPr indent="0" lvl="0" marL="0" rtl="0" algn="l">
              <a:lnSpc>
                <a:spcPct val="115000"/>
              </a:lnSpc>
              <a:spcBef>
                <a:spcPts val="0"/>
              </a:spcBef>
              <a:spcAft>
                <a:spcPts val="0"/>
              </a:spcAft>
              <a:buClr>
                <a:schemeClr val="dk2"/>
              </a:buClr>
              <a:buSzPts val="1100"/>
              <a:buFont typeface="Arial"/>
              <a:buNone/>
            </a:pPr>
            <a:r>
              <a:t/>
            </a:r>
            <a:endParaRPr sz="1600">
              <a:solidFill>
                <a:schemeClr val="dk2"/>
              </a:solidFill>
              <a:latin typeface="Raleway"/>
              <a:ea typeface="Raleway"/>
              <a:cs typeface="Raleway"/>
              <a:sym typeface="Raleway"/>
            </a:endParaRPr>
          </a:p>
          <a:p>
            <a:pPr indent="0" lvl="0" marL="0" rtl="0" algn="l">
              <a:lnSpc>
                <a:spcPct val="115000"/>
              </a:lnSpc>
              <a:spcBef>
                <a:spcPts val="0"/>
              </a:spcBef>
              <a:spcAft>
                <a:spcPts val="0"/>
              </a:spcAft>
              <a:buClr>
                <a:schemeClr val="dk2"/>
              </a:buClr>
              <a:buSzPts val="1100"/>
              <a:buFont typeface="Arial"/>
              <a:buNone/>
            </a:pPr>
            <a:r>
              <a:rPr lang="fr" sz="1600">
                <a:solidFill>
                  <a:schemeClr val="dk2"/>
                </a:solidFill>
                <a:latin typeface="Raleway"/>
                <a:ea typeface="Raleway"/>
                <a:cs typeface="Raleway"/>
                <a:sym typeface="Raleway"/>
              </a:rPr>
              <a:t>Joyeuses Pâques!</a:t>
            </a:r>
            <a:endParaRPr sz="1600">
              <a:solidFill>
                <a:schemeClr val="dk2"/>
              </a:solidFill>
              <a:latin typeface="Raleway"/>
              <a:ea typeface="Raleway"/>
              <a:cs typeface="Raleway"/>
              <a:sym typeface="Raleway"/>
            </a:endParaRPr>
          </a:p>
        </p:txBody>
      </p:sp>
      <p:pic>
        <p:nvPicPr>
          <p:cNvPr id="2675" name="Google Shape;2675;p51">
            <a:hlinkClick r:id="rId3"/>
          </p:cNvPr>
          <p:cNvPicPr preferRelativeResize="0"/>
          <p:nvPr/>
        </p:nvPicPr>
        <p:blipFill>
          <a:blip r:embed="rId4">
            <a:alphaModFix/>
          </a:blip>
          <a:stretch>
            <a:fillRect/>
          </a:stretch>
        </p:blipFill>
        <p:spPr>
          <a:xfrm>
            <a:off x="7608925" y="3483151"/>
            <a:ext cx="901445" cy="825074"/>
          </a:xfrm>
          <a:prstGeom prst="rect">
            <a:avLst/>
          </a:prstGeom>
          <a:noFill/>
          <a:ln>
            <a:noFill/>
          </a:ln>
        </p:spPr>
      </p:pic>
      <p:sp>
        <p:nvSpPr>
          <p:cNvPr id="2676" name="Google Shape;2676;p51"/>
          <p:cNvSpPr txBox="1"/>
          <p:nvPr/>
        </p:nvSpPr>
        <p:spPr>
          <a:xfrm>
            <a:off x="7480800" y="4298400"/>
            <a:ext cx="1157700" cy="692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 sz="1100" u="sng">
                <a:solidFill>
                  <a:schemeClr val="hlink"/>
                </a:solidFill>
                <a:latin typeface="Source Sans Pro"/>
                <a:ea typeface="Source Sans Pro"/>
                <a:cs typeface="Source Sans Pro"/>
                <a:sym typeface="Source Sans Pro"/>
                <a:hlinkClick r:id="rId5"/>
              </a:rPr>
              <a:t>Accès à tous les fichiers via Google Drive</a:t>
            </a:r>
            <a:endParaRPr sz="1100">
              <a:latin typeface="Source Sans Pro"/>
              <a:ea typeface="Source Sans Pro"/>
              <a:cs typeface="Source Sans Pro"/>
              <a:sym typeface="Source Sans Pro"/>
            </a:endParaRPr>
          </a:p>
        </p:txBody>
      </p:sp>
      <p:pic>
        <p:nvPicPr>
          <p:cNvPr id="2677" name="Google Shape;2677;p51"/>
          <p:cNvPicPr preferRelativeResize="0"/>
          <p:nvPr/>
        </p:nvPicPr>
        <p:blipFill>
          <a:blip r:embed="rId6">
            <a:alphaModFix/>
          </a:blip>
          <a:stretch>
            <a:fillRect/>
          </a:stretch>
        </p:blipFill>
        <p:spPr>
          <a:xfrm>
            <a:off x="4466347" y="571050"/>
            <a:ext cx="618603" cy="565304"/>
          </a:xfrm>
          <a:prstGeom prst="rect">
            <a:avLst/>
          </a:prstGeom>
          <a:noFill/>
          <a:ln>
            <a:noFill/>
          </a:ln>
        </p:spPr>
      </p:pic>
      <p:pic>
        <p:nvPicPr>
          <p:cNvPr id="2678" name="Google Shape;2678;p51"/>
          <p:cNvPicPr preferRelativeResize="0"/>
          <p:nvPr/>
        </p:nvPicPr>
        <p:blipFill>
          <a:blip r:embed="rId7">
            <a:alphaModFix/>
          </a:blip>
          <a:stretch>
            <a:fillRect/>
          </a:stretch>
        </p:blipFill>
        <p:spPr>
          <a:xfrm>
            <a:off x="3927250" y="489005"/>
            <a:ext cx="859432" cy="72939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2" name="Shape 2682"/>
        <p:cNvGrpSpPr/>
        <p:nvPr/>
      </p:nvGrpSpPr>
      <p:grpSpPr>
        <a:xfrm>
          <a:off x="0" y="0"/>
          <a:ext cx="0" cy="0"/>
          <a:chOff x="0" y="0"/>
          <a:chExt cx="0" cy="0"/>
        </a:xfrm>
      </p:grpSpPr>
      <p:sp>
        <p:nvSpPr>
          <p:cNvPr id="2683" name="Google Shape;2683;p52"/>
          <p:cNvSpPr txBox="1"/>
          <p:nvPr>
            <p:ph type="ctrTitle"/>
          </p:nvPr>
        </p:nvSpPr>
        <p:spPr>
          <a:xfrm>
            <a:off x="485875" y="264475"/>
            <a:ext cx="8183700" cy="14736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fr"/>
              <a:t>Célébration virtuelle</a:t>
            </a:r>
            <a:endParaRPr/>
          </a:p>
        </p:txBody>
      </p:sp>
      <p:sp>
        <p:nvSpPr>
          <p:cNvPr id="2684" name="Google Shape;2684;p52"/>
          <p:cNvSpPr txBox="1"/>
          <p:nvPr>
            <p:ph idx="1" type="subTitle"/>
          </p:nvPr>
        </p:nvSpPr>
        <p:spPr>
          <a:xfrm>
            <a:off x="485875" y="1738075"/>
            <a:ext cx="8183700" cy="861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fr">
                <a:solidFill>
                  <a:schemeClr val="accent2"/>
                </a:solidFill>
                <a:latin typeface="Caveat"/>
                <a:ea typeface="Caveat"/>
                <a:cs typeface="Caveat"/>
                <a:sym typeface="Caveat"/>
              </a:rPr>
              <a:t>#AppelésÀAimer</a:t>
            </a:r>
            <a:endParaRPr>
              <a:solidFill>
                <a:schemeClr val="accent2"/>
              </a:solidFill>
              <a:latin typeface="Caveat"/>
              <a:ea typeface="Caveat"/>
              <a:cs typeface="Caveat"/>
              <a:sym typeface="Caveat"/>
            </a:endParaRPr>
          </a:p>
        </p:txBody>
      </p:sp>
      <p:pic>
        <p:nvPicPr>
          <p:cNvPr id="2685" name="Google Shape;2685;p52">
            <a:hlinkClick r:id="rId3"/>
          </p:cNvPr>
          <p:cNvPicPr preferRelativeResize="0"/>
          <p:nvPr/>
        </p:nvPicPr>
        <p:blipFill>
          <a:blip r:embed="rId4">
            <a:alphaModFix/>
          </a:blip>
          <a:stretch>
            <a:fillRect/>
          </a:stretch>
        </p:blipFill>
        <p:spPr>
          <a:xfrm>
            <a:off x="1667600" y="2730026"/>
            <a:ext cx="1715650" cy="1715650"/>
          </a:xfrm>
          <a:prstGeom prst="rect">
            <a:avLst/>
          </a:prstGeom>
          <a:noFill/>
          <a:ln>
            <a:noFill/>
          </a:ln>
        </p:spPr>
      </p:pic>
      <p:pic>
        <p:nvPicPr>
          <p:cNvPr id="2686" name="Google Shape;2686;p52"/>
          <p:cNvPicPr preferRelativeResize="0"/>
          <p:nvPr/>
        </p:nvPicPr>
        <p:blipFill>
          <a:blip r:embed="rId5">
            <a:alphaModFix/>
          </a:blip>
          <a:stretch>
            <a:fillRect/>
          </a:stretch>
        </p:blipFill>
        <p:spPr>
          <a:xfrm flipH="1">
            <a:off x="6812075" y="2914250"/>
            <a:ext cx="2239625" cy="2239625"/>
          </a:xfrm>
          <a:prstGeom prst="rect">
            <a:avLst/>
          </a:prstGeom>
          <a:noFill/>
          <a:ln>
            <a:noFill/>
          </a:ln>
        </p:spPr>
      </p:pic>
      <p:pic>
        <p:nvPicPr>
          <p:cNvPr id="2687" name="Google Shape;2687;p52"/>
          <p:cNvPicPr preferRelativeResize="0"/>
          <p:nvPr/>
        </p:nvPicPr>
        <p:blipFill>
          <a:blip r:embed="rId6">
            <a:alphaModFix/>
          </a:blip>
          <a:stretch>
            <a:fillRect/>
          </a:stretch>
        </p:blipFill>
        <p:spPr>
          <a:xfrm>
            <a:off x="7399500" y="4344875"/>
            <a:ext cx="578425" cy="490900"/>
          </a:xfrm>
          <a:prstGeom prst="rect">
            <a:avLst/>
          </a:prstGeom>
          <a:noFill/>
          <a:ln>
            <a:noFill/>
          </a:ln>
        </p:spPr>
      </p:pic>
      <p:pic>
        <p:nvPicPr>
          <p:cNvPr id="2688" name="Google Shape;2688;p52"/>
          <p:cNvPicPr preferRelativeResize="0"/>
          <p:nvPr/>
        </p:nvPicPr>
        <p:blipFill>
          <a:blip r:embed="rId7">
            <a:alphaModFix/>
          </a:blip>
          <a:stretch>
            <a:fillRect/>
          </a:stretch>
        </p:blipFill>
        <p:spPr>
          <a:xfrm>
            <a:off x="8242800" y="72800"/>
            <a:ext cx="808900" cy="739200"/>
          </a:xfrm>
          <a:prstGeom prst="rect">
            <a:avLst/>
          </a:prstGeom>
          <a:noFill/>
          <a:ln>
            <a:noFill/>
          </a:ln>
        </p:spPr>
      </p:pic>
      <p:sp>
        <p:nvSpPr>
          <p:cNvPr id="2689" name="Google Shape;2689;p52"/>
          <p:cNvSpPr txBox="1"/>
          <p:nvPr/>
        </p:nvSpPr>
        <p:spPr>
          <a:xfrm>
            <a:off x="3133125" y="3172200"/>
            <a:ext cx="18435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u="sng">
                <a:solidFill>
                  <a:schemeClr val="accent2"/>
                </a:solidFill>
                <a:hlinkClick r:id="rId8">
                  <a:extLst>
                    <a:ext uri="{A12FA001-AC4F-418D-AE19-62706E023703}">
                      <ahyp:hlinkClr val="tx"/>
                    </a:ext>
                  </a:extLst>
                </a:hlinkClick>
              </a:rPr>
              <a:t>Liens pour visionner </a:t>
            </a:r>
            <a:br>
              <a:rPr lang="fr" u="sng">
                <a:solidFill>
                  <a:schemeClr val="accent2"/>
                </a:solidFill>
                <a:hlinkClick r:id="rId9">
                  <a:extLst>
                    <a:ext uri="{A12FA001-AC4F-418D-AE19-62706E023703}">
                      <ahyp:hlinkClr val="tx"/>
                    </a:ext>
                  </a:extLst>
                </a:hlinkClick>
              </a:rPr>
            </a:br>
            <a:r>
              <a:rPr lang="fr" u="sng">
                <a:solidFill>
                  <a:schemeClr val="accent2"/>
                </a:solidFill>
                <a:hlinkClick r:id="rId10">
                  <a:extLst>
                    <a:ext uri="{A12FA001-AC4F-418D-AE19-62706E023703}">
                      <ahyp:hlinkClr val="tx"/>
                    </a:ext>
                  </a:extLst>
                </a:hlinkClick>
              </a:rPr>
              <a:t>la liturgie de Pâques </a:t>
            </a:r>
            <a:br>
              <a:rPr lang="fr" u="sng">
                <a:solidFill>
                  <a:schemeClr val="accent2"/>
                </a:solidFill>
                <a:hlinkClick r:id="rId11">
                  <a:extLst>
                    <a:ext uri="{A12FA001-AC4F-418D-AE19-62706E023703}">
                      <ahyp:hlinkClr val="tx"/>
                    </a:ext>
                  </a:extLst>
                </a:hlinkClick>
              </a:rPr>
            </a:br>
            <a:r>
              <a:rPr i="1" lang="fr" u="sng">
                <a:solidFill>
                  <a:schemeClr val="accent2"/>
                </a:solidFill>
                <a:hlinkClick r:id="rId12">
                  <a:extLst>
                    <a:ext uri="{A12FA001-AC4F-418D-AE19-62706E023703}">
                      <ahyp:hlinkClr val="tx"/>
                    </a:ext>
                  </a:extLst>
                </a:hlinkClick>
              </a:rPr>
              <a:t>(33 minutes)</a:t>
            </a:r>
            <a:endParaRPr i="1">
              <a:solidFill>
                <a:schemeClr val="accent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3" name="Shape 2693"/>
        <p:cNvGrpSpPr/>
        <p:nvPr/>
      </p:nvGrpSpPr>
      <p:grpSpPr>
        <a:xfrm>
          <a:off x="0" y="0"/>
          <a:ext cx="0" cy="0"/>
          <a:chOff x="0" y="0"/>
          <a:chExt cx="0" cy="0"/>
        </a:xfrm>
      </p:grpSpPr>
      <p:sp>
        <p:nvSpPr>
          <p:cNvPr id="2694" name="Google Shape;2694;p53"/>
          <p:cNvSpPr txBox="1"/>
          <p:nvPr>
            <p:ph type="title"/>
          </p:nvPr>
        </p:nvSpPr>
        <p:spPr>
          <a:xfrm>
            <a:off x="386875" y="97575"/>
            <a:ext cx="8183700" cy="5037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Clr>
                <a:schemeClr val="dk2"/>
              </a:buClr>
              <a:buSzPct val="36666"/>
              <a:buFont typeface="Arial"/>
              <a:buNone/>
            </a:pPr>
            <a:r>
              <a:rPr lang="fr" sz="3000"/>
              <a:t>Vidéo 1 : #GrâceÀLui</a:t>
            </a:r>
            <a:endParaRPr sz="1933"/>
          </a:p>
        </p:txBody>
      </p:sp>
      <p:sp>
        <p:nvSpPr>
          <p:cNvPr id="2695" name="Google Shape;2695;p53"/>
          <p:cNvSpPr txBox="1"/>
          <p:nvPr/>
        </p:nvSpPr>
        <p:spPr>
          <a:xfrm>
            <a:off x="104875" y="1313650"/>
            <a:ext cx="7124400" cy="3263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fr" sz="1600">
                <a:solidFill>
                  <a:schemeClr val="accent2"/>
                </a:solidFill>
                <a:latin typeface="Raleway"/>
                <a:ea typeface="Raleway"/>
                <a:cs typeface="Raleway"/>
                <a:sym typeface="Raleway"/>
              </a:rPr>
              <a:t>Dans cette vidéo, Marie Madeleine exprime sa joie au matin de Pâques et sa gratitude envers Jésus pour tout ce qu'Il nous a donné. Elle rappelle à tous que, grâce à Lui, nous pouvons aimer, pardonner, espérer, aider, partager et sourire. Elle partage sa foi et sa conviction que la vie est plus riche et plus belle lorsque nous partageons ces qualités. Sa joie est contagieuse et laisse planer un sentiment de paix et d'espoir.</a:t>
            </a:r>
            <a:endParaRPr sz="1600">
              <a:solidFill>
                <a:schemeClr val="accent2"/>
              </a:solidFill>
              <a:latin typeface="Raleway"/>
              <a:ea typeface="Raleway"/>
              <a:cs typeface="Raleway"/>
              <a:sym typeface="Raleway"/>
            </a:endParaRPr>
          </a:p>
          <a:p>
            <a:pPr indent="0" lvl="0" marL="0" rtl="0" algn="l">
              <a:lnSpc>
                <a:spcPct val="115000"/>
              </a:lnSpc>
              <a:spcBef>
                <a:spcPts val="0"/>
              </a:spcBef>
              <a:spcAft>
                <a:spcPts val="0"/>
              </a:spcAft>
              <a:buNone/>
            </a:pPr>
            <a:r>
              <a:t/>
            </a:r>
            <a:endParaRPr sz="1600">
              <a:solidFill>
                <a:schemeClr val="accent2"/>
              </a:solidFill>
              <a:latin typeface="Raleway"/>
              <a:ea typeface="Raleway"/>
              <a:cs typeface="Raleway"/>
              <a:sym typeface="Raleway"/>
            </a:endParaRPr>
          </a:p>
          <a:p>
            <a:pPr indent="0" lvl="0" marL="0" rtl="0" algn="l">
              <a:lnSpc>
                <a:spcPct val="115000"/>
              </a:lnSpc>
              <a:spcBef>
                <a:spcPts val="0"/>
              </a:spcBef>
              <a:spcAft>
                <a:spcPts val="0"/>
              </a:spcAft>
              <a:buNone/>
            </a:pPr>
            <a:r>
              <a:rPr lang="fr" sz="1600" u="sng">
                <a:solidFill>
                  <a:schemeClr val="accent2"/>
                </a:solidFill>
                <a:latin typeface="Raleway"/>
                <a:ea typeface="Raleway"/>
                <a:cs typeface="Raleway"/>
                <a:sym typeface="Raleway"/>
              </a:rPr>
              <a:t>Questions :</a:t>
            </a:r>
            <a:endParaRPr sz="1600" u="sng">
              <a:solidFill>
                <a:schemeClr val="accent2"/>
              </a:solidFill>
              <a:latin typeface="Raleway"/>
              <a:ea typeface="Raleway"/>
              <a:cs typeface="Raleway"/>
              <a:sym typeface="Raleway"/>
            </a:endParaRPr>
          </a:p>
          <a:p>
            <a:pPr indent="-330200" lvl="0" marL="457200" rtl="0" algn="l">
              <a:lnSpc>
                <a:spcPct val="115000"/>
              </a:lnSpc>
              <a:spcBef>
                <a:spcPts val="0"/>
              </a:spcBef>
              <a:spcAft>
                <a:spcPts val="0"/>
              </a:spcAft>
              <a:buClr>
                <a:schemeClr val="accent2"/>
              </a:buClr>
              <a:buSzPts val="1600"/>
              <a:buFont typeface="Raleway"/>
              <a:buAutoNum type="arabicPeriod"/>
            </a:pPr>
            <a:r>
              <a:rPr lang="fr" sz="1600">
                <a:solidFill>
                  <a:schemeClr val="accent2"/>
                </a:solidFill>
                <a:latin typeface="Raleway"/>
                <a:ea typeface="Raleway"/>
                <a:cs typeface="Raleway"/>
                <a:sym typeface="Raleway"/>
              </a:rPr>
              <a:t>Qu’as-tu apprécié de la vidéo?</a:t>
            </a:r>
            <a:endParaRPr sz="1600">
              <a:solidFill>
                <a:schemeClr val="accent2"/>
              </a:solidFill>
              <a:latin typeface="Raleway"/>
              <a:ea typeface="Raleway"/>
              <a:cs typeface="Raleway"/>
              <a:sym typeface="Raleway"/>
            </a:endParaRPr>
          </a:p>
          <a:p>
            <a:pPr indent="-330200" lvl="0" marL="457200" rtl="0" algn="l">
              <a:lnSpc>
                <a:spcPct val="115000"/>
              </a:lnSpc>
              <a:spcBef>
                <a:spcPts val="0"/>
              </a:spcBef>
              <a:spcAft>
                <a:spcPts val="0"/>
              </a:spcAft>
              <a:buClr>
                <a:schemeClr val="accent2"/>
              </a:buClr>
              <a:buSzPts val="1600"/>
              <a:buFont typeface="Raleway"/>
              <a:buAutoNum type="arabicPeriod"/>
            </a:pPr>
            <a:r>
              <a:rPr lang="fr" sz="1600">
                <a:solidFill>
                  <a:schemeClr val="accent2"/>
                </a:solidFill>
                <a:latin typeface="Raleway"/>
                <a:ea typeface="Raleway"/>
                <a:cs typeface="Raleway"/>
                <a:sym typeface="Raleway"/>
              </a:rPr>
              <a:t>Nomme un moment où tu as poser un geste qui a mené à la vie. </a:t>
            </a:r>
            <a:endParaRPr sz="1600">
              <a:solidFill>
                <a:schemeClr val="accent2"/>
              </a:solidFill>
              <a:latin typeface="Raleway"/>
              <a:ea typeface="Raleway"/>
              <a:cs typeface="Raleway"/>
              <a:sym typeface="Raleway"/>
            </a:endParaRPr>
          </a:p>
          <a:p>
            <a:pPr indent="-330200" lvl="0" marL="457200" rtl="0" algn="l">
              <a:lnSpc>
                <a:spcPct val="115000"/>
              </a:lnSpc>
              <a:spcBef>
                <a:spcPts val="0"/>
              </a:spcBef>
              <a:spcAft>
                <a:spcPts val="0"/>
              </a:spcAft>
              <a:buClr>
                <a:schemeClr val="accent2"/>
              </a:buClr>
              <a:buSzPts val="1600"/>
              <a:buFont typeface="Raleway"/>
              <a:buAutoNum type="arabicPeriod"/>
            </a:pPr>
            <a:r>
              <a:rPr lang="fr" sz="1600">
                <a:solidFill>
                  <a:schemeClr val="accent2"/>
                </a:solidFill>
                <a:latin typeface="Raleway"/>
                <a:ea typeface="Raleway"/>
                <a:cs typeface="Raleway"/>
                <a:sym typeface="Raleway"/>
              </a:rPr>
              <a:t>Jésus est vivant dans ton </a:t>
            </a:r>
            <a:r>
              <a:rPr lang="fr" sz="1600">
                <a:solidFill>
                  <a:schemeClr val="accent2"/>
                </a:solidFill>
                <a:latin typeface="Raleway"/>
                <a:ea typeface="Raleway"/>
                <a:cs typeface="Raleway"/>
                <a:sym typeface="Raleway"/>
              </a:rPr>
              <a:t>cœur</a:t>
            </a:r>
            <a:r>
              <a:rPr lang="fr" sz="1600">
                <a:solidFill>
                  <a:schemeClr val="accent2"/>
                </a:solidFill>
                <a:latin typeface="Raleway"/>
                <a:ea typeface="Raleway"/>
                <a:cs typeface="Raleway"/>
                <a:sym typeface="Raleway"/>
              </a:rPr>
              <a:t>, comment vas-tu partager cette joie?</a:t>
            </a:r>
            <a:endParaRPr sz="1600">
              <a:solidFill>
                <a:schemeClr val="accent2"/>
              </a:solidFill>
              <a:latin typeface="Raleway"/>
              <a:ea typeface="Raleway"/>
              <a:cs typeface="Raleway"/>
              <a:sym typeface="Raleway"/>
            </a:endParaRPr>
          </a:p>
        </p:txBody>
      </p:sp>
      <p:pic>
        <p:nvPicPr>
          <p:cNvPr id="2696" name="Google Shape;2696;p53">
            <a:hlinkClick r:id="rId3"/>
          </p:cNvPr>
          <p:cNvPicPr preferRelativeResize="0"/>
          <p:nvPr/>
        </p:nvPicPr>
        <p:blipFill>
          <a:blip r:embed="rId4">
            <a:alphaModFix/>
          </a:blip>
          <a:stretch>
            <a:fillRect/>
          </a:stretch>
        </p:blipFill>
        <p:spPr>
          <a:xfrm>
            <a:off x="7608262" y="1759850"/>
            <a:ext cx="1296775" cy="1296775"/>
          </a:xfrm>
          <a:prstGeom prst="rect">
            <a:avLst/>
          </a:prstGeom>
          <a:noFill/>
          <a:ln>
            <a:noFill/>
          </a:ln>
        </p:spPr>
      </p:pic>
      <p:pic>
        <p:nvPicPr>
          <p:cNvPr id="2697" name="Google Shape;2697;p53"/>
          <p:cNvPicPr preferRelativeResize="0"/>
          <p:nvPr/>
        </p:nvPicPr>
        <p:blipFill>
          <a:blip r:embed="rId5">
            <a:alphaModFix/>
          </a:blip>
          <a:stretch>
            <a:fillRect/>
          </a:stretch>
        </p:blipFill>
        <p:spPr>
          <a:xfrm>
            <a:off x="4466347" y="571050"/>
            <a:ext cx="618603" cy="565304"/>
          </a:xfrm>
          <a:prstGeom prst="rect">
            <a:avLst/>
          </a:prstGeom>
          <a:noFill/>
          <a:ln>
            <a:noFill/>
          </a:ln>
        </p:spPr>
      </p:pic>
      <p:pic>
        <p:nvPicPr>
          <p:cNvPr id="2698" name="Google Shape;2698;p53"/>
          <p:cNvPicPr preferRelativeResize="0"/>
          <p:nvPr/>
        </p:nvPicPr>
        <p:blipFill>
          <a:blip r:embed="rId6">
            <a:alphaModFix/>
          </a:blip>
          <a:stretch>
            <a:fillRect/>
          </a:stretch>
        </p:blipFill>
        <p:spPr>
          <a:xfrm>
            <a:off x="3927250" y="489005"/>
            <a:ext cx="859432" cy="729394"/>
          </a:xfrm>
          <a:prstGeom prst="rect">
            <a:avLst/>
          </a:prstGeom>
          <a:noFill/>
          <a:ln>
            <a:noFill/>
          </a:ln>
        </p:spPr>
      </p:pic>
      <p:pic>
        <p:nvPicPr>
          <p:cNvPr id="2699" name="Google Shape;2699;p53">
            <a:hlinkClick r:id="rId7"/>
          </p:cNvPr>
          <p:cNvPicPr preferRelativeResize="0"/>
          <p:nvPr/>
        </p:nvPicPr>
        <p:blipFill rotWithShape="1">
          <a:blip r:embed="rId8">
            <a:alphaModFix/>
          </a:blip>
          <a:srcRect b="0" l="24287" r="25418" t="0"/>
          <a:stretch/>
        </p:blipFill>
        <p:spPr>
          <a:xfrm>
            <a:off x="7701622" y="2921700"/>
            <a:ext cx="1110051" cy="12394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3" name="Shape 2703"/>
        <p:cNvGrpSpPr/>
        <p:nvPr/>
      </p:nvGrpSpPr>
      <p:grpSpPr>
        <a:xfrm>
          <a:off x="0" y="0"/>
          <a:ext cx="0" cy="0"/>
          <a:chOff x="0" y="0"/>
          <a:chExt cx="0" cy="0"/>
        </a:xfrm>
      </p:grpSpPr>
      <p:sp>
        <p:nvSpPr>
          <p:cNvPr id="2704" name="Google Shape;2704;p54"/>
          <p:cNvSpPr txBox="1"/>
          <p:nvPr>
            <p:ph type="title"/>
          </p:nvPr>
        </p:nvSpPr>
        <p:spPr>
          <a:xfrm>
            <a:off x="386875" y="97575"/>
            <a:ext cx="8183700" cy="5037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Clr>
                <a:schemeClr val="dk2"/>
              </a:buClr>
              <a:buSzPct val="36666"/>
              <a:buFont typeface="Arial"/>
              <a:buNone/>
            </a:pPr>
            <a:r>
              <a:rPr lang="fr" sz="3000"/>
              <a:t>Vidéo 2 : #AppelésÀAimer</a:t>
            </a:r>
            <a:endParaRPr sz="1933"/>
          </a:p>
        </p:txBody>
      </p:sp>
      <p:sp>
        <p:nvSpPr>
          <p:cNvPr id="2705" name="Google Shape;2705;p54"/>
          <p:cNvSpPr txBox="1"/>
          <p:nvPr/>
        </p:nvSpPr>
        <p:spPr>
          <a:xfrm>
            <a:off x="3927250" y="1767450"/>
            <a:ext cx="8088900" cy="446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t/>
            </a:r>
            <a:endParaRPr i="1" sz="1700">
              <a:solidFill>
                <a:schemeClr val="accent2"/>
              </a:solidFill>
              <a:latin typeface="Raleway"/>
              <a:ea typeface="Raleway"/>
              <a:cs typeface="Raleway"/>
              <a:sym typeface="Raleway"/>
            </a:endParaRPr>
          </a:p>
        </p:txBody>
      </p:sp>
      <p:sp>
        <p:nvSpPr>
          <p:cNvPr id="2706" name="Google Shape;2706;p54"/>
          <p:cNvSpPr txBox="1"/>
          <p:nvPr/>
        </p:nvSpPr>
        <p:spPr>
          <a:xfrm>
            <a:off x="104875" y="1313650"/>
            <a:ext cx="7661700" cy="3854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2"/>
              </a:buClr>
              <a:buSzPts val="1100"/>
              <a:buFont typeface="Arial"/>
              <a:buNone/>
            </a:pPr>
            <a:r>
              <a:rPr lang="fr" sz="1300">
                <a:solidFill>
                  <a:schemeClr val="accent2"/>
                </a:solidFill>
                <a:latin typeface="Raleway"/>
                <a:ea typeface="Raleway"/>
                <a:cs typeface="Raleway"/>
                <a:sym typeface="Raleway"/>
              </a:rPr>
              <a:t>À travers notre préparation pour l'Avent et le Carême, nous avons été invités à répondre “OUI” à l’</a:t>
            </a:r>
            <a:r>
              <a:rPr b="1" lang="fr" sz="1300">
                <a:solidFill>
                  <a:schemeClr val="accent2"/>
                </a:solidFill>
                <a:latin typeface="Raleway"/>
                <a:ea typeface="Raleway"/>
                <a:cs typeface="Raleway"/>
                <a:sym typeface="Raleway"/>
              </a:rPr>
              <a:t>appel à aimer.</a:t>
            </a:r>
            <a:br>
              <a:rPr lang="fr" sz="1300">
                <a:solidFill>
                  <a:schemeClr val="accent2"/>
                </a:solidFill>
                <a:latin typeface="Raleway"/>
                <a:ea typeface="Raleway"/>
                <a:cs typeface="Raleway"/>
                <a:sym typeface="Raleway"/>
              </a:rPr>
            </a:br>
            <a:r>
              <a:rPr lang="fr" sz="1300">
                <a:solidFill>
                  <a:schemeClr val="accent2"/>
                </a:solidFill>
                <a:latin typeface="Raleway"/>
                <a:ea typeface="Raleway"/>
                <a:cs typeface="Raleway"/>
                <a:sym typeface="Raleway"/>
              </a:rPr>
              <a:t> </a:t>
            </a:r>
            <a:endParaRPr sz="1300">
              <a:solidFill>
                <a:schemeClr val="accent2"/>
              </a:solidFill>
              <a:latin typeface="Raleway"/>
              <a:ea typeface="Raleway"/>
              <a:cs typeface="Raleway"/>
              <a:sym typeface="Raleway"/>
            </a:endParaRPr>
          </a:p>
          <a:p>
            <a:pPr indent="0" lvl="0" marL="0" rtl="0" algn="l">
              <a:lnSpc>
                <a:spcPct val="115000"/>
              </a:lnSpc>
              <a:spcBef>
                <a:spcPts val="0"/>
              </a:spcBef>
              <a:spcAft>
                <a:spcPts val="0"/>
              </a:spcAft>
              <a:buClr>
                <a:schemeClr val="dk2"/>
              </a:buClr>
              <a:buSzPts val="1100"/>
              <a:buFont typeface="Arial"/>
              <a:buNone/>
            </a:pPr>
            <a:r>
              <a:rPr lang="fr" sz="1300">
                <a:solidFill>
                  <a:schemeClr val="accent2"/>
                </a:solidFill>
                <a:latin typeface="Raleway"/>
                <a:ea typeface="Raleway"/>
                <a:cs typeface="Raleway"/>
                <a:sym typeface="Raleway"/>
              </a:rPr>
              <a:t>Pendant le Carême, nous avons découvert un homme, le Fils de Dieu, au désert. Par amour, il affronte le mal, la souffrance, la faim et la soif et même la mort pour nous donner la vraie vie. Il nous </a:t>
            </a:r>
            <a:r>
              <a:rPr b="1" lang="fr" sz="1300">
                <a:solidFill>
                  <a:schemeClr val="accent2"/>
                </a:solidFill>
                <a:latin typeface="Raleway"/>
                <a:ea typeface="Raleway"/>
                <a:cs typeface="Raleway"/>
                <a:sym typeface="Raleway"/>
              </a:rPr>
              <a:t>appelle à aimer</a:t>
            </a:r>
            <a:r>
              <a:rPr lang="fr" sz="1300">
                <a:solidFill>
                  <a:schemeClr val="accent2"/>
                </a:solidFill>
                <a:latin typeface="Raleway"/>
                <a:ea typeface="Raleway"/>
                <a:cs typeface="Raleway"/>
                <a:sym typeface="Raleway"/>
              </a:rPr>
              <a:t>.</a:t>
            </a:r>
            <a:endParaRPr sz="1300">
              <a:solidFill>
                <a:schemeClr val="accent2"/>
              </a:solidFill>
              <a:latin typeface="Raleway"/>
              <a:ea typeface="Raleway"/>
              <a:cs typeface="Raleway"/>
              <a:sym typeface="Raleway"/>
            </a:endParaRPr>
          </a:p>
          <a:p>
            <a:pPr indent="0" lvl="0" marL="0" rtl="0" algn="l">
              <a:lnSpc>
                <a:spcPct val="115000"/>
              </a:lnSpc>
              <a:spcBef>
                <a:spcPts val="0"/>
              </a:spcBef>
              <a:spcAft>
                <a:spcPts val="0"/>
              </a:spcAft>
              <a:buClr>
                <a:schemeClr val="dk2"/>
              </a:buClr>
              <a:buSzPts val="1100"/>
              <a:buFont typeface="Arial"/>
              <a:buNone/>
            </a:pPr>
            <a:r>
              <a:t/>
            </a:r>
            <a:endParaRPr sz="1300">
              <a:solidFill>
                <a:schemeClr val="accent2"/>
              </a:solidFill>
              <a:latin typeface="Raleway"/>
              <a:ea typeface="Raleway"/>
              <a:cs typeface="Raleway"/>
              <a:sym typeface="Raleway"/>
            </a:endParaRPr>
          </a:p>
          <a:p>
            <a:pPr indent="0" lvl="0" marL="0" rtl="0" algn="l">
              <a:lnSpc>
                <a:spcPct val="115000"/>
              </a:lnSpc>
              <a:spcBef>
                <a:spcPts val="0"/>
              </a:spcBef>
              <a:spcAft>
                <a:spcPts val="0"/>
              </a:spcAft>
              <a:buClr>
                <a:schemeClr val="dk2"/>
              </a:buClr>
              <a:buSzPts val="1100"/>
              <a:buFont typeface="Arial"/>
              <a:buNone/>
            </a:pPr>
            <a:r>
              <a:rPr lang="fr" sz="1300">
                <a:solidFill>
                  <a:schemeClr val="accent2"/>
                </a:solidFill>
                <a:latin typeface="Raleway"/>
                <a:ea typeface="Raleway"/>
                <a:cs typeface="Raleway"/>
                <a:sym typeface="Raleway"/>
              </a:rPr>
              <a:t>Nous célébrerons ensemble l’amour partagé, l’amour reçu de Jésus, l’amour qui nous fait ressembler à Jésus. Nous </a:t>
            </a:r>
            <a:r>
              <a:rPr lang="fr" sz="1300">
                <a:solidFill>
                  <a:schemeClr val="accent2"/>
                </a:solidFill>
                <a:latin typeface="Raleway"/>
                <a:ea typeface="Raleway"/>
                <a:cs typeface="Raleway"/>
                <a:sym typeface="Raleway"/>
              </a:rPr>
              <a:t>annonçons</a:t>
            </a:r>
            <a:r>
              <a:rPr lang="fr" sz="1300">
                <a:solidFill>
                  <a:schemeClr val="accent2"/>
                </a:solidFill>
                <a:latin typeface="Raleway"/>
                <a:ea typeface="Raleway"/>
                <a:cs typeface="Raleway"/>
                <a:sym typeface="Raleway"/>
              </a:rPr>
              <a:t> ce qu’il fait pour nous, nous lui rendrons grâce d’être présent dans notre vie, dans notre école et dans notre communauté. Il nous </a:t>
            </a:r>
            <a:r>
              <a:rPr b="1" lang="fr" sz="1300">
                <a:solidFill>
                  <a:schemeClr val="accent2"/>
                </a:solidFill>
                <a:latin typeface="Raleway"/>
                <a:ea typeface="Raleway"/>
                <a:cs typeface="Raleway"/>
                <a:sym typeface="Raleway"/>
              </a:rPr>
              <a:t>appelle à aimer</a:t>
            </a:r>
            <a:r>
              <a:rPr lang="fr" sz="1300">
                <a:solidFill>
                  <a:schemeClr val="accent2"/>
                </a:solidFill>
                <a:latin typeface="Raleway"/>
                <a:ea typeface="Raleway"/>
                <a:cs typeface="Raleway"/>
                <a:sym typeface="Raleway"/>
              </a:rPr>
              <a:t>.</a:t>
            </a:r>
            <a:endParaRPr sz="1300">
              <a:solidFill>
                <a:schemeClr val="accent2"/>
              </a:solidFill>
              <a:latin typeface="Raleway"/>
              <a:ea typeface="Raleway"/>
              <a:cs typeface="Raleway"/>
              <a:sym typeface="Raleway"/>
            </a:endParaRPr>
          </a:p>
          <a:p>
            <a:pPr indent="0" lvl="0" marL="0" rtl="0" algn="l">
              <a:lnSpc>
                <a:spcPct val="115000"/>
              </a:lnSpc>
              <a:spcBef>
                <a:spcPts val="0"/>
              </a:spcBef>
              <a:spcAft>
                <a:spcPts val="0"/>
              </a:spcAft>
              <a:buClr>
                <a:schemeClr val="dk2"/>
              </a:buClr>
              <a:buSzPts val="1100"/>
              <a:buFont typeface="Arial"/>
              <a:buNone/>
            </a:pPr>
            <a:r>
              <a:t/>
            </a:r>
            <a:endParaRPr sz="1300">
              <a:solidFill>
                <a:schemeClr val="accent2"/>
              </a:solidFill>
              <a:latin typeface="Raleway"/>
              <a:ea typeface="Raleway"/>
              <a:cs typeface="Raleway"/>
              <a:sym typeface="Raleway"/>
            </a:endParaRPr>
          </a:p>
          <a:p>
            <a:pPr indent="0" lvl="0" marL="0" rtl="0" algn="l">
              <a:lnSpc>
                <a:spcPct val="115000"/>
              </a:lnSpc>
              <a:spcBef>
                <a:spcPts val="0"/>
              </a:spcBef>
              <a:spcAft>
                <a:spcPts val="0"/>
              </a:spcAft>
              <a:buClr>
                <a:schemeClr val="dk2"/>
              </a:buClr>
              <a:buSzPts val="1100"/>
              <a:buFont typeface="Arial"/>
              <a:buNone/>
            </a:pPr>
            <a:r>
              <a:rPr lang="fr" sz="1300">
                <a:solidFill>
                  <a:schemeClr val="accent2"/>
                </a:solidFill>
                <a:latin typeface="Raleway"/>
                <a:ea typeface="Raleway"/>
                <a:cs typeface="Raleway"/>
                <a:sym typeface="Raleway"/>
              </a:rPr>
              <a:t>Nous vous souhaitons d’accepter le défi d’aimer!</a:t>
            </a:r>
            <a:endParaRPr>
              <a:solidFill>
                <a:schemeClr val="accent2"/>
              </a:solidFill>
              <a:latin typeface="Raleway"/>
              <a:ea typeface="Raleway"/>
              <a:cs typeface="Raleway"/>
              <a:sym typeface="Raleway"/>
            </a:endParaRPr>
          </a:p>
          <a:p>
            <a:pPr indent="0" lvl="0" marL="0" rtl="0" algn="l">
              <a:lnSpc>
                <a:spcPct val="115000"/>
              </a:lnSpc>
              <a:spcBef>
                <a:spcPts val="0"/>
              </a:spcBef>
              <a:spcAft>
                <a:spcPts val="0"/>
              </a:spcAft>
              <a:buClr>
                <a:schemeClr val="dk2"/>
              </a:buClr>
              <a:buSzPts val="1100"/>
              <a:buFont typeface="Arial"/>
              <a:buNone/>
            </a:pPr>
            <a:r>
              <a:t/>
            </a:r>
            <a:endParaRPr>
              <a:solidFill>
                <a:schemeClr val="accent2"/>
              </a:solidFill>
              <a:latin typeface="Raleway"/>
              <a:ea typeface="Raleway"/>
              <a:cs typeface="Raleway"/>
              <a:sym typeface="Raleway"/>
            </a:endParaRPr>
          </a:p>
          <a:p>
            <a:pPr indent="0" lvl="0" marL="0" rtl="0" algn="l">
              <a:lnSpc>
                <a:spcPct val="115000"/>
              </a:lnSpc>
              <a:spcBef>
                <a:spcPts val="0"/>
              </a:spcBef>
              <a:spcAft>
                <a:spcPts val="0"/>
              </a:spcAft>
              <a:buNone/>
            </a:pPr>
            <a:r>
              <a:rPr lang="fr" sz="1300" u="sng">
                <a:solidFill>
                  <a:schemeClr val="accent2"/>
                </a:solidFill>
                <a:latin typeface="Raleway"/>
                <a:ea typeface="Raleway"/>
                <a:cs typeface="Raleway"/>
                <a:sym typeface="Raleway"/>
              </a:rPr>
              <a:t>Question :</a:t>
            </a:r>
            <a:endParaRPr sz="1300" u="sng">
              <a:solidFill>
                <a:schemeClr val="accent2"/>
              </a:solidFill>
              <a:latin typeface="Raleway"/>
              <a:ea typeface="Raleway"/>
              <a:cs typeface="Raleway"/>
              <a:sym typeface="Raleway"/>
            </a:endParaRPr>
          </a:p>
          <a:p>
            <a:pPr indent="-311150" lvl="0" marL="457200" rtl="0" algn="l">
              <a:lnSpc>
                <a:spcPct val="115000"/>
              </a:lnSpc>
              <a:spcBef>
                <a:spcPts val="0"/>
              </a:spcBef>
              <a:spcAft>
                <a:spcPts val="0"/>
              </a:spcAft>
              <a:buClr>
                <a:schemeClr val="accent2"/>
              </a:buClr>
              <a:buSzPts val="1300"/>
              <a:buFont typeface="Raleway"/>
              <a:buAutoNum type="arabicPeriod"/>
            </a:pPr>
            <a:r>
              <a:rPr lang="fr" sz="1300">
                <a:solidFill>
                  <a:schemeClr val="accent2"/>
                </a:solidFill>
                <a:latin typeface="Raleway"/>
                <a:ea typeface="Raleway"/>
                <a:cs typeface="Raleway"/>
                <a:sym typeface="Raleway"/>
              </a:rPr>
              <a:t>En revoyant les paroles de la chanson </a:t>
            </a:r>
            <a:r>
              <a:rPr i="1" lang="fr" sz="1300">
                <a:solidFill>
                  <a:schemeClr val="accent2"/>
                </a:solidFill>
                <a:latin typeface="Raleway"/>
                <a:ea typeface="Raleway"/>
                <a:cs typeface="Raleway"/>
                <a:sym typeface="Raleway"/>
              </a:rPr>
              <a:t>Appelés à aimer</a:t>
            </a:r>
            <a:r>
              <a:rPr lang="fr" sz="1300">
                <a:solidFill>
                  <a:schemeClr val="accent2"/>
                </a:solidFill>
                <a:latin typeface="Raleway"/>
                <a:ea typeface="Raleway"/>
                <a:cs typeface="Raleway"/>
                <a:sym typeface="Raleway"/>
              </a:rPr>
              <a:t>,  quelles paroles te rejoint plus particulièrement?</a:t>
            </a:r>
            <a:endParaRPr sz="1300">
              <a:solidFill>
                <a:schemeClr val="accent2"/>
              </a:solidFill>
              <a:latin typeface="Raleway"/>
              <a:ea typeface="Raleway"/>
              <a:cs typeface="Raleway"/>
              <a:sym typeface="Raleway"/>
            </a:endParaRPr>
          </a:p>
        </p:txBody>
      </p:sp>
      <p:pic>
        <p:nvPicPr>
          <p:cNvPr id="2707" name="Google Shape;2707;p54"/>
          <p:cNvPicPr preferRelativeResize="0"/>
          <p:nvPr/>
        </p:nvPicPr>
        <p:blipFill>
          <a:blip r:embed="rId3">
            <a:alphaModFix/>
          </a:blip>
          <a:stretch>
            <a:fillRect/>
          </a:stretch>
        </p:blipFill>
        <p:spPr>
          <a:xfrm>
            <a:off x="4466347" y="571050"/>
            <a:ext cx="618603" cy="565304"/>
          </a:xfrm>
          <a:prstGeom prst="rect">
            <a:avLst/>
          </a:prstGeom>
          <a:noFill/>
          <a:ln>
            <a:noFill/>
          </a:ln>
        </p:spPr>
      </p:pic>
      <p:pic>
        <p:nvPicPr>
          <p:cNvPr id="2708" name="Google Shape;2708;p54"/>
          <p:cNvPicPr preferRelativeResize="0"/>
          <p:nvPr/>
        </p:nvPicPr>
        <p:blipFill>
          <a:blip r:embed="rId4">
            <a:alphaModFix/>
          </a:blip>
          <a:stretch>
            <a:fillRect/>
          </a:stretch>
        </p:blipFill>
        <p:spPr>
          <a:xfrm>
            <a:off x="3927250" y="489005"/>
            <a:ext cx="859432" cy="729394"/>
          </a:xfrm>
          <a:prstGeom prst="rect">
            <a:avLst/>
          </a:prstGeom>
          <a:noFill/>
          <a:ln>
            <a:noFill/>
          </a:ln>
        </p:spPr>
      </p:pic>
      <p:pic>
        <p:nvPicPr>
          <p:cNvPr id="2709" name="Google Shape;2709;p54">
            <a:hlinkClick r:id="rId5"/>
          </p:cNvPr>
          <p:cNvPicPr preferRelativeResize="0"/>
          <p:nvPr/>
        </p:nvPicPr>
        <p:blipFill rotWithShape="1">
          <a:blip r:embed="rId6">
            <a:alphaModFix/>
          </a:blip>
          <a:srcRect b="0" l="24287" r="25418" t="0"/>
          <a:stretch/>
        </p:blipFill>
        <p:spPr>
          <a:xfrm>
            <a:off x="7701622" y="2921700"/>
            <a:ext cx="1110051" cy="1239475"/>
          </a:xfrm>
          <a:prstGeom prst="rect">
            <a:avLst/>
          </a:prstGeom>
          <a:noFill/>
          <a:ln>
            <a:noFill/>
          </a:ln>
        </p:spPr>
      </p:pic>
      <p:pic>
        <p:nvPicPr>
          <p:cNvPr id="2710" name="Google Shape;2710;p54">
            <a:hlinkClick r:id="rId7"/>
          </p:cNvPr>
          <p:cNvPicPr preferRelativeResize="0"/>
          <p:nvPr/>
        </p:nvPicPr>
        <p:blipFill>
          <a:blip r:embed="rId8">
            <a:alphaModFix/>
          </a:blip>
          <a:stretch>
            <a:fillRect/>
          </a:stretch>
        </p:blipFill>
        <p:spPr>
          <a:xfrm>
            <a:off x="7608262" y="1759850"/>
            <a:ext cx="1296775" cy="12967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4" name="Shape 2714"/>
        <p:cNvGrpSpPr/>
        <p:nvPr/>
      </p:nvGrpSpPr>
      <p:grpSpPr>
        <a:xfrm>
          <a:off x="0" y="0"/>
          <a:ext cx="0" cy="0"/>
          <a:chOff x="0" y="0"/>
          <a:chExt cx="0" cy="0"/>
        </a:xfrm>
      </p:grpSpPr>
      <p:sp>
        <p:nvSpPr>
          <p:cNvPr id="2715" name="Google Shape;2715;p55"/>
          <p:cNvSpPr txBox="1"/>
          <p:nvPr>
            <p:ph type="title"/>
          </p:nvPr>
        </p:nvSpPr>
        <p:spPr>
          <a:xfrm>
            <a:off x="386875" y="97575"/>
            <a:ext cx="8183700" cy="5037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Clr>
                <a:schemeClr val="dk2"/>
              </a:buClr>
              <a:buSzPct val="36666"/>
              <a:buFont typeface="Arial"/>
              <a:buNone/>
            </a:pPr>
            <a:r>
              <a:rPr lang="fr" sz="3000"/>
              <a:t>Paroles : Appelés à aimer</a:t>
            </a:r>
            <a:endParaRPr sz="1933"/>
          </a:p>
        </p:txBody>
      </p:sp>
      <p:sp>
        <p:nvSpPr>
          <p:cNvPr id="2716" name="Google Shape;2716;p55"/>
          <p:cNvSpPr txBox="1"/>
          <p:nvPr/>
        </p:nvSpPr>
        <p:spPr>
          <a:xfrm>
            <a:off x="3927250" y="1767450"/>
            <a:ext cx="8088900" cy="446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t/>
            </a:r>
            <a:endParaRPr i="1" sz="1700">
              <a:solidFill>
                <a:schemeClr val="accent2"/>
              </a:solidFill>
              <a:latin typeface="Raleway"/>
              <a:ea typeface="Raleway"/>
              <a:cs typeface="Raleway"/>
              <a:sym typeface="Raleway"/>
            </a:endParaRPr>
          </a:p>
        </p:txBody>
      </p:sp>
      <p:sp>
        <p:nvSpPr>
          <p:cNvPr id="2717" name="Google Shape;2717;p55"/>
          <p:cNvSpPr txBox="1"/>
          <p:nvPr/>
        </p:nvSpPr>
        <p:spPr>
          <a:xfrm>
            <a:off x="104875" y="1313650"/>
            <a:ext cx="4409400" cy="3730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2"/>
              </a:buClr>
              <a:buSzPts val="1100"/>
              <a:buFont typeface="Arial"/>
              <a:buNone/>
            </a:pPr>
            <a:r>
              <a:rPr i="1" lang="fr" sz="1300">
                <a:solidFill>
                  <a:schemeClr val="accent2"/>
                </a:solidFill>
                <a:latin typeface="Raleway"/>
                <a:ea typeface="Raleway"/>
                <a:cs typeface="Raleway"/>
                <a:sym typeface="Raleway"/>
              </a:rPr>
              <a:t>Tu m'appelles...</a:t>
            </a:r>
            <a:endParaRPr i="1" sz="1300">
              <a:solidFill>
                <a:schemeClr val="accent2"/>
              </a:solidFill>
              <a:latin typeface="Raleway"/>
              <a:ea typeface="Raleway"/>
              <a:cs typeface="Raleway"/>
              <a:sym typeface="Raleway"/>
            </a:endParaRPr>
          </a:p>
          <a:p>
            <a:pPr indent="0" lvl="0" marL="0" rtl="0" algn="l">
              <a:lnSpc>
                <a:spcPct val="115000"/>
              </a:lnSpc>
              <a:spcBef>
                <a:spcPts val="0"/>
              </a:spcBef>
              <a:spcAft>
                <a:spcPts val="0"/>
              </a:spcAft>
              <a:buNone/>
            </a:pPr>
            <a:r>
              <a:rPr i="1" lang="fr" sz="1300">
                <a:solidFill>
                  <a:schemeClr val="accent2"/>
                </a:solidFill>
                <a:latin typeface="Raleway"/>
                <a:ea typeface="Raleway"/>
                <a:cs typeface="Raleway"/>
                <a:sym typeface="Raleway"/>
              </a:rPr>
              <a:t>À aimer... À aimer</a:t>
            </a:r>
            <a:endParaRPr i="1" sz="1300">
              <a:solidFill>
                <a:schemeClr val="accent2"/>
              </a:solidFill>
              <a:latin typeface="Raleway"/>
              <a:ea typeface="Raleway"/>
              <a:cs typeface="Raleway"/>
              <a:sym typeface="Raleway"/>
            </a:endParaRPr>
          </a:p>
          <a:p>
            <a:pPr indent="0" lvl="0" marL="0" rtl="0" algn="l">
              <a:lnSpc>
                <a:spcPct val="115000"/>
              </a:lnSpc>
              <a:spcBef>
                <a:spcPts val="0"/>
              </a:spcBef>
              <a:spcAft>
                <a:spcPts val="0"/>
              </a:spcAft>
              <a:buClr>
                <a:schemeClr val="dk2"/>
              </a:buClr>
              <a:buSzPts val="1100"/>
              <a:buFont typeface="Arial"/>
              <a:buNone/>
            </a:pPr>
            <a:r>
              <a:t/>
            </a:r>
            <a:endParaRPr sz="700">
              <a:solidFill>
                <a:schemeClr val="accent2"/>
              </a:solidFill>
              <a:latin typeface="Raleway"/>
              <a:ea typeface="Raleway"/>
              <a:cs typeface="Raleway"/>
              <a:sym typeface="Raleway"/>
            </a:endParaRPr>
          </a:p>
          <a:p>
            <a:pPr indent="0" lvl="0" marL="0" rtl="0" algn="l">
              <a:lnSpc>
                <a:spcPct val="115000"/>
              </a:lnSpc>
              <a:spcBef>
                <a:spcPts val="0"/>
              </a:spcBef>
              <a:spcAft>
                <a:spcPts val="0"/>
              </a:spcAft>
              <a:buClr>
                <a:schemeClr val="dk2"/>
              </a:buClr>
              <a:buSzPts val="1100"/>
              <a:buFont typeface="Arial"/>
              <a:buNone/>
            </a:pPr>
            <a:r>
              <a:rPr lang="fr" sz="1300">
                <a:solidFill>
                  <a:schemeClr val="accent2"/>
                </a:solidFill>
                <a:latin typeface="Raleway"/>
                <a:ea typeface="Raleway"/>
                <a:cs typeface="Raleway"/>
                <a:sym typeface="Raleway"/>
              </a:rPr>
              <a:t>Avec tout ce que je suis (tu m'appelles)</a:t>
            </a:r>
            <a:endParaRPr sz="1300">
              <a:solidFill>
                <a:schemeClr val="accent2"/>
              </a:solidFill>
              <a:latin typeface="Raleway"/>
              <a:ea typeface="Raleway"/>
              <a:cs typeface="Raleway"/>
              <a:sym typeface="Raleway"/>
            </a:endParaRPr>
          </a:p>
          <a:p>
            <a:pPr indent="0" lvl="0" marL="0" rtl="0" algn="l">
              <a:lnSpc>
                <a:spcPct val="115000"/>
              </a:lnSpc>
              <a:spcBef>
                <a:spcPts val="0"/>
              </a:spcBef>
              <a:spcAft>
                <a:spcPts val="0"/>
              </a:spcAft>
              <a:buClr>
                <a:schemeClr val="dk2"/>
              </a:buClr>
              <a:buSzPts val="1100"/>
              <a:buFont typeface="Arial"/>
              <a:buNone/>
            </a:pPr>
            <a:r>
              <a:rPr lang="fr" sz="1300">
                <a:solidFill>
                  <a:schemeClr val="accent2"/>
                </a:solidFill>
                <a:latin typeface="Raleway"/>
                <a:ea typeface="Raleway"/>
                <a:cs typeface="Raleway"/>
                <a:sym typeface="Raleway"/>
              </a:rPr>
              <a:t>J’suis l’étoile qui éclaire la nuit (tu m'appelles)</a:t>
            </a:r>
            <a:endParaRPr sz="1300">
              <a:solidFill>
                <a:schemeClr val="accent2"/>
              </a:solidFill>
              <a:latin typeface="Raleway"/>
              <a:ea typeface="Raleway"/>
              <a:cs typeface="Raleway"/>
              <a:sym typeface="Raleway"/>
            </a:endParaRPr>
          </a:p>
          <a:p>
            <a:pPr indent="0" lvl="0" marL="0" rtl="0" algn="l">
              <a:lnSpc>
                <a:spcPct val="115000"/>
              </a:lnSpc>
              <a:spcBef>
                <a:spcPts val="0"/>
              </a:spcBef>
              <a:spcAft>
                <a:spcPts val="0"/>
              </a:spcAft>
              <a:buClr>
                <a:schemeClr val="dk2"/>
              </a:buClr>
              <a:buSzPts val="1100"/>
              <a:buFont typeface="Arial"/>
              <a:buNone/>
            </a:pPr>
            <a:r>
              <a:rPr lang="fr" sz="1300">
                <a:solidFill>
                  <a:schemeClr val="accent2"/>
                </a:solidFill>
                <a:latin typeface="Raleway"/>
                <a:ea typeface="Raleway"/>
                <a:cs typeface="Raleway"/>
                <a:sym typeface="Raleway"/>
              </a:rPr>
              <a:t>Je réponds à l’appel pour bâtir</a:t>
            </a:r>
            <a:endParaRPr sz="1300">
              <a:solidFill>
                <a:schemeClr val="accent2"/>
              </a:solidFill>
              <a:latin typeface="Raleway"/>
              <a:ea typeface="Raleway"/>
              <a:cs typeface="Raleway"/>
              <a:sym typeface="Raleway"/>
            </a:endParaRPr>
          </a:p>
          <a:p>
            <a:pPr indent="0" lvl="0" marL="0" rtl="0" algn="l">
              <a:lnSpc>
                <a:spcPct val="115000"/>
              </a:lnSpc>
              <a:spcBef>
                <a:spcPts val="0"/>
              </a:spcBef>
              <a:spcAft>
                <a:spcPts val="0"/>
              </a:spcAft>
              <a:buClr>
                <a:schemeClr val="dk2"/>
              </a:buClr>
              <a:buSzPts val="1100"/>
              <a:buFont typeface="Arial"/>
              <a:buNone/>
            </a:pPr>
            <a:r>
              <a:rPr lang="fr" sz="1300">
                <a:solidFill>
                  <a:schemeClr val="accent2"/>
                </a:solidFill>
                <a:latin typeface="Raleway"/>
                <a:ea typeface="Raleway"/>
                <a:cs typeface="Raleway"/>
                <a:sym typeface="Raleway"/>
              </a:rPr>
              <a:t>Le Royaume de Dieu (de Dieu) x2</a:t>
            </a:r>
            <a:endParaRPr sz="1300">
              <a:solidFill>
                <a:schemeClr val="accent2"/>
              </a:solidFill>
              <a:latin typeface="Raleway"/>
              <a:ea typeface="Raleway"/>
              <a:cs typeface="Raleway"/>
              <a:sym typeface="Raleway"/>
            </a:endParaRPr>
          </a:p>
          <a:p>
            <a:pPr indent="0" lvl="0" marL="0" rtl="0" algn="l">
              <a:lnSpc>
                <a:spcPct val="115000"/>
              </a:lnSpc>
              <a:spcBef>
                <a:spcPts val="0"/>
              </a:spcBef>
              <a:spcAft>
                <a:spcPts val="0"/>
              </a:spcAft>
              <a:buClr>
                <a:schemeClr val="dk2"/>
              </a:buClr>
              <a:buSzPts val="1100"/>
              <a:buFont typeface="Arial"/>
              <a:buNone/>
            </a:pPr>
            <a:r>
              <a:t/>
            </a:r>
            <a:endParaRPr sz="1300">
              <a:solidFill>
                <a:schemeClr val="accent2"/>
              </a:solidFill>
              <a:latin typeface="Raleway"/>
              <a:ea typeface="Raleway"/>
              <a:cs typeface="Raleway"/>
              <a:sym typeface="Raleway"/>
            </a:endParaRPr>
          </a:p>
          <a:p>
            <a:pPr indent="0" lvl="0" marL="0" rtl="0" algn="l">
              <a:lnSpc>
                <a:spcPct val="115000"/>
              </a:lnSpc>
              <a:spcBef>
                <a:spcPts val="0"/>
              </a:spcBef>
              <a:spcAft>
                <a:spcPts val="0"/>
              </a:spcAft>
              <a:buClr>
                <a:schemeClr val="dk2"/>
              </a:buClr>
              <a:buSzPts val="1100"/>
              <a:buFont typeface="Arial"/>
              <a:buNone/>
            </a:pPr>
            <a:r>
              <a:rPr lang="fr" sz="1300">
                <a:solidFill>
                  <a:schemeClr val="accent2"/>
                </a:solidFill>
                <a:latin typeface="Raleway"/>
                <a:ea typeface="Raleway"/>
                <a:cs typeface="Raleway"/>
                <a:sym typeface="Raleway"/>
              </a:rPr>
              <a:t>Tu m’appelles à aimer (aimer)</a:t>
            </a:r>
            <a:endParaRPr sz="1300">
              <a:solidFill>
                <a:schemeClr val="accent2"/>
              </a:solidFill>
              <a:latin typeface="Raleway"/>
              <a:ea typeface="Raleway"/>
              <a:cs typeface="Raleway"/>
              <a:sym typeface="Raleway"/>
            </a:endParaRPr>
          </a:p>
          <a:p>
            <a:pPr indent="0" lvl="0" marL="0" rtl="0" algn="l">
              <a:lnSpc>
                <a:spcPct val="115000"/>
              </a:lnSpc>
              <a:spcBef>
                <a:spcPts val="0"/>
              </a:spcBef>
              <a:spcAft>
                <a:spcPts val="0"/>
              </a:spcAft>
              <a:buClr>
                <a:schemeClr val="dk2"/>
              </a:buClr>
              <a:buSzPts val="1100"/>
              <a:buFont typeface="Arial"/>
              <a:buNone/>
            </a:pPr>
            <a:r>
              <a:rPr lang="fr" sz="1300">
                <a:solidFill>
                  <a:schemeClr val="accent2"/>
                </a:solidFill>
                <a:latin typeface="Raleway"/>
                <a:ea typeface="Raleway"/>
                <a:cs typeface="Raleway"/>
                <a:sym typeface="Raleway"/>
              </a:rPr>
              <a:t>Tu m’appelles à aimer (aimer)</a:t>
            </a:r>
            <a:endParaRPr sz="1300">
              <a:solidFill>
                <a:schemeClr val="accent2"/>
              </a:solidFill>
              <a:latin typeface="Raleway"/>
              <a:ea typeface="Raleway"/>
              <a:cs typeface="Raleway"/>
              <a:sym typeface="Raleway"/>
            </a:endParaRPr>
          </a:p>
          <a:p>
            <a:pPr indent="0" lvl="0" marL="0" rtl="0" algn="l">
              <a:lnSpc>
                <a:spcPct val="115000"/>
              </a:lnSpc>
              <a:spcBef>
                <a:spcPts val="0"/>
              </a:spcBef>
              <a:spcAft>
                <a:spcPts val="0"/>
              </a:spcAft>
              <a:buNone/>
            </a:pPr>
            <a:r>
              <a:rPr lang="fr" sz="1300">
                <a:solidFill>
                  <a:schemeClr val="accent2"/>
                </a:solidFill>
                <a:latin typeface="Raleway"/>
                <a:ea typeface="Raleway"/>
                <a:cs typeface="Raleway"/>
                <a:sym typeface="Raleway"/>
              </a:rPr>
              <a:t>Tu m’appelles... Jésus</a:t>
            </a:r>
            <a:endParaRPr sz="1300">
              <a:solidFill>
                <a:schemeClr val="accent2"/>
              </a:solidFill>
              <a:latin typeface="Raleway"/>
              <a:ea typeface="Raleway"/>
              <a:cs typeface="Raleway"/>
              <a:sym typeface="Raleway"/>
            </a:endParaRPr>
          </a:p>
          <a:p>
            <a:pPr indent="0" lvl="0" marL="0" rtl="0" algn="l">
              <a:lnSpc>
                <a:spcPct val="115000"/>
              </a:lnSpc>
              <a:spcBef>
                <a:spcPts val="0"/>
              </a:spcBef>
              <a:spcAft>
                <a:spcPts val="0"/>
              </a:spcAft>
              <a:buClr>
                <a:schemeClr val="dk2"/>
              </a:buClr>
              <a:buSzPts val="1100"/>
              <a:buFont typeface="Arial"/>
              <a:buNone/>
            </a:pPr>
            <a:r>
              <a:t/>
            </a:r>
            <a:endParaRPr sz="1300">
              <a:solidFill>
                <a:schemeClr val="accent2"/>
              </a:solidFill>
              <a:latin typeface="Raleway"/>
              <a:ea typeface="Raleway"/>
              <a:cs typeface="Raleway"/>
              <a:sym typeface="Raleway"/>
            </a:endParaRPr>
          </a:p>
          <a:p>
            <a:pPr indent="0" lvl="0" marL="0" rtl="0" algn="l">
              <a:lnSpc>
                <a:spcPct val="115000"/>
              </a:lnSpc>
              <a:spcBef>
                <a:spcPts val="0"/>
              </a:spcBef>
              <a:spcAft>
                <a:spcPts val="0"/>
              </a:spcAft>
              <a:buClr>
                <a:schemeClr val="dk2"/>
              </a:buClr>
              <a:buSzPts val="1100"/>
              <a:buFont typeface="Arial"/>
              <a:buNone/>
            </a:pPr>
            <a:r>
              <a:rPr b="1" lang="fr" sz="1300">
                <a:solidFill>
                  <a:schemeClr val="accent2"/>
                </a:solidFill>
                <a:latin typeface="Raleway"/>
                <a:ea typeface="Raleway"/>
                <a:cs typeface="Raleway"/>
                <a:sym typeface="Raleway"/>
              </a:rPr>
              <a:t>Tu m’appelles par mon nom - Je me sens si aimé</a:t>
            </a:r>
            <a:endParaRPr b="1" sz="1300">
              <a:solidFill>
                <a:schemeClr val="accent2"/>
              </a:solidFill>
              <a:latin typeface="Raleway"/>
              <a:ea typeface="Raleway"/>
              <a:cs typeface="Raleway"/>
              <a:sym typeface="Raleway"/>
            </a:endParaRPr>
          </a:p>
          <a:p>
            <a:pPr indent="0" lvl="0" marL="0" rtl="0" algn="l">
              <a:lnSpc>
                <a:spcPct val="115000"/>
              </a:lnSpc>
              <a:spcBef>
                <a:spcPts val="0"/>
              </a:spcBef>
              <a:spcAft>
                <a:spcPts val="0"/>
              </a:spcAft>
              <a:buClr>
                <a:schemeClr val="dk2"/>
              </a:buClr>
              <a:buSzPts val="1100"/>
              <a:buFont typeface="Arial"/>
              <a:buNone/>
            </a:pPr>
            <a:r>
              <a:rPr b="1" lang="fr" sz="1300">
                <a:solidFill>
                  <a:schemeClr val="accent2"/>
                </a:solidFill>
                <a:latin typeface="Raleway"/>
                <a:ea typeface="Raleway"/>
                <a:cs typeface="Raleway"/>
                <a:sym typeface="Raleway"/>
              </a:rPr>
              <a:t>Tu m’appelles par mon nom - Toujours à mes côtés</a:t>
            </a:r>
            <a:endParaRPr b="1" sz="1300">
              <a:solidFill>
                <a:schemeClr val="accent2"/>
              </a:solidFill>
              <a:latin typeface="Raleway"/>
              <a:ea typeface="Raleway"/>
              <a:cs typeface="Raleway"/>
              <a:sym typeface="Raleway"/>
            </a:endParaRPr>
          </a:p>
          <a:p>
            <a:pPr indent="0" lvl="0" marL="0" rtl="0" algn="l">
              <a:lnSpc>
                <a:spcPct val="115000"/>
              </a:lnSpc>
              <a:spcBef>
                <a:spcPts val="0"/>
              </a:spcBef>
              <a:spcAft>
                <a:spcPts val="0"/>
              </a:spcAft>
              <a:buClr>
                <a:schemeClr val="dk2"/>
              </a:buClr>
              <a:buSzPts val="1100"/>
              <a:buFont typeface="Arial"/>
              <a:buNone/>
            </a:pPr>
            <a:r>
              <a:rPr b="1" lang="fr" sz="1300">
                <a:solidFill>
                  <a:schemeClr val="accent2"/>
                </a:solidFill>
                <a:latin typeface="Raleway"/>
                <a:ea typeface="Raleway"/>
                <a:cs typeface="Raleway"/>
                <a:sym typeface="Raleway"/>
              </a:rPr>
              <a:t>Tu m’appelles par mon nom - Confiant, j’vais avancer</a:t>
            </a:r>
            <a:endParaRPr b="1" sz="1300">
              <a:solidFill>
                <a:schemeClr val="accent2"/>
              </a:solidFill>
              <a:latin typeface="Raleway"/>
              <a:ea typeface="Raleway"/>
              <a:cs typeface="Raleway"/>
              <a:sym typeface="Raleway"/>
            </a:endParaRPr>
          </a:p>
          <a:p>
            <a:pPr indent="0" lvl="0" marL="0" rtl="0" algn="l">
              <a:lnSpc>
                <a:spcPct val="115000"/>
              </a:lnSpc>
              <a:spcBef>
                <a:spcPts val="0"/>
              </a:spcBef>
              <a:spcAft>
                <a:spcPts val="0"/>
              </a:spcAft>
              <a:buNone/>
            </a:pPr>
            <a:r>
              <a:rPr b="1" lang="fr" sz="1300">
                <a:solidFill>
                  <a:schemeClr val="accent2"/>
                </a:solidFill>
                <a:latin typeface="Raleway"/>
                <a:ea typeface="Raleway"/>
                <a:cs typeface="Raleway"/>
                <a:sym typeface="Raleway"/>
              </a:rPr>
              <a:t>Jésus tu m’appelles... À aimer</a:t>
            </a:r>
            <a:endParaRPr sz="1300">
              <a:solidFill>
                <a:schemeClr val="accent2"/>
              </a:solidFill>
              <a:latin typeface="Raleway"/>
              <a:ea typeface="Raleway"/>
              <a:cs typeface="Raleway"/>
              <a:sym typeface="Raleway"/>
            </a:endParaRPr>
          </a:p>
        </p:txBody>
      </p:sp>
      <p:sp>
        <p:nvSpPr>
          <p:cNvPr id="2718" name="Google Shape;2718;p55"/>
          <p:cNvSpPr txBox="1"/>
          <p:nvPr/>
        </p:nvSpPr>
        <p:spPr>
          <a:xfrm>
            <a:off x="3895600" y="1556550"/>
            <a:ext cx="5048700" cy="415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Clr>
                <a:schemeClr val="dk2"/>
              </a:buClr>
              <a:buSzPts val="1100"/>
              <a:buFont typeface="Arial"/>
              <a:buNone/>
            </a:pPr>
            <a:r>
              <a:t/>
            </a:r>
            <a:endParaRPr b="1" sz="1500">
              <a:solidFill>
                <a:schemeClr val="accent2"/>
              </a:solidFill>
              <a:latin typeface="Raleway"/>
              <a:ea typeface="Raleway"/>
              <a:cs typeface="Raleway"/>
              <a:sym typeface="Raleway"/>
            </a:endParaRPr>
          </a:p>
        </p:txBody>
      </p:sp>
      <p:sp>
        <p:nvSpPr>
          <p:cNvPr id="2719" name="Google Shape;2719;p55"/>
          <p:cNvSpPr txBox="1"/>
          <p:nvPr/>
        </p:nvSpPr>
        <p:spPr>
          <a:xfrm>
            <a:off x="4456175" y="1313650"/>
            <a:ext cx="4409400" cy="3730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i="1" lang="fr" sz="1300">
                <a:solidFill>
                  <a:schemeClr val="accent2"/>
                </a:solidFill>
                <a:latin typeface="Raleway"/>
                <a:ea typeface="Raleway"/>
                <a:cs typeface="Raleway"/>
                <a:sym typeface="Raleway"/>
              </a:rPr>
              <a:t>Tu m'appelles...</a:t>
            </a:r>
            <a:endParaRPr i="1" sz="1300">
              <a:solidFill>
                <a:schemeClr val="accent2"/>
              </a:solidFill>
              <a:latin typeface="Raleway"/>
              <a:ea typeface="Raleway"/>
              <a:cs typeface="Raleway"/>
              <a:sym typeface="Raleway"/>
            </a:endParaRPr>
          </a:p>
          <a:p>
            <a:pPr indent="0" lvl="0" marL="0" rtl="0" algn="l">
              <a:lnSpc>
                <a:spcPct val="115000"/>
              </a:lnSpc>
              <a:spcBef>
                <a:spcPts val="0"/>
              </a:spcBef>
              <a:spcAft>
                <a:spcPts val="0"/>
              </a:spcAft>
              <a:buNone/>
            </a:pPr>
            <a:r>
              <a:rPr i="1" lang="fr" sz="1300">
                <a:solidFill>
                  <a:schemeClr val="accent2"/>
                </a:solidFill>
                <a:latin typeface="Raleway"/>
                <a:ea typeface="Raleway"/>
                <a:cs typeface="Raleway"/>
                <a:sym typeface="Raleway"/>
              </a:rPr>
              <a:t>À aimer... À aimer</a:t>
            </a:r>
            <a:endParaRPr i="1" sz="1300">
              <a:solidFill>
                <a:schemeClr val="accent2"/>
              </a:solidFill>
              <a:latin typeface="Raleway"/>
              <a:ea typeface="Raleway"/>
              <a:cs typeface="Raleway"/>
              <a:sym typeface="Raleway"/>
            </a:endParaRPr>
          </a:p>
          <a:p>
            <a:pPr indent="0" lvl="0" marL="0" rtl="0" algn="l">
              <a:lnSpc>
                <a:spcPct val="115000"/>
              </a:lnSpc>
              <a:spcBef>
                <a:spcPts val="0"/>
              </a:spcBef>
              <a:spcAft>
                <a:spcPts val="0"/>
              </a:spcAft>
              <a:buNone/>
            </a:pPr>
            <a:r>
              <a:t/>
            </a:r>
            <a:endParaRPr sz="700">
              <a:solidFill>
                <a:schemeClr val="accent2"/>
              </a:solidFill>
              <a:latin typeface="Raleway"/>
              <a:ea typeface="Raleway"/>
              <a:cs typeface="Raleway"/>
              <a:sym typeface="Raleway"/>
            </a:endParaRPr>
          </a:p>
          <a:p>
            <a:pPr indent="0" lvl="0" marL="0" rtl="0" algn="l">
              <a:lnSpc>
                <a:spcPct val="115000"/>
              </a:lnSpc>
              <a:spcBef>
                <a:spcPts val="0"/>
              </a:spcBef>
              <a:spcAft>
                <a:spcPts val="0"/>
              </a:spcAft>
              <a:buNone/>
            </a:pPr>
            <a:r>
              <a:rPr lang="fr" sz="1300">
                <a:solidFill>
                  <a:schemeClr val="accent2"/>
                </a:solidFill>
                <a:latin typeface="Raleway"/>
                <a:ea typeface="Raleway"/>
                <a:cs typeface="Raleway"/>
                <a:sym typeface="Raleway"/>
              </a:rPr>
              <a:t>J’avance tout près de la croix (tu m'appelles)</a:t>
            </a:r>
            <a:endParaRPr sz="1300">
              <a:solidFill>
                <a:schemeClr val="accent2"/>
              </a:solidFill>
              <a:latin typeface="Raleway"/>
              <a:ea typeface="Raleway"/>
              <a:cs typeface="Raleway"/>
              <a:sym typeface="Raleway"/>
            </a:endParaRPr>
          </a:p>
          <a:p>
            <a:pPr indent="0" lvl="0" marL="0" rtl="0" algn="l">
              <a:lnSpc>
                <a:spcPct val="115000"/>
              </a:lnSpc>
              <a:spcBef>
                <a:spcPts val="0"/>
              </a:spcBef>
              <a:spcAft>
                <a:spcPts val="0"/>
              </a:spcAft>
              <a:buNone/>
            </a:pPr>
            <a:r>
              <a:rPr lang="fr" sz="1300">
                <a:solidFill>
                  <a:schemeClr val="accent2"/>
                </a:solidFill>
                <a:latin typeface="Raleway"/>
                <a:ea typeface="Raleway"/>
                <a:cs typeface="Raleway"/>
                <a:sym typeface="Raleway"/>
              </a:rPr>
              <a:t>J’laisse tomber tout ce qui est poids (tu m'appelles)</a:t>
            </a:r>
            <a:endParaRPr sz="1300">
              <a:solidFill>
                <a:schemeClr val="accent2"/>
              </a:solidFill>
              <a:latin typeface="Raleway"/>
              <a:ea typeface="Raleway"/>
              <a:cs typeface="Raleway"/>
              <a:sym typeface="Raleway"/>
            </a:endParaRPr>
          </a:p>
          <a:p>
            <a:pPr indent="0" lvl="0" marL="0" rtl="0" algn="l">
              <a:lnSpc>
                <a:spcPct val="115000"/>
              </a:lnSpc>
              <a:spcBef>
                <a:spcPts val="0"/>
              </a:spcBef>
              <a:spcAft>
                <a:spcPts val="0"/>
              </a:spcAft>
              <a:buNone/>
            </a:pPr>
            <a:r>
              <a:rPr lang="fr" sz="1300">
                <a:solidFill>
                  <a:schemeClr val="accent2"/>
                </a:solidFill>
                <a:latin typeface="Raleway"/>
                <a:ea typeface="Raleway"/>
                <a:cs typeface="Raleway"/>
                <a:sym typeface="Raleway"/>
              </a:rPr>
              <a:t>Je réponds à l’appel pour bâtir</a:t>
            </a:r>
            <a:endParaRPr sz="1300">
              <a:solidFill>
                <a:schemeClr val="accent2"/>
              </a:solidFill>
              <a:latin typeface="Raleway"/>
              <a:ea typeface="Raleway"/>
              <a:cs typeface="Raleway"/>
              <a:sym typeface="Raleway"/>
            </a:endParaRPr>
          </a:p>
          <a:p>
            <a:pPr indent="0" lvl="0" marL="0" rtl="0" algn="l">
              <a:lnSpc>
                <a:spcPct val="115000"/>
              </a:lnSpc>
              <a:spcBef>
                <a:spcPts val="0"/>
              </a:spcBef>
              <a:spcAft>
                <a:spcPts val="0"/>
              </a:spcAft>
              <a:buNone/>
            </a:pPr>
            <a:r>
              <a:rPr lang="fr" sz="1300">
                <a:solidFill>
                  <a:schemeClr val="accent2"/>
                </a:solidFill>
                <a:latin typeface="Raleway"/>
                <a:ea typeface="Raleway"/>
                <a:cs typeface="Raleway"/>
                <a:sym typeface="Raleway"/>
              </a:rPr>
              <a:t>Le Royaume de Dieu (de Dieu) x2</a:t>
            </a:r>
            <a:endParaRPr sz="1300">
              <a:solidFill>
                <a:schemeClr val="accent2"/>
              </a:solidFill>
              <a:latin typeface="Raleway"/>
              <a:ea typeface="Raleway"/>
              <a:cs typeface="Raleway"/>
              <a:sym typeface="Raleway"/>
            </a:endParaRPr>
          </a:p>
          <a:p>
            <a:pPr indent="0" lvl="0" marL="0" rtl="0" algn="l">
              <a:lnSpc>
                <a:spcPct val="115000"/>
              </a:lnSpc>
              <a:spcBef>
                <a:spcPts val="0"/>
              </a:spcBef>
              <a:spcAft>
                <a:spcPts val="0"/>
              </a:spcAft>
              <a:buNone/>
            </a:pPr>
            <a:r>
              <a:t/>
            </a:r>
            <a:endParaRPr sz="1300">
              <a:solidFill>
                <a:schemeClr val="accent2"/>
              </a:solidFill>
              <a:latin typeface="Raleway"/>
              <a:ea typeface="Raleway"/>
              <a:cs typeface="Raleway"/>
              <a:sym typeface="Raleway"/>
            </a:endParaRPr>
          </a:p>
          <a:p>
            <a:pPr indent="0" lvl="0" marL="0" rtl="0" algn="l">
              <a:lnSpc>
                <a:spcPct val="115000"/>
              </a:lnSpc>
              <a:spcBef>
                <a:spcPts val="0"/>
              </a:spcBef>
              <a:spcAft>
                <a:spcPts val="0"/>
              </a:spcAft>
              <a:buNone/>
            </a:pPr>
            <a:r>
              <a:rPr i="1" lang="fr" sz="1300">
                <a:solidFill>
                  <a:schemeClr val="accent2"/>
                </a:solidFill>
                <a:latin typeface="Raleway"/>
                <a:ea typeface="Raleway"/>
                <a:cs typeface="Raleway"/>
                <a:sym typeface="Raleway"/>
              </a:rPr>
              <a:t>Que cet appel résonne dans ma vie,</a:t>
            </a:r>
            <a:endParaRPr i="1" sz="1300">
              <a:solidFill>
                <a:schemeClr val="accent2"/>
              </a:solidFill>
              <a:latin typeface="Raleway"/>
              <a:ea typeface="Raleway"/>
              <a:cs typeface="Raleway"/>
              <a:sym typeface="Raleway"/>
            </a:endParaRPr>
          </a:p>
          <a:p>
            <a:pPr indent="0" lvl="0" marL="0" rtl="0" algn="l">
              <a:lnSpc>
                <a:spcPct val="115000"/>
              </a:lnSpc>
              <a:spcBef>
                <a:spcPts val="0"/>
              </a:spcBef>
              <a:spcAft>
                <a:spcPts val="0"/>
              </a:spcAft>
              <a:buNone/>
            </a:pPr>
            <a:r>
              <a:rPr i="1" lang="fr" sz="1300">
                <a:solidFill>
                  <a:schemeClr val="accent2"/>
                </a:solidFill>
                <a:latin typeface="Raleway"/>
                <a:ea typeface="Raleway"/>
                <a:cs typeface="Raleway"/>
                <a:sym typeface="Raleway"/>
              </a:rPr>
              <a:t>Que cet appel soit douce harmonie,</a:t>
            </a:r>
            <a:endParaRPr i="1" sz="1300">
              <a:solidFill>
                <a:schemeClr val="accent2"/>
              </a:solidFill>
              <a:latin typeface="Raleway"/>
              <a:ea typeface="Raleway"/>
              <a:cs typeface="Raleway"/>
              <a:sym typeface="Raleway"/>
            </a:endParaRPr>
          </a:p>
          <a:p>
            <a:pPr indent="0" lvl="0" marL="0" rtl="0" algn="l">
              <a:lnSpc>
                <a:spcPct val="115000"/>
              </a:lnSpc>
              <a:spcBef>
                <a:spcPts val="0"/>
              </a:spcBef>
              <a:spcAft>
                <a:spcPts val="0"/>
              </a:spcAft>
              <a:buNone/>
            </a:pPr>
            <a:r>
              <a:rPr i="1" lang="fr" sz="1300">
                <a:solidFill>
                  <a:schemeClr val="accent2"/>
                </a:solidFill>
                <a:latin typeface="Raleway"/>
                <a:ea typeface="Raleway"/>
                <a:cs typeface="Raleway"/>
                <a:sym typeface="Raleway"/>
              </a:rPr>
              <a:t>Que cet appel m’ouvre à l'infini... Jésus</a:t>
            </a:r>
            <a:endParaRPr i="1" sz="1300">
              <a:solidFill>
                <a:schemeClr val="accent2"/>
              </a:solidFill>
              <a:latin typeface="Raleway"/>
              <a:ea typeface="Raleway"/>
              <a:cs typeface="Raleway"/>
              <a:sym typeface="Raleway"/>
            </a:endParaRPr>
          </a:p>
          <a:p>
            <a:pPr indent="0" lvl="0" marL="0" rtl="0" algn="l">
              <a:lnSpc>
                <a:spcPct val="115000"/>
              </a:lnSpc>
              <a:spcBef>
                <a:spcPts val="0"/>
              </a:spcBef>
              <a:spcAft>
                <a:spcPts val="0"/>
              </a:spcAft>
              <a:buNone/>
            </a:pPr>
            <a:r>
              <a:t/>
            </a:r>
            <a:endParaRPr i="1" sz="1300">
              <a:solidFill>
                <a:schemeClr val="accent2"/>
              </a:solidFill>
              <a:latin typeface="Raleway"/>
              <a:ea typeface="Raleway"/>
              <a:cs typeface="Raleway"/>
              <a:sym typeface="Raleway"/>
            </a:endParaRPr>
          </a:p>
          <a:p>
            <a:pPr indent="0" lvl="0" marL="0" rtl="0" algn="l">
              <a:lnSpc>
                <a:spcPct val="115000"/>
              </a:lnSpc>
              <a:spcBef>
                <a:spcPts val="0"/>
              </a:spcBef>
              <a:spcAft>
                <a:spcPts val="0"/>
              </a:spcAft>
              <a:buNone/>
            </a:pPr>
            <a:r>
              <a:rPr lang="fr" sz="1300">
                <a:solidFill>
                  <a:schemeClr val="accent2"/>
                </a:solidFill>
                <a:latin typeface="Raleway"/>
                <a:ea typeface="Raleway"/>
                <a:cs typeface="Raleway"/>
                <a:sym typeface="Raleway"/>
              </a:rPr>
              <a:t>Tu m’appelles par mon nom</a:t>
            </a:r>
            <a:endParaRPr sz="1300">
              <a:solidFill>
                <a:schemeClr val="accent2"/>
              </a:solidFill>
              <a:latin typeface="Raleway"/>
              <a:ea typeface="Raleway"/>
              <a:cs typeface="Raleway"/>
              <a:sym typeface="Raleway"/>
            </a:endParaRPr>
          </a:p>
          <a:p>
            <a:pPr indent="0" lvl="0" marL="0" rtl="0" algn="l">
              <a:lnSpc>
                <a:spcPct val="115000"/>
              </a:lnSpc>
              <a:spcBef>
                <a:spcPts val="0"/>
              </a:spcBef>
              <a:spcAft>
                <a:spcPts val="0"/>
              </a:spcAft>
              <a:buNone/>
            </a:pPr>
            <a:r>
              <a:rPr lang="fr" sz="1300">
                <a:solidFill>
                  <a:schemeClr val="accent2"/>
                </a:solidFill>
                <a:latin typeface="Raleway"/>
                <a:ea typeface="Raleway"/>
                <a:cs typeface="Raleway"/>
                <a:sym typeface="Raleway"/>
              </a:rPr>
              <a:t>Tu m’appelles par mon nom</a:t>
            </a:r>
            <a:endParaRPr sz="1300">
              <a:solidFill>
                <a:schemeClr val="accent2"/>
              </a:solidFill>
              <a:latin typeface="Raleway"/>
              <a:ea typeface="Raleway"/>
              <a:cs typeface="Raleway"/>
              <a:sym typeface="Raleway"/>
            </a:endParaRPr>
          </a:p>
          <a:p>
            <a:pPr indent="0" lvl="0" marL="0" rtl="0" algn="l">
              <a:lnSpc>
                <a:spcPct val="115000"/>
              </a:lnSpc>
              <a:spcBef>
                <a:spcPts val="0"/>
              </a:spcBef>
              <a:spcAft>
                <a:spcPts val="0"/>
              </a:spcAft>
              <a:buNone/>
            </a:pPr>
            <a:r>
              <a:rPr lang="fr" sz="1300">
                <a:solidFill>
                  <a:schemeClr val="accent2"/>
                </a:solidFill>
                <a:latin typeface="Raleway"/>
                <a:ea typeface="Raleway"/>
                <a:cs typeface="Raleway"/>
                <a:sym typeface="Raleway"/>
              </a:rPr>
              <a:t>Tu m’appelles par mon nom</a:t>
            </a:r>
            <a:endParaRPr sz="1300">
              <a:solidFill>
                <a:schemeClr val="accent2"/>
              </a:solidFill>
              <a:latin typeface="Raleway"/>
              <a:ea typeface="Raleway"/>
              <a:cs typeface="Raleway"/>
              <a:sym typeface="Raleway"/>
            </a:endParaRPr>
          </a:p>
          <a:p>
            <a:pPr indent="0" lvl="0" marL="0" rtl="0" algn="l">
              <a:lnSpc>
                <a:spcPct val="115000"/>
              </a:lnSpc>
              <a:spcBef>
                <a:spcPts val="0"/>
              </a:spcBef>
              <a:spcAft>
                <a:spcPts val="0"/>
              </a:spcAft>
              <a:buNone/>
            </a:pPr>
            <a:r>
              <a:rPr lang="fr" sz="1300">
                <a:solidFill>
                  <a:schemeClr val="accent2"/>
                </a:solidFill>
                <a:latin typeface="Raleway"/>
                <a:ea typeface="Raleway"/>
                <a:cs typeface="Raleway"/>
                <a:sym typeface="Raleway"/>
              </a:rPr>
              <a:t>Jésus tu m’appelles, Jésus </a:t>
            </a:r>
            <a:endParaRPr sz="1300">
              <a:solidFill>
                <a:schemeClr val="accent2"/>
              </a:solidFill>
              <a:latin typeface="Raleway"/>
              <a:ea typeface="Raleway"/>
              <a:cs typeface="Raleway"/>
              <a:sym typeface="Raleway"/>
            </a:endParaRPr>
          </a:p>
        </p:txBody>
      </p:sp>
      <p:cxnSp>
        <p:nvCxnSpPr>
          <p:cNvPr id="2720" name="Google Shape;2720;p55"/>
          <p:cNvCxnSpPr/>
          <p:nvPr/>
        </p:nvCxnSpPr>
        <p:spPr>
          <a:xfrm>
            <a:off x="3595700" y="1468450"/>
            <a:ext cx="166500" cy="2424900"/>
          </a:xfrm>
          <a:prstGeom prst="straightConnector1">
            <a:avLst/>
          </a:prstGeom>
          <a:noFill/>
          <a:ln cap="flat" cmpd="sng" w="9525">
            <a:solidFill>
              <a:schemeClr val="dk1"/>
            </a:solidFill>
            <a:prstDash val="solid"/>
            <a:round/>
            <a:headEnd len="med" w="med" type="none"/>
            <a:tailEnd len="med" w="med" type="triangle"/>
          </a:ln>
        </p:spPr>
      </p:cxnSp>
      <p:cxnSp>
        <p:nvCxnSpPr>
          <p:cNvPr id="2721" name="Google Shape;2721;p55"/>
          <p:cNvCxnSpPr/>
          <p:nvPr/>
        </p:nvCxnSpPr>
        <p:spPr>
          <a:xfrm flipH="1" rot="10800000">
            <a:off x="3825875" y="1690750"/>
            <a:ext cx="603300" cy="2151000"/>
          </a:xfrm>
          <a:prstGeom prst="straightConnector1">
            <a:avLst/>
          </a:prstGeom>
          <a:noFill/>
          <a:ln cap="flat" cmpd="sng" w="9525">
            <a:solidFill>
              <a:schemeClr val="dk1"/>
            </a:solidFill>
            <a:prstDash val="solid"/>
            <a:round/>
            <a:headEnd len="med" w="med" type="none"/>
            <a:tailEnd len="med" w="med" type="triangle"/>
          </a:ln>
        </p:spPr>
      </p:cxnSp>
      <p:cxnSp>
        <p:nvCxnSpPr>
          <p:cNvPr id="2722" name="Google Shape;2722;p55"/>
          <p:cNvCxnSpPr/>
          <p:nvPr/>
        </p:nvCxnSpPr>
        <p:spPr>
          <a:xfrm flipH="1">
            <a:off x="3857750" y="2794025"/>
            <a:ext cx="635100" cy="1071600"/>
          </a:xfrm>
          <a:prstGeom prst="straightConnector1">
            <a:avLst/>
          </a:prstGeom>
          <a:noFill/>
          <a:ln cap="flat" cmpd="sng" w="9525">
            <a:solidFill>
              <a:schemeClr val="dk1"/>
            </a:solidFill>
            <a:prstDash val="solid"/>
            <a:round/>
            <a:headEnd len="med" w="med" type="none"/>
            <a:tailEnd len="med" w="med" type="triangle"/>
          </a:ln>
        </p:spPr>
      </p:cxnSp>
      <p:cxnSp>
        <p:nvCxnSpPr>
          <p:cNvPr id="2723" name="Google Shape;2723;p55"/>
          <p:cNvCxnSpPr/>
          <p:nvPr/>
        </p:nvCxnSpPr>
        <p:spPr>
          <a:xfrm flipH="1" rot="10800000">
            <a:off x="3857750" y="3405250"/>
            <a:ext cx="658800" cy="488100"/>
          </a:xfrm>
          <a:prstGeom prst="straightConnector1">
            <a:avLst/>
          </a:prstGeom>
          <a:noFill/>
          <a:ln cap="flat" cmpd="sng" w="9525">
            <a:solidFill>
              <a:schemeClr val="dk1"/>
            </a:solidFill>
            <a:prstDash val="solid"/>
            <a:round/>
            <a:headEnd len="med" w="med" type="none"/>
            <a:tailEnd len="med" w="med" type="triangle"/>
          </a:ln>
        </p:spPr>
      </p:cxnSp>
      <p:cxnSp>
        <p:nvCxnSpPr>
          <p:cNvPr id="2724" name="Google Shape;2724;p55"/>
          <p:cNvCxnSpPr/>
          <p:nvPr/>
        </p:nvCxnSpPr>
        <p:spPr>
          <a:xfrm flipH="1">
            <a:off x="4508650" y="3484575"/>
            <a:ext cx="7800" cy="762000"/>
          </a:xfrm>
          <a:prstGeom prst="straightConnector1">
            <a:avLst/>
          </a:prstGeom>
          <a:noFill/>
          <a:ln cap="flat" cmpd="sng" w="9525">
            <a:solidFill>
              <a:schemeClr val="dk1"/>
            </a:solidFill>
            <a:prstDash val="solid"/>
            <a:round/>
            <a:headEnd len="med" w="med" type="none"/>
            <a:tailEnd len="med" w="med" type="triangle"/>
          </a:ln>
        </p:spPr>
      </p:cxnSp>
      <p:cxnSp>
        <p:nvCxnSpPr>
          <p:cNvPr id="2725" name="Google Shape;2725;p55"/>
          <p:cNvCxnSpPr/>
          <p:nvPr/>
        </p:nvCxnSpPr>
        <p:spPr>
          <a:xfrm rot="10800000">
            <a:off x="3913200" y="3905225"/>
            <a:ext cx="571500" cy="396900"/>
          </a:xfrm>
          <a:prstGeom prst="straightConnector1">
            <a:avLst/>
          </a:prstGeom>
          <a:noFill/>
          <a:ln cap="flat" cmpd="sng" w="9525">
            <a:solidFill>
              <a:schemeClr val="dk1"/>
            </a:solidFill>
            <a:prstDash val="solid"/>
            <a:round/>
            <a:headEnd len="med" w="med" type="none"/>
            <a:tailEnd len="med" w="med" type="triangle"/>
          </a:ln>
        </p:spPr>
      </p:cxnSp>
      <p:cxnSp>
        <p:nvCxnSpPr>
          <p:cNvPr id="2726" name="Google Shape;2726;p55"/>
          <p:cNvCxnSpPr/>
          <p:nvPr/>
        </p:nvCxnSpPr>
        <p:spPr>
          <a:xfrm>
            <a:off x="4446575" y="1809750"/>
            <a:ext cx="30300" cy="944700"/>
          </a:xfrm>
          <a:prstGeom prst="straightConnector1">
            <a:avLst/>
          </a:prstGeom>
          <a:noFill/>
          <a:ln cap="flat" cmpd="sng" w="9525">
            <a:solidFill>
              <a:schemeClr val="dk1"/>
            </a:solidFill>
            <a:prstDash val="solid"/>
            <a:round/>
            <a:headEnd len="med" w="med" type="none"/>
            <a:tailEnd len="med" w="med" type="triangle"/>
          </a:ln>
        </p:spPr>
      </p:cxnSp>
      <p:pic>
        <p:nvPicPr>
          <p:cNvPr id="2727" name="Google Shape;2727;p55"/>
          <p:cNvPicPr preferRelativeResize="0"/>
          <p:nvPr/>
        </p:nvPicPr>
        <p:blipFill>
          <a:blip r:embed="rId3">
            <a:alphaModFix/>
          </a:blip>
          <a:stretch>
            <a:fillRect/>
          </a:stretch>
        </p:blipFill>
        <p:spPr>
          <a:xfrm>
            <a:off x="4466347" y="571050"/>
            <a:ext cx="618603" cy="565304"/>
          </a:xfrm>
          <a:prstGeom prst="rect">
            <a:avLst/>
          </a:prstGeom>
          <a:noFill/>
          <a:ln>
            <a:noFill/>
          </a:ln>
        </p:spPr>
      </p:pic>
      <p:pic>
        <p:nvPicPr>
          <p:cNvPr id="2728" name="Google Shape;2728;p55"/>
          <p:cNvPicPr preferRelativeResize="0"/>
          <p:nvPr/>
        </p:nvPicPr>
        <p:blipFill>
          <a:blip r:embed="rId4">
            <a:alphaModFix/>
          </a:blip>
          <a:stretch>
            <a:fillRect/>
          </a:stretch>
        </p:blipFill>
        <p:spPr>
          <a:xfrm>
            <a:off x="3927250" y="489005"/>
            <a:ext cx="859432" cy="72939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2" name="Shape 2732"/>
        <p:cNvGrpSpPr/>
        <p:nvPr/>
      </p:nvGrpSpPr>
      <p:grpSpPr>
        <a:xfrm>
          <a:off x="0" y="0"/>
          <a:ext cx="0" cy="0"/>
          <a:chOff x="0" y="0"/>
          <a:chExt cx="0" cy="0"/>
        </a:xfrm>
      </p:grpSpPr>
      <p:sp>
        <p:nvSpPr>
          <p:cNvPr id="2733" name="Google Shape;2733;p56"/>
          <p:cNvSpPr txBox="1"/>
          <p:nvPr>
            <p:ph type="title"/>
          </p:nvPr>
        </p:nvSpPr>
        <p:spPr>
          <a:xfrm>
            <a:off x="386875" y="97575"/>
            <a:ext cx="8183700" cy="5037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Clr>
                <a:schemeClr val="dk2"/>
              </a:buClr>
              <a:buSzPct val="36666"/>
              <a:buFont typeface="Arial"/>
              <a:buNone/>
            </a:pPr>
            <a:r>
              <a:rPr lang="fr" sz="3000"/>
              <a:t>Vidéo 3 : #DieuT’aime</a:t>
            </a:r>
            <a:endParaRPr sz="1933"/>
          </a:p>
        </p:txBody>
      </p:sp>
      <p:sp>
        <p:nvSpPr>
          <p:cNvPr id="2734" name="Google Shape;2734;p56"/>
          <p:cNvSpPr txBox="1"/>
          <p:nvPr/>
        </p:nvSpPr>
        <p:spPr>
          <a:xfrm>
            <a:off x="104875" y="1313650"/>
            <a:ext cx="7124400" cy="3867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fr" sz="1500">
                <a:solidFill>
                  <a:schemeClr val="accent2"/>
                </a:solidFill>
                <a:latin typeface="Raleway"/>
                <a:ea typeface="Raleway"/>
                <a:cs typeface="Raleway"/>
                <a:sym typeface="Raleway"/>
              </a:rPr>
              <a:t>Cette vidéo </a:t>
            </a:r>
            <a:r>
              <a:rPr lang="fr" sz="1500">
                <a:solidFill>
                  <a:schemeClr val="accent2"/>
                </a:solidFill>
                <a:latin typeface="Raleway"/>
                <a:ea typeface="Raleway"/>
                <a:cs typeface="Raleway"/>
                <a:sym typeface="Raleway"/>
              </a:rPr>
              <a:t>(le sacrifice de Jésus) </a:t>
            </a:r>
            <a:r>
              <a:rPr lang="fr" sz="1500">
                <a:solidFill>
                  <a:schemeClr val="accent2"/>
                </a:solidFill>
                <a:latin typeface="Raleway"/>
                <a:ea typeface="Raleway"/>
                <a:cs typeface="Raleway"/>
                <a:sym typeface="Raleway"/>
              </a:rPr>
              <a:t>narre l'histoire de la semaine sainte selon la Bible . Nous voyons Jésus être injustement accusé et vivre des moments très douloureux. Cependant, la souffrance et la mort ne sont pas le dernier mot de l'histoire, car nous voyons que l'amour, la vie et la joie sont ce qui prévaudront en fin de compte.</a:t>
            </a:r>
            <a:endParaRPr sz="1500">
              <a:solidFill>
                <a:schemeClr val="accent2"/>
              </a:solidFill>
              <a:latin typeface="Raleway"/>
              <a:ea typeface="Raleway"/>
              <a:cs typeface="Raleway"/>
              <a:sym typeface="Raleway"/>
            </a:endParaRPr>
          </a:p>
          <a:p>
            <a:pPr indent="0" lvl="0" marL="0" rtl="0" algn="l">
              <a:lnSpc>
                <a:spcPct val="115000"/>
              </a:lnSpc>
              <a:spcBef>
                <a:spcPts val="0"/>
              </a:spcBef>
              <a:spcAft>
                <a:spcPts val="0"/>
              </a:spcAft>
              <a:buNone/>
            </a:pPr>
            <a:r>
              <a:t/>
            </a:r>
            <a:endParaRPr sz="1500">
              <a:solidFill>
                <a:schemeClr val="accent2"/>
              </a:solidFill>
              <a:latin typeface="Raleway"/>
              <a:ea typeface="Raleway"/>
              <a:cs typeface="Raleway"/>
              <a:sym typeface="Raleway"/>
            </a:endParaRPr>
          </a:p>
          <a:p>
            <a:pPr indent="0" lvl="0" marL="0" rtl="0" algn="l">
              <a:lnSpc>
                <a:spcPct val="115000"/>
              </a:lnSpc>
              <a:spcBef>
                <a:spcPts val="0"/>
              </a:spcBef>
              <a:spcAft>
                <a:spcPts val="0"/>
              </a:spcAft>
              <a:buNone/>
            </a:pPr>
            <a:r>
              <a:rPr lang="fr" sz="1500">
                <a:solidFill>
                  <a:schemeClr val="accent2"/>
                </a:solidFill>
                <a:latin typeface="Raleway"/>
                <a:ea typeface="Raleway"/>
                <a:cs typeface="Raleway"/>
                <a:sym typeface="Raleway"/>
              </a:rPr>
              <a:t>Car Dieu a tant aimé le monde qu'il a donné son Fils unique, afin que quiconque croit en lui ne périsse point, mais qu'il ait la vie éternelle (Jean 3, 16). C’est le texte qui a été choisi pour les liturgies!</a:t>
            </a:r>
            <a:endParaRPr sz="1500">
              <a:solidFill>
                <a:schemeClr val="accent2"/>
              </a:solidFill>
              <a:latin typeface="Raleway"/>
              <a:ea typeface="Raleway"/>
              <a:cs typeface="Raleway"/>
              <a:sym typeface="Raleway"/>
            </a:endParaRPr>
          </a:p>
          <a:p>
            <a:pPr indent="0" lvl="0" marL="0" rtl="0" algn="l">
              <a:lnSpc>
                <a:spcPct val="115000"/>
              </a:lnSpc>
              <a:spcBef>
                <a:spcPts val="0"/>
              </a:spcBef>
              <a:spcAft>
                <a:spcPts val="0"/>
              </a:spcAft>
              <a:buNone/>
            </a:pPr>
            <a:r>
              <a:t/>
            </a:r>
            <a:endParaRPr sz="1500">
              <a:solidFill>
                <a:schemeClr val="accent2"/>
              </a:solidFill>
              <a:latin typeface="Raleway"/>
              <a:ea typeface="Raleway"/>
              <a:cs typeface="Raleway"/>
              <a:sym typeface="Raleway"/>
            </a:endParaRPr>
          </a:p>
          <a:p>
            <a:pPr indent="0" lvl="0" marL="0" rtl="0" algn="l">
              <a:lnSpc>
                <a:spcPct val="115000"/>
              </a:lnSpc>
              <a:spcBef>
                <a:spcPts val="0"/>
              </a:spcBef>
              <a:spcAft>
                <a:spcPts val="0"/>
              </a:spcAft>
              <a:buNone/>
            </a:pPr>
            <a:r>
              <a:rPr lang="fr" sz="1500" u="sng">
                <a:solidFill>
                  <a:schemeClr val="accent2"/>
                </a:solidFill>
                <a:latin typeface="Raleway"/>
                <a:ea typeface="Raleway"/>
                <a:cs typeface="Raleway"/>
                <a:sym typeface="Raleway"/>
              </a:rPr>
              <a:t>Questions :</a:t>
            </a:r>
            <a:endParaRPr sz="1500" u="sng">
              <a:solidFill>
                <a:schemeClr val="accent2"/>
              </a:solidFill>
              <a:latin typeface="Raleway"/>
              <a:ea typeface="Raleway"/>
              <a:cs typeface="Raleway"/>
              <a:sym typeface="Raleway"/>
            </a:endParaRPr>
          </a:p>
          <a:p>
            <a:pPr indent="-323850" lvl="0" marL="457200" rtl="0" algn="l">
              <a:lnSpc>
                <a:spcPct val="115000"/>
              </a:lnSpc>
              <a:spcBef>
                <a:spcPts val="0"/>
              </a:spcBef>
              <a:spcAft>
                <a:spcPts val="0"/>
              </a:spcAft>
              <a:buClr>
                <a:schemeClr val="accent2"/>
              </a:buClr>
              <a:buSzPts val="1500"/>
              <a:buFont typeface="Raleway"/>
              <a:buAutoNum type="arabicPeriod"/>
            </a:pPr>
            <a:r>
              <a:rPr lang="fr" sz="1500">
                <a:solidFill>
                  <a:schemeClr val="accent2"/>
                </a:solidFill>
                <a:latin typeface="Raleway"/>
                <a:ea typeface="Raleway"/>
                <a:cs typeface="Raleway"/>
                <a:sym typeface="Raleway"/>
              </a:rPr>
              <a:t>Que retiens-tu de l’histoire de Jésus?</a:t>
            </a:r>
            <a:endParaRPr sz="1500">
              <a:solidFill>
                <a:schemeClr val="accent2"/>
              </a:solidFill>
              <a:latin typeface="Raleway"/>
              <a:ea typeface="Raleway"/>
              <a:cs typeface="Raleway"/>
              <a:sym typeface="Raleway"/>
            </a:endParaRPr>
          </a:p>
          <a:p>
            <a:pPr indent="-317500" lvl="0" marL="457200" rtl="0" algn="l">
              <a:lnSpc>
                <a:spcPct val="115000"/>
              </a:lnSpc>
              <a:spcBef>
                <a:spcPts val="0"/>
              </a:spcBef>
              <a:spcAft>
                <a:spcPts val="0"/>
              </a:spcAft>
              <a:buClr>
                <a:schemeClr val="accent2"/>
              </a:buClr>
              <a:buSzPts val="1400"/>
              <a:buFont typeface="Raleway"/>
              <a:buAutoNum type="arabicPeriod"/>
            </a:pPr>
            <a:r>
              <a:rPr lang="fr" sz="1500">
                <a:solidFill>
                  <a:schemeClr val="accent2"/>
                </a:solidFill>
                <a:latin typeface="Raleway"/>
                <a:ea typeface="Raleway"/>
                <a:cs typeface="Raleway"/>
                <a:sym typeface="Raleway"/>
              </a:rPr>
              <a:t>Pourquoi l’amour est-il si important dans l’histoire de la semaine sainte? </a:t>
            </a:r>
            <a:br>
              <a:rPr lang="fr" sz="1500">
                <a:solidFill>
                  <a:schemeClr val="accent2"/>
                </a:solidFill>
                <a:latin typeface="Raleway"/>
                <a:ea typeface="Raleway"/>
                <a:cs typeface="Raleway"/>
                <a:sym typeface="Raleway"/>
              </a:rPr>
            </a:br>
            <a:r>
              <a:rPr lang="fr" sz="1500">
                <a:solidFill>
                  <a:schemeClr val="accent2"/>
                </a:solidFill>
                <a:latin typeface="Raleway"/>
                <a:ea typeface="Raleway"/>
                <a:cs typeface="Raleway"/>
                <a:sym typeface="Raleway"/>
              </a:rPr>
              <a:t>	</a:t>
            </a:r>
            <a:r>
              <a:rPr lang="fr" sz="1300">
                <a:solidFill>
                  <a:schemeClr val="accent2"/>
                </a:solidFill>
                <a:latin typeface="Raleway"/>
                <a:ea typeface="Raleway"/>
                <a:cs typeface="Raleway"/>
                <a:sym typeface="Raleway"/>
              </a:rPr>
              <a:t>(voir une piste de réponse dans les commentaires du présentateur)</a:t>
            </a:r>
            <a:r>
              <a:rPr lang="fr" sz="1500">
                <a:solidFill>
                  <a:schemeClr val="accent2"/>
                </a:solidFill>
                <a:latin typeface="Raleway"/>
                <a:ea typeface="Raleway"/>
                <a:cs typeface="Raleway"/>
                <a:sym typeface="Raleway"/>
              </a:rPr>
              <a:t> </a:t>
            </a:r>
            <a:endParaRPr sz="1300">
              <a:solidFill>
                <a:schemeClr val="accent2"/>
              </a:solidFill>
              <a:latin typeface="Raleway"/>
              <a:ea typeface="Raleway"/>
              <a:cs typeface="Raleway"/>
              <a:sym typeface="Raleway"/>
            </a:endParaRPr>
          </a:p>
        </p:txBody>
      </p:sp>
      <p:pic>
        <p:nvPicPr>
          <p:cNvPr id="2735" name="Google Shape;2735;p56">
            <a:hlinkClick r:id="rId3"/>
          </p:cNvPr>
          <p:cNvPicPr preferRelativeResize="0"/>
          <p:nvPr/>
        </p:nvPicPr>
        <p:blipFill>
          <a:blip r:embed="rId4">
            <a:alphaModFix/>
          </a:blip>
          <a:stretch>
            <a:fillRect/>
          </a:stretch>
        </p:blipFill>
        <p:spPr>
          <a:xfrm>
            <a:off x="7636913" y="1824888"/>
            <a:ext cx="1239475" cy="1239475"/>
          </a:xfrm>
          <a:prstGeom prst="rect">
            <a:avLst/>
          </a:prstGeom>
          <a:noFill/>
          <a:ln>
            <a:noFill/>
          </a:ln>
        </p:spPr>
      </p:pic>
      <p:pic>
        <p:nvPicPr>
          <p:cNvPr id="2736" name="Google Shape;2736;p56"/>
          <p:cNvPicPr preferRelativeResize="0"/>
          <p:nvPr/>
        </p:nvPicPr>
        <p:blipFill>
          <a:blip r:embed="rId5">
            <a:alphaModFix/>
          </a:blip>
          <a:stretch>
            <a:fillRect/>
          </a:stretch>
        </p:blipFill>
        <p:spPr>
          <a:xfrm>
            <a:off x="4466347" y="571050"/>
            <a:ext cx="618603" cy="565304"/>
          </a:xfrm>
          <a:prstGeom prst="rect">
            <a:avLst/>
          </a:prstGeom>
          <a:noFill/>
          <a:ln>
            <a:noFill/>
          </a:ln>
        </p:spPr>
      </p:pic>
      <p:pic>
        <p:nvPicPr>
          <p:cNvPr id="2737" name="Google Shape;2737;p56"/>
          <p:cNvPicPr preferRelativeResize="0"/>
          <p:nvPr/>
        </p:nvPicPr>
        <p:blipFill>
          <a:blip r:embed="rId6">
            <a:alphaModFix/>
          </a:blip>
          <a:stretch>
            <a:fillRect/>
          </a:stretch>
        </p:blipFill>
        <p:spPr>
          <a:xfrm>
            <a:off x="3927250" y="489005"/>
            <a:ext cx="859432" cy="729394"/>
          </a:xfrm>
          <a:prstGeom prst="rect">
            <a:avLst/>
          </a:prstGeom>
          <a:noFill/>
          <a:ln>
            <a:noFill/>
          </a:ln>
        </p:spPr>
      </p:pic>
      <p:pic>
        <p:nvPicPr>
          <p:cNvPr id="2738" name="Google Shape;2738;p56">
            <a:hlinkClick r:id="rId7"/>
          </p:cNvPr>
          <p:cNvPicPr preferRelativeResize="0"/>
          <p:nvPr/>
        </p:nvPicPr>
        <p:blipFill rotWithShape="1">
          <a:blip r:embed="rId8">
            <a:alphaModFix/>
          </a:blip>
          <a:srcRect b="0" l="24287" r="25418" t="0"/>
          <a:stretch/>
        </p:blipFill>
        <p:spPr>
          <a:xfrm>
            <a:off x="7701622" y="2921700"/>
            <a:ext cx="1110051" cy="12394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2" name="Shape 2742"/>
        <p:cNvGrpSpPr/>
        <p:nvPr/>
      </p:nvGrpSpPr>
      <p:grpSpPr>
        <a:xfrm>
          <a:off x="0" y="0"/>
          <a:ext cx="0" cy="0"/>
          <a:chOff x="0" y="0"/>
          <a:chExt cx="0" cy="0"/>
        </a:xfrm>
      </p:grpSpPr>
      <p:sp>
        <p:nvSpPr>
          <p:cNvPr id="2743" name="Google Shape;2743;p57"/>
          <p:cNvSpPr txBox="1"/>
          <p:nvPr>
            <p:ph type="title"/>
          </p:nvPr>
        </p:nvSpPr>
        <p:spPr>
          <a:xfrm>
            <a:off x="386875" y="97575"/>
            <a:ext cx="8183700" cy="5037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Clr>
                <a:schemeClr val="dk2"/>
              </a:buClr>
              <a:buSzPct val="36666"/>
              <a:buFont typeface="Arial"/>
              <a:buNone/>
            </a:pPr>
            <a:r>
              <a:rPr lang="fr" sz="3000"/>
              <a:t>Vidéo 4 : #PrendsPitié</a:t>
            </a:r>
            <a:endParaRPr sz="1933"/>
          </a:p>
        </p:txBody>
      </p:sp>
      <p:sp>
        <p:nvSpPr>
          <p:cNvPr id="2744" name="Google Shape;2744;p57"/>
          <p:cNvSpPr txBox="1"/>
          <p:nvPr/>
        </p:nvSpPr>
        <p:spPr>
          <a:xfrm>
            <a:off x="3927250" y="1767450"/>
            <a:ext cx="8088900" cy="446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t/>
            </a:r>
            <a:endParaRPr i="1" sz="1700">
              <a:solidFill>
                <a:schemeClr val="accent2"/>
              </a:solidFill>
              <a:latin typeface="Raleway"/>
              <a:ea typeface="Raleway"/>
              <a:cs typeface="Raleway"/>
              <a:sym typeface="Raleway"/>
            </a:endParaRPr>
          </a:p>
        </p:txBody>
      </p:sp>
      <p:sp>
        <p:nvSpPr>
          <p:cNvPr id="2745" name="Google Shape;2745;p57"/>
          <p:cNvSpPr txBox="1"/>
          <p:nvPr/>
        </p:nvSpPr>
        <p:spPr>
          <a:xfrm>
            <a:off x="104875" y="1313650"/>
            <a:ext cx="7124400" cy="3621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fr">
                <a:solidFill>
                  <a:schemeClr val="accent2"/>
                </a:solidFill>
                <a:latin typeface="Raleway"/>
                <a:ea typeface="Raleway"/>
                <a:cs typeface="Raleway"/>
                <a:sym typeface="Raleway"/>
              </a:rPr>
              <a:t>Cette chanson nous rappelle que nous ne devons jamais perdre espoir, même lorsque nous nous trouvons dans les situations les plus difficiles. Elle nous encourage à prier et à croire que le Seigneur nous écoutera et nous fera miséricorde. Elle nous rappelle que nous devons toujours choisir le bien et faire preuve de compassion envers autrui.</a:t>
            </a:r>
            <a:endParaRPr>
              <a:solidFill>
                <a:schemeClr val="accent2"/>
              </a:solidFill>
              <a:latin typeface="Raleway"/>
              <a:ea typeface="Raleway"/>
              <a:cs typeface="Raleway"/>
              <a:sym typeface="Raleway"/>
            </a:endParaRPr>
          </a:p>
          <a:p>
            <a:pPr indent="0" lvl="0" marL="0" rtl="0" algn="l">
              <a:lnSpc>
                <a:spcPct val="115000"/>
              </a:lnSpc>
              <a:spcBef>
                <a:spcPts val="0"/>
              </a:spcBef>
              <a:spcAft>
                <a:spcPts val="0"/>
              </a:spcAft>
              <a:buNone/>
            </a:pPr>
            <a:r>
              <a:t/>
            </a:r>
            <a:endParaRPr>
              <a:solidFill>
                <a:schemeClr val="accent2"/>
              </a:solidFill>
              <a:latin typeface="Raleway"/>
              <a:ea typeface="Raleway"/>
              <a:cs typeface="Raleway"/>
              <a:sym typeface="Raleway"/>
            </a:endParaRPr>
          </a:p>
          <a:p>
            <a:pPr indent="0" lvl="0" marL="0" rtl="0" algn="l">
              <a:lnSpc>
                <a:spcPct val="115000"/>
              </a:lnSpc>
              <a:spcBef>
                <a:spcPts val="0"/>
              </a:spcBef>
              <a:spcAft>
                <a:spcPts val="0"/>
              </a:spcAft>
              <a:buNone/>
            </a:pPr>
            <a:r>
              <a:rPr lang="fr">
                <a:solidFill>
                  <a:schemeClr val="accent2"/>
                </a:solidFill>
                <a:latin typeface="Raleway"/>
                <a:ea typeface="Raleway"/>
                <a:cs typeface="Raleway"/>
                <a:sym typeface="Raleway"/>
              </a:rPr>
              <a:t>Cette chanson nous rappelle que nous ne devons jamais oublier que Dieu est toujours à nos côtés et qu’Il est prêt à nous donner une seconde chance et à nous pardonner nos fautes.</a:t>
            </a:r>
            <a:endParaRPr sz="1500">
              <a:solidFill>
                <a:schemeClr val="accent2"/>
              </a:solidFill>
              <a:latin typeface="Raleway"/>
              <a:ea typeface="Raleway"/>
              <a:cs typeface="Raleway"/>
              <a:sym typeface="Raleway"/>
            </a:endParaRPr>
          </a:p>
          <a:p>
            <a:pPr indent="0" lvl="0" marL="0" rtl="0" algn="l">
              <a:lnSpc>
                <a:spcPct val="115000"/>
              </a:lnSpc>
              <a:spcBef>
                <a:spcPts val="0"/>
              </a:spcBef>
              <a:spcAft>
                <a:spcPts val="0"/>
              </a:spcAft>
              <a:buNone/>
            </a:pPr>
            <a:r>
              <a:t/>
            </a:r>
            <a:endParaRPr>
              <a:solidFill>
                <a:schemeClr val="accent2"/>
              </a:solidFill>
              <a:latin typeface="Raleway"/>
              <a:ea typeface="Raleway"/>
              <a:cs typeface="Raleway"/>
              <a:sym typeface="Raleway"/>
            </a:endParaRPr>
          </a:p>
          <a:p>
            <a:pPr indent="0" lvl="0" marL="0" rtl="0" algn="l">
              <a:lnSpc>
                <a:spcPct val="115000"/>
              </a:lnSpc>
              <a:spcBef>
                <a:spcPts val="0"/>
              </a:spcBef>
              <a:spcAft>
                <a:spcPts val="0"/>
              </a:spcAft>
              <a:buNone/>
            </a:pPr>
            <a:r>
              <a:rPr lang="fr" u="sng">
                <a:solidFill>
                  <a:schemeClr val="accent2"/>
                </a:solidFill>
                <a:latin typeface="Raleway"/>
                <a:ea typeface="Raleway"/>
                <a:cs typeface="Raleway"/>
                <a:sym typeface="Raleway"/>
              </a:rPr>
              <a:t>Démarche</a:t>
            </a:r>
            <a:r>
              <a:rPr lang="fr" u="sng">
                <a:solidFill>
                  <a:schemeClr val="accent2"/>
                </a:solidFill>
                <a:latin typeface="Raleway"/>
                <a:ea typeface="Raleway"/>
                <a:cs typeface="Raleway"/>
                <a:sym typeface="Raleway"/>
              </a:rPr>
              <a:t> :</a:t>
            </a:r>
            <a:endParaRPr u="sng">
              <a:solidFill>
                <a:schemeClr val="accent2"/>
              </a:solidFill>
              <a:latin typeface="Raleway"/>
              <a:ea typeface="Raleway"/>
              <a:cs typeface="Raleway"/>
              <a:sym typeface="Raleway"/>
            </a:endParaRPr>
          </a:p>
          <a:p>
            <a:pPr indent="-317500" lvl="0" marL="457200" rtl="0" algn="l">
              <a:lnSpc>
                <a:spcPct val="115000"/>
              </a:lnSpc>
              <a:spcBef>
                <a:spcPts val="0"/>
              </a:spcBef>
              <a:spcAft>
                <a:spcPts val="0"/>
              </a:spcAft>
              <a:buClr>
                <a:schemeClr val="accent2"/>
              </a:buClr>
              <a:buSzPts val="1400"/>
              <a:buFont typeface="Raleway"/>
              <a:buAutoNum type="arabicPeriod"/>
            </a:pPr>
            <a:r>
              <a:rPr lang="fr">
                <a:solidFill>
                  <a:schemeClr val="accent2"/>
                </a:solidFill>
                <a:latin typeface="Raleway"/>
                <a:ea typeface="Raleway"/>
                <a:cs typeface="Raleway"/>
                <a:sym typeface="Raleway"/>
              </a:rPr>
              <a:t>Prendre quelques instants de silence pour réfléchir à nos actes et à leurs conséquences.</a:t>
            </a:r>
            <a:endParaRPr>
              <a:solidFill>
                <a:schemeClr val="accent2"/>
              </a:solidFill>
              <a:latin typeface="Raleway"/>
              <a:ea typeface="Raleway"/>
              <a:cs typeface="Raleway"/>
              <a:sym typeface="Raleway"/>
            </a:endParaRPr>
          </a:p>
          <a:p>
            <a:pPr indent="-317500" lvl="0" marL="457200" rtl="0" algn="l">
              <a:lnSpc>
                <a:spcPct val="115000"/>
              </a:lnSpc>
              <a:spcBef>
                <a:spcPts val="0"/>
              </a:spcBef>
              <a:spcAft>
                <a:spcPts val="0"/>
              </a:spcAft>
              <a:buClr>
                <a:schemeClr val="accent2"/>
              </a:buClr>
              <a:buSzPts val="1400"/>
              <a:buFont typeface="Raleway"/>
              <a:buAutoNum type="arabicPeriod"/>
            </a:pPr>
            <a:r>
              <a:rPr lang="fr">
                <a:solidFill>
                  <a:schemeClr val="accent2"/>
                </a:solidFill>
                <a:latin typeface="Raleway"/>
                <a:ea typeface="Raleway"/>
                <a:cs typeface="Raleway"/>
                <a:sym typeface="Raleway"/>
              </a:rPr>
              <a:t>Silencieusement et en silence, demander à Dieu son pardon.</a:t>
            </a:r>
            <a:endParaRPr>
              <a:solidFill>
                <a:schemeClr val="accent2"/>
              </a:solidFill>
              <a:latin typeface="Raleway"/>
              <a:ea typeface="Raleway"/>
              <a:cs typeface="Raleway"/>
              <a:sym typeface="Raleway"/>
            </a:endParaRPr>
          </a:p>
        </p:txBody>
      </p:sp>
      <p:pic>
        <p:nvPicPr>
          <p:cNvPr id="2746" name="Google Shape;2746;p57">
            <a:hlinkClick r:id="rId3"/>
          </p:cNvPr>
          <p:cNvPicPr preferRelativeResize="0"/>
          <p:nvPr/>
        </p:nvPicPr>
        <p:blipFill>
          <a:blip r:embed="rId4">
            <a:alphaModFix/>
          </a:blip>
          <a:stretch>
            <a:fillRect/>
          </a:stretch>
        </p:blipFill>
        <p:spPr>
          <a:xfrm>
            <a:off x="7636900" y="1682225"/>
            <a:ext cx="1239475" cy="1239475"/>
          </a:xfrm>
          <a:prstGeom prst="rect">
            <a:avLst/>
          </a:prstGeom>
          <a:noFill/>
          <a:ln>
            <a:noFill/>
          </a:ln>
        </p:spPr>
      </p:pic>
      <p:pic>
        <p:nvPicPr>
          <p:cNvPr id="2747" name="Google Shape;2747;p57">
            <a:hlinkClick r:id="rId5"/>
          </p:cNvPr>
          <p:cNvPicPr preferRelativeResize="0"/>
          <p:nvPr/>
        </p:nvPicPr>
        <p:blipFill rotWithShape="1">
          <a:blip r:embed="rId6">
            <a:alphaModFix/>
          </a:blip>
          <a:srcRect b="0" l="24287" r="25418" t="0"/>
          <a:stretch/>
        </p:blipFill>
        <p:spPr>
          <a:xfrm>
            <a:off x="7701622" y="2921700"/>
            <a:ext cx="1110051" cy="1239475"/>
          </a:xfrm>
          <a:prstGeom prst="rect">
            <a:avLst/>
          </a:prstGeom>
          <a:noFill/>
          <a:ln>
            <a:noFill/>
          </a:ln>
        </p:spPr>
      </p:pic>
      <p:pic>
        <p:nvPicPr>
          <p:cNvPr id="2748" name="Google Shape;2748;p57"/>
          <p:cNvPicPr preferRelativeResize="0"/>
          <p:nvPr/>
        </p:nvPicPr>
        <p:blipFill>
          <a:blip r:embed="rId7">
            <a:alphaModFix/>
          </a:blip>
          <a:stretch>
            <a:fillRect/>
          </a:stretch>
        </p:blipFill>
        <p:spPr>
          <a:xfrm>
            <a:off x="4466347" y="571050"/>
            <a:ext cx="618603" cy="565304"/>
          </a:xfrm>
          <a:prstGeom prst="rect">
            <a:avLst/>
          </a:prstGeom>
          <a:noFill/>
          <a:ln>
            <a:noFill/>
          </a:ln>
        </p:spPr>
      </p:pic>
      <p:pic>
        <p:nvPicPr>
          <p:cNvPr id="2749" name="Google Shape;2749;p57"/>
          <p:cNvPicPr preferRelativeResize="0"/>
          <p:nvPr/>
        </p:nvPicPr>
        <p:blipFill>
          <a:blip r:embed="rId8">
            <a:alphaModFix/>
          </a:blip>
          <a:stretch>
            <a:fillRect/>
          </a:stretch>
        </p:blipFill>
        <p:spPr>
          <a:xfrm>
            <a:off x="3927250" y="489005"/>
            <a:ext cx="859432" cy="72939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3" name="Shape 2753"/>
        <p:cNvGrpSpPr/>
        <p:nvPr/>
      </p:nvGrpSpPr>
      <p:grpSpPr>
        <a:xfrm>
          <a:off x="0" y="0"/>
          <a:ext cx="0" cy="0"/>
          <a:chOff x="0" y="0"/>
          <a:chExt cx="0" cy="0"/>
        </a:xfrm>
      </p:grpSpPr>
      <p:sp>
        <p:nvSpPr>
          <p:cNvPr id="2754" name="Google Shape;2754;p58"/>
          <p:cNvSpPr txBox="1"/>
          <p:nvPr>
            <p:ph type="title"/>
          </p:nvPr>
        </p:nvSpPr>
        <p:spPr>
          <a:xfrm>
            <a:off x="386875" y="97575"/>
            <a:ext cx="8183700" cy="5037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Clr>
                <a:schemeClr val="dk2"/>
              </a:buClr>
              <a:buSzPct val="36666"/>
              <a:buFont typeface="Arial"/>
              <a:buNone/>
            </a:pPr>
            <a:r>
              <a:rPr lang="fr" sz="3000"/>
              <a:t>Vidéo 5 : #AimerJusqu’auBout</a:t>
            </a:r>
            <a:endParaRPr sz="1933"/>
          </a:p>
        </p:txBody>
      </p:sp>
      <p:sp>
        <p:nvSpPr>
          <p:cNvPr id="2755" name="Google Shape;2755;p58"/>
          <p:cNvSpPr txBox="1"/>
          <p:nvPr/>
        </p:nvSpPr>
        <p:spPr>
          <a:xfrm>
            <a:off x="3927250" y="1767450"/>
            <a:ext cx="8088900" cy="446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t/>
            </a:r>
            <a:endParaRPr i="1" sz="1700">
              <a:solidFill>
                <a:schemeClr val="accent2"/>
              </a:solidFill>
              <a:latin typeface="Raleway"/>
              <a:ea typeface="Raleway"/>
              <a:cs typeface="Raleway"/>
              <a:sym typeface="Raleway"/>
            </a:endParaRPr>
          </a:p>
        </p:txBody>
      </p:sp>
      <p:sp>
        <p:nvSpPr>
          <p:cNvPr id="2756" name="Google Shape;2756;p58"/>
          <p:cNvSpPr txBox="1"/>
          <p:nvPr/>
        </p:nvSpPr>
        <p:spPr>
          <a:xfrm>
            <a:off x="104875" y="1313650"/>
            <a:ext cx="7124400" cy="3659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fr" sz="1700">
                <a:solidFill>
                  <a:schemeClr val="accent2"/>
                </a:solidFill>
                <a:latin typeface="Raleway"/>
                <a:ea typeface="Raleway"/>
                <a:cs typeface="Raleway"/>
                <a:sym typeface="Raleway"/>
              </a:rPr>
              <a:t>Comme toi, je me tiens debout</a:t>
            </a:r>
            <a:endParaRPr b="1" sz="1700">
              <a:solidFill>
                <a:schemeClr val="accent2"/>
              </a:solidFill>
              <a:latin typeface="Raleway"/>
              <a:ea typeface="Raleway"/>
              <a:cs typeface="Raleway"/>
              <a:sym typeface="Raleway"/>
            </a:endParaRPr>
          </a:p>
          <a:p>
            <a:pPr indent="0" lvl="0" marL="0" rtl="0" algn="ctr">
              <a:lnSpc>
                <a:spcPct val="115000"/>
              </a:lnSpc>
              <a:spcBef>
                <a:spcPts val="0"/>
              </a:spcBef>
              <a:spcAft>
                <a:spcPts val="0"/>
              </a:spcAft>
              <a:buNone/>
            </a:pPr>
            <a:r>
              <a:rPr b="1" lang="fr" sz="1700">
                <a:solidFill>
                  <a:schemeClr val="accent2"/>
                </a:solidFill>
                <a:latin typeface="Raleway"/>
                <a:ea typeface="Raleway"/>
                <a:cs typeface="Raleway"/>
                <a:sym typeface="Raleway"/>
              </a:rPr>
              <a:t>Avec toi, aimer jusqu’au bout</a:t>
            </a:r>
            <a:endParaRPr b="1" sz="1700">
              <a:solidFill>
                <a:schemeClr val="accent2"/>
              </a:solidFill>
              <a:latin typeface="Raleway"/>
              <a:ea typeface="Raleway"/>
              <a:cs typeface="Raleway"/>
              <a:sym typeface="Raleway"/>
            </a:endParaRPr>
          </a:p>
          <a:p>
            <a:pPr indent="0" lvl="0" marL="0" rtl="0" algn="ctr">
              <a:lnSpc>
                <a:spcPct val="115000"/>
              </a:lnSpc>
              <a:spcBef>
                <a:spcPts val="0"/>
              </a:spcBef>
              <a:spcAft>
                <a:spcPts val="0"/>
              </a:spcAft>
              <a:buNone/>
            </a:pPr>
            <a:r>
              <a:rPr b="1" lang="fr" sz="1700">
                <a:solidFill>
                  <a:schemeClr val="accent2"/>
                </a:solidFill>
                <a:latin typeface="Raleway"/>
                <a:ea typeface="Raleway"/>
                <a:cs typeface="Raleway"/>
                <a:sym typeface="Raleway"/>
              </a:rPr>
              <a:t>Comme toi, je me tiens debout</a:t>
            </a:r>
            <a:endParaRPr b="1" sz="1700">
              <a:solidFill>
                <a:schemeClr val="accent2"/>
              </a:solidFill>
              <a:latin typeface="Raleway"/>
              <a:ea typeface="Raleway"/>
              <a:cs typeface="Raleway"/>
              <a:sym typeface="Raleway"/>
            </a:endParaRPr>
          </a:p>
          <a:p>
            <a:pPr indent="0" lvl="0" marL="0" rtl="0" algn="ctr">
              <a:lnSpc>
                <a:spcPct val="115000"/>
              </a:lnSpc>
              <a:spcBef>
                <a:spcPts val="0"/>
              </a:spcBef>
              <a:spcAft>
                <a:spcPts val="0"/>
              </a:spcAft>
              <a:buNone/>
            </a:pPr>
            <a:r>
              <a:rPr b="1" lang="fr" sz="1700">
                <a:solidFill>
                  <a:schemeClr val="accent2"/>
                </a:solidFill>
                <a:latin typeface="Raleway"/>
                <a:ea typeface="Raleway"/>
                <a:cs typeface="Raleway"/>
                <a:sym typeface="Raleway"/>
              </a:rPr>
              <a:t>Aimer jusqu’au bout</a:t>
            </a:r>
            <a:endParaRPr b="1" sz="1700">
              <a:solidFill>
                <a:schemeClr val="accent2"/>
              </a:solidFill>
              <a:latin typeface="Raleway"/>
              <a:ea typeface="Raleway"/>
              <a:cs typeface="Raleway"/>
              <a:sym typeface="Raleway"/>
            </a:endParaRPr>
          </a:p>
          <a:p>
            <a:pPr indent="0" lvl="0" marL="0" rtl="0" algn="l">
              <a:lnSpc>
                <a:spcPct val="115000"/>
              </a:lnSpc>
              <a:spcBef>
                <a:spcPts val="0"/>
              </a:spcBef>
              <a:spcAft>
                <a:spcPts val="0"/>
              </a:spcAft>
              <a:buNone/>
            </a:pPr>
            <a:r>
              <a:t/>
            </a:r>
            <a:endParaRPr sz="1300">
              <a:solidFill>
                <a:schemeClr val="accent2"/>
              </a:solidFill>
              <a:latin typeface="Raleway"/>
              <a:ea typeface="Raleway"/>
              <a:cs typeface="Raleway"/>
              <a:sym typeface="Raleway"/>
            </a:endParaRPr>
          </a:p>
          <a:p>
            <a:pPr indent="0" lvl="0" marL="0" rtl="0" algn="l">
              <a:lnSpc>
                <a:spcPct val="115000"/>
              </a:lnSpc>
              <a:spcBef>
                <a:spcPts val="0"/>
              </a:spcBef>
              <a:spcAft>
                <a:spcPts val="0"/>
              </a:spcAft>
              <a:buNone/>
            </a:pPr>
            <a:r>
              <a:rPr lang="fr" sz="1300">
                <a:solidFill>
                  <a:schemeClr val="accent2"/>
                </a:solidFill>
                <a:latin typeface="Raleway"/>
                <a:ea typeface="Raleway"/>
                <a:cs typeface="Raleway"/>
                <a:sym typeface="Raleway"/>
              </a:rPr>
              <a:t>Le mot résurrection signifie «se lever ». Ainsi, nous sommes </a:t>
            </a:r>
            <a:r>
              <a:rPr lang="fr" sz="1300">
                <a:solidFill>
                  <a:schemeClr val="accent2"/>
                </a:solidFill>
                <a:latin typeface="Raleway"/>
                <a:ea typeface="Raleway"/>
                <a:cs typeface="Raleway"/>
                <a:sym typeface="Raleway"/>
              </a:rPr>
              <a:t>appelés</a:t>
            </a:r>
            <a:r>
              <a:rPr lang="fr" sz="1300">
                <a:solidFill>
                  <a:schemeClr val="accent2"/>
                </a:solidFill>
                <a:latin typeface="Raleway"/>
                <a:ea typeface="Raleway"/>
                <a:cs typeface="Raleway"/>
                <a:sym typeface="Raleway"/>
              </a:rPr>
              <a:t> à nous dresser face à la mort, à l'injustice, à la douleur et à la violence. Nous avons le pouvoir de faire triompher l’amour, le plus grand des forces. Nous vous invitons tous à #AimerJusqu’auBout.</a:t>
            </a:r>
            <a:endParaRPr sz="1300">
              <a:solidFill>
                <a:schemeClr val="accent2"/>
              </a:solidFill>
              <a:latin typeface="Raleway"/>
              <a:ea typeface="Raleway"/>
              <a:cs typeface="Raleway"/>
              <a:sym typeface="Raleway"/>
            </a:endParaRPr>
          </a:p>
          <a:p>
            <a:pPr indent="0" lvl="0" marL="0" rtl="0" algn="l">
              <a:lnSpc>
                <a:spcPct val="115000"/>
              </a:lnSpc>
              <a:spcBef>
                <a:spcPts val="0"/>
              </a:spcBef>
              <a:spcAft>
                <a:spcPts val="0"/>
              </a:spcAft>
              <a:buNone/>
            </a:pPr>
            <a:r>
              <a:t/>
            </a:r>
            <a:endParaRPr sz="1300">
              <a:solidFill>
                <a:schemeClr val="accent2"/>
              </a:solidFill>
              <a:latin typeface="Raleway"/>
              <a:ea typeface="Raleway"/>
              <a:cs typeface="Raleway"/>
              <a:sym typeface="Raleway"/>
            </a:endParaRPr>
          </a:p>
          <a:p>
            <a:pPr indent="0" lvl="0" marL="0" rtl="0" algn="l">
              <a:lnSpc>
                <a:spcPct val="115000"/>
              </a:lnSpc>
              <a:spcBef>
                <a:spcPts val="0"/>
              </a:spcBef>
              <a:spcAft>
                <a:spcPts val="0"/>
              </a:spcAft>
              <a:buNone/>
            </a:pPr>
            <a:r>
              <a:rPr lang="fr" sz="1300" u="sng">
                <a:solidFill>
                  <a:schemeClr val="accent2"/>
                </a:solidFill>
                <a:latin typeface="Raleway"/>
                <a:ea typeface="Raleway"/>
                <a:cs typeface="Raleway"/>
                <a:sym typeface="Raleway"/>
              </a:rPr>
              <a:t>Défi de la semaine</a:t>
            </a:r>
            <a:r>
              <a:rPr lang="fr" sz="1300" u="sng">
                <a:solidFill>
                  <a:schemeClr val="accent2"/>
                </a:solidFill>
                <a:latin typeface="Raleway"/>
                <a:ea typeface="Raleway"/>
                <a:cs typeface="Raleway"/>
                <a:sym typeface="Raleway"/>
              </a:rPr>
              <a:t> :</a:t>
            </a:r>
            <a:endParaRPr sz="1300" u="sng">
              <a:solidFill>
                <a:schemeClr val="accent2"/>
              </a:solidFill>
              <a:latin typeface="Raleway"/>
              <a:ea typeface="Raleway"/>
              <a:cs typeface="Raleway"/>
              <a:sym typeface="Raleway"/>
            </a:endParaRPr>
          </a:p>
          <a:p>
            <a:pPr indent="-311150" lvl="0" marL="457200" rtl="0" algn="l">
              <a:lnSpc>
                <a:spcPct val="115000"/>
              </a:lnSpc>
              <a:spcBef>
                <a:spcPts val="0"/>
              </a:spcBef>
              <a:spcAft>
                <a:spcPts val="0"/>
              </a:spcAft>
              <a:buClr>
                <a:schemeClr val="accent2"/>
              </a:buClr>
              <a:buSzPts val="1300"/>
              <a:buFont typeface="Raleway"/>
              <a:buAutoNum type="arabicPeriod"/>
            </a:pPr>
            <a:r>
              <a:rPr lang="fr" sz="1300">
                <a:solidFill>
                  <a:schemeClr val="accent2"/>
                </a:solidFill>
                <a:latin typeface="Raleway"/>
                <a:ea typeface="Raleway"/>
                <a:cs typeface="Raleway"/>
                <a:sym typeface="Raleway"/>
              </a:rPr>
              <a:t>Au cours du congé de Pâques, je choisis un moment où je profite pleinement de la vie et où j’aime jusqu’au bout.</a:t>
            </a:r>
            <a:endParaRPr sz="1300">
              <a:solidFill>
                <a:schemeClr val="accent2"/>
              </a:solidFill>
              <a:latin typeface="Raleway"/>
              <a:ea typeface="Raleway"/>
              <a:cs typeface="Raleway"/>
              <a:sym typeface="Raleway"/>
            </a:endParaRPr>
          </a:p>
          <a:p>
            <a:pPr indent="-311150" lvl="0" marL="457200" rtl="0" algn="l">
              <a:lnSpc>
                <a:spcPct val="115000"/>
              </a:lnSpc>
              <a:spcBef>
                <a:spcPts val="0"/>
              </a:spcBef>
              <a:spcAft>
                <a:spcPts val="0"/>
              </a:spcAft>
              <a:buClr>
                <a:schemeClr val="accent2"/>
              </a:buClr>
              <a:buSzPts val="1300"/>
              <a:buFont typeface="Raleway"/>
              <a:buAutoNum type="arabicPeriod"/>
            </a:pPr>
            <a:r>
              <a:rPr lang="fr" sz="1300">
                <a:solidFill>
                  <a:schemeClr val="accent2"/>
                </a:solidFill>
                <a:latin typeface="Raleway"/>
                <a:ea typeface="Raleway"/>
                <a:cs typeface="Raleway"/>
                <a:sym typeface="Raleway"/>
              </a:rPr>
              <a:t>Lorsque je retourne en classe après ce congé, je partage mon expérience avec mes camarades.</a:t>
            </a:r>
            <a:endParaRPr sz="1300">
              <a:solidFill>
                <a:schemeClr val="accent2"/>
              </a:solidFill>
              <a:latin typeface="Raleway"/>
              <a:ea typeface="Raleway"/>
              <a:cs typeface="Raleway"/>
              <a:sym typeface="Raleway"/>
            </a:endParaRPr>
          </a:p>
        </p:txBody>
      </p:sp>
      <p:pic>
        <p:nvPicPr>
          <p:cNvPr id="2757" name="Google Shape;2757;p58">
            <a:hlinkClick r:id="rId3"/>
          </p:cNvPr>
          <p:cNvPicPr preferRelativeResize="0"/>
          <p:nvPr/>
        </p:nvPicPr>
        <p:blipFill>
          <a:blip r:embed="rId4">
            <a:alphaModFix/>
          </a:blip>
          <a:stretch>
            <a:fillRect/>
          </a:stretch>
        </p:blipFill>
        <p:spPr>
          <a:xfrm>
            <a:off x="7636900" y="1682225"/>
            <a:ext cx="1239475" cy="1239475"/>
          </a:xfrm>
          <a:prstGeom prst="rect">
            <a:avLst/>
          </a:prstGeom>
          <a:noFill/>
          <a:ln>
            <a:noFill/>
          </a:ln>
        </p:spPr>
      </p:pic>
      <p:pic>
        <p:nvPicPr>
          <p:cNvPr id="2758" name="Google Shape;2758;p58">
            <a:hlinkClick r:id="rId5"/>
          </p:cNvPr>
          <p:cNvPicPr preferRelativeResize="0"/>
          <p:nvPr/>
        </p:nvPicPr>
        <p:blipFill rotWithShape="1">
          <a:blip r:embed="rId6">
            <a:alphaModFix/>
          </a:blip>
          <a:srcRect b="0" l="24287" r="25418" t="0"/>
          <a:stretch/>
        </p:blipFill>
        <p:spPr>
          <a:xfrm>
            <a:off x="7701622" y="2921700"/>
            <a:ext cx="1110051" cy="1239475"/>
          </a:xfrm>
          <a:prstGeom prst="rect">
            <a:avLst/>
          </a:prstGeom>
          <a:noFill/>
          <a:ln>
            <a:noFill/>
          </a:ln>
        </p:spPr>
      </p:pic>
      <p:pic>
        <p:nvPicPr>
          <p:cNvPr id="2759" name="Google Shape;2759;p58"/>
          <p:cNvPicPr preferRelativeResize="0"/>
          <p:nvPr/>
        </p:nvPicPr>
        <p:blipFill>
          <a:blip r:embed="rId7">
            <a:alphaModFix/>
          </a:blip>
          <a:stretch>
            <a:fillRect/>
          </a:stretch>
        </p:blipFill>
        <p:spPr>
          <a:xfrm>
            <a:off x="4466347" y="571050"/>
            <a:ext cx="618603" cy="565304"/>
          </a:xfrm>
          <a:prstGeom prst="rect">
            <a:avLst/>
          </a:prstGeom>
          <a:noFill/>
          <a:ln>
            <a:noFill/>
          </a:ln>
        </p:spPr>
      </p:pic>
      <p:pic>
        <p:nvPicPr>
          <p:cNvPr id="2760" name="Google Shape;2760;p58"/>
          <p:cNvPicPr preferRelativeResize="0"/>
          <p:nvPr/>
        </p:nvPicPr>
        <p:blipFill>
          <a:blip r:embed="rId8">
            <a:alphaModFix/>
          </a:blip>
          <a:stretch>
            <a:fillRect/>
          </a:stretch>
        </p:blipFill>
        <p:spPr>
          <a:xfrm>
            <a:off x="3927250" y="489005"/>
            <a:ext cx="859432" cy="72939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Religion Subject for Middle School: Christian Easter">
  <a:themeElements>
    <a:clrScheme name="Simple Light">
      <a:dk1>
        <a:srgbClr val="63504A"/>
      </a:dk1>
      <a:lt1>
        <a:srgbClr val="946761"/>
      </a:lt1>
      <a:dk2>
        <a:srgbClr val="924150"/>
      </a:dk2>
      <a:lt2>
        <a:srgbClr val="9B6C5A"/>
      </a:lt2>
      <a:accent1>
        <a:srgbClr val="A98C88"/>
      </a:accent1>
      <a:accent2>
        <a:srgbClr val="ECB984"/>
      </a:accent2>
      <a:accent3>
        <a:srgbClr val="EEDBC8"/>
      </a:accent3>
      <a:accent4>
        <a:srgbClr val="F4E8DC"/>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